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with God’s word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Ê </a:t>
            </a:r>
            <a:r>
              <a:rPr lang="en-US" dirty="0" err="1" smtClean="0"/>
              <a:t>díp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20:12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vi-VN" dirty="0" smtClean="0"/>
              <a:t>Hãy hiếu kính cha mẹ ngươi, hầu cho ngươi được sống lâu trên đất mà Giê-hô-va Đức Chúa Trời ngươi ban cho.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Exodus </a:t>
            </a:r>
            <a:r>
              <a:rPr lang="en-US" dirty="0" smtClean="0"/>
              <a:t>20:12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SG" dirty="0" smtClean="0"/>
              <a:t>“</a:t>
            </a:r>
            <a:r>
              <a:rPr lang="en-SG" dirty="0" err="1" smtClean="0">
                <a:solidFill>
                  <a:srgbClr val="FF0000"/>
                </a:solidFill>
              </a:rPr>
              <a:t>Honor</a:t>
            </a:r>
            <a:r>
              <a:rPr lang="en-SG" dirty="0" smtClean="0"/>
              <a:t> your father and your mother, so that you may </a:t>
            </a:r>
            <a:r>
              <a:rPr lang="en-SG" dirty="0" smtClean="0">
                <a:solidFill>
                  <a:srgbClr val="FF0000"/>
                </a:solidFill>
              </a:rPr>
              <a:t>live long </a:t>
            </a:r>
            <a:r>
              <a:rPr lang="en-SG" dirty="0" smtClean="0"/>
              <a:t>in the land the Lord your God </a:t>
            </a:r>
            <a:r>
              <a:rPr lang="en-SG" dirty="0" smtClean="0">
                <a:solidFill>
                  <a:srgbClr val="FF0000"/>
                </a:solidFill>
              </a:rPr>
              <a:t>is giving </a:t>
            </a:r>
            <a:r>
              <a:rPr lang="en-SG" dirty="0" smtClean="0"/>
              <a:t>you.”</a:t>
            </a:r>
          </a:p>
          <a:p>
            <a:pPr>
              <a:buNone/>
            </a:pP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Honor, </a:t>
            </a:r>
            <a:r>
              <a:rPr lang="en-US" dirty="0" err="1" smtClean="0"/>
              <a:t>honour</a:t>
            </a:r>
            <a:r>
              <a:rPr lang="en-US" dirty="0" smtClean="0"/>
              <a:t> </a:t>
            </a:r>
            <a:r>
              <a:rPr lang="en-SG" dirty="0" smtClean="0"/>
              <a:t>/'</a:t>
            </a:r>
            <a:r>
              <a:rPr lang="en-SG" dirty="0" err="1" smtClean="0"/>
              <a:t>ɔnə</a:t>
            </a:r>
            <a:r>
              <a:rPr lang="en-SG" dirty="0" smtClean="0"/>
              <a:t>/: </a:t>
            </a:r>
            <a:r>
              <a:rPr lang="en-SG" dirty="0" err="1" smtClean="0"/>
              <a:t>danh</a:t>
            </a:r>
            <a:r>
              <a:rPr lang="en-SG" dirty="0" smtClean="0"/>
              <a:t> </a:t>
            </a:r>
            <a:r>
              <a:rPr lang="en-SG" dirty="0" err="1" smtClean="0"/>
              <a:t>dự</a:t>
            </a:r>
            <a:r>
              <a:rPr lang="en-SG" dirty="0" smtClean="0"/>
              <a:t>, </a:t>
            </a:r>
            <a:r>
              <a:rPr lang="en-SG" dirty="0" err="1" smtClean="0"/>
              <a:t>tôn</a:t>
            </a:r>
            <a:r>
              <a:rPr lang="en-SG" dirty="0" smtClean="0"/>
              <a:t> </a:t>
            </a:r>
            <a:r>
              <a:rPr lang="en-SG" dirty="0" err="1" smtClean="0"/>
              <a:t>kính</a:t>
            </a:r>
            <a:endParaRPr lang="en-SG" dirty="0" smtClean="0"/>
          </a:p>
          <a:p>
            <a:r>
              <a:rPr lang="en-US" dirty="0" smtClean="0"/>
              <a:t>Father </a:t>
            </a:r>
            <a:r>
              <a:rPr lang="en-SG" dirty="0" smtClean="0"/>
              <a:t>/'</a:t>
            </a:r>
            <a:r>
              <a:rPr lang="en-SG" dirty="0" err="1" smtClean="0"/>
              <a:t>fɑ:ðə</a:t>
            </a:r>
            <a:r>
              <a:rPr lang="en-SG" dirty="0" smtClean="0"/>
              <a:t>/: Cha </a:t>
            </a:r>
            <a:r>
              <a:rPr lang="en-SG" dirty="0" err="1" smtClean="0"/>
              <a:t>đẻ</a:t>
            </a:r>
            <a:endParaRPr lang="en-SG" dirty="0" smtClean="0"/>
          </a:p>
          <a:p>
            <a:r>
              <a:rPr lang="en-US" dirty="0" smtClean="0"/>
              <a:t>Mother </a:t>
            </a:r>
            <a:r>
              <a:rPr lang="en-SG" dirty="0" smtClean="0"/>
              <a:t>/'</a:t>
            </a:r>
            <a:r>
              <a:rPr lang="en-SG" dirty="0" err="1" smtClean="0"/>
              <a:t>mʌðə</a:t>
            </a:r>
            <a:r>
              <a:rPr lang="en-SG" dirty="0" smtClean="0"/>
              <a:t>/: </a:t>
            </a:r>
            <a:r>
              <a:rPr lang="en-SG" dirty="0" err="1" smtClean="0"/>
              <a:t>Mẹ</a:t>
            </a:r>
            <a:r>
              <a:rPr lang="en-SG" dirty="0" smtClean="0"/>
              <a:t> </a:t>
            </a:r>
            <a:r>
              <a:rPr lang="en-SG" dirty="0" err="1" smtClean="0"/>
              <a:t>đẻ</a:t>
            </a:r>
            <a:endParaRPr lang="en-SG" dirty="0" smtClean="0"/>
          </a:p>
          <a:p>
            <a:r>
              <a:rPr lang="en-US" dirty="0" smtClean="0"/>
              <a:t>Live </a:t>
            </a:r>
            <a:r>
              <a:rPr lang="en-SG" dirty="0" smtClean="0"/>
              <a:t>/</a:t>
            </a:r>
            <a:r>
              <a:rPr lang="en-SG" dirty="0" err="1" smtClean="0"/>
              <a:t>liv</a:t>
            </a:r>
            <a:r>
              <a:rPr lang="en-SG" dirty="0" smtClean="0"/>
              <a:t> /: </a:t>
            </a:r>
            <a:r>
              <a:rPr lang="en-SG" dirty="0" err="1" smtClean="0"/>
              <a:t>sống</a:t>
            </a:r>
            <a:endParaRPr lang="en-SG" dirty="0" smtClean="0"/>
          </a:p>
          <a:p>
            <a:r>
              <a:rPr lang="en-US" dirty="0" smtClean="0"/>
              <a:t>Long </a:t>
            </a:r>
            <a:r>
              <a:rPr lang="en-SG" dirty="0" smtClean="0"/>
              <a:t>/</a:t>
            </a:r>
            <a:r>
              <a:rPr lang="en-SG" dirty="0" err="1" smtClean="0"/>
              <a:t>lɔɳ</a:t>
            </a:r>
            <a:r>
              <a:rPr lang="en-SG" dirty="0" smtClean="0"/>
              <a:t>/</a:t>
            </a:r>
            <a:r>
              <a:rPr lang="en-US" dirty="0" smtClean="0"/>
              <a:t>: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smtClean="0"/>
              <a:t>Land </a:t>
            </a:r>
            <a:r>
              <a:rPr lang="en-SG" dirty="0" smtClean="0"/>
              <a:t>/</a:t>
            </a:r>
            <a:r>
              <a:rPr lang="en-SG" dirty="0" err="1" smtClean="0"/>
              <a:t>lænd</a:t>
            </a:r>
            <a:r>
              <a:rPr lang="en-SG" dirty="0" smtClean="0"/>
              <a:t>/</a:t>
            </a:r>
            <a:r>
              <a:rPr lang="en-US" dirty="0" smtClean="0"/>
              <a:t>: </a:t>
            </a:r>
            <a:r>
              <a:rPr lang="en-US" dirty="0" err="1" smtClean="0"/>
              <a:t>Đất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smtClean="0"/>
              <a:t>Lord </a:t>
            </a:r>
            <a:r>
              <a:rPr lang="en-SG" dirty="0" smtClean="0"/>
              <a:t>/</a:t>
            </a:r>
            <a:r>
              <a:rPr lang="en-SG" dirty="0" err="1" smtClean="0"/>
              <a:t>lɔ:d</a:t>
            </a:r>
            <a:r>
              <a:rPr lang="en-SG" dirty="0" smtClean="0"/>
              <a:t>/</a:t>
            </a:r>
            <a:r>
              <a:rPr lang="en-US" dirty="0" smtClean="0"/>
              <a:t>: </a:t>
            </a:r>
            <a:r>
              <a:rPr lang="en-US" dirty="0" err="1" smtClean="0"/>
              <a:t>Chúa</a:t>
            </a:r>
            <a:endParaRPr lang="en-US" dirty="0" smtClean="0"/>
          </a:p>
          <a:p>
            <a:pPr lvl="1"/>
            <a:r>
              <a:rPr lang="en-US" dirty="0" smtClean="0"/>
              <a:t>God</a:t>
            </a:r>
          </a:p>
          <a:p>
            <a:r>
              <a:rPr lang="en-US" dirty="0" smtClean="0"/>
              <a:t>Give </a:t>
            </a:r>
            <a:r>
              <a:rPr lang="en-SG" dirty="0" smtClean="0"/>
              <a:t>/</a:t>
            </a:r>
            <a:r>
              <a:rPr lang="en-SG" dirty="0" err="1" smtClean="0"/>
              <a:t>giv</a:t>
            </a:r>
            <a:r>
              <a:rPr lang="en-SG" dirty="0" smtClean="0"/>
              <a:t>/</a:t>
            </a:r>
            <a:r>
              <a:rPr lang="en-US" dirty="0" smtClean="0"/>
              <a:t>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algn="r"/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C:\Users\user\Desktop\Family 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10981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 </a:t>
            </a:r>
            <a:r>
              <a:rPr lang="en-US" dirty="0" err="1" smtClean="0"/>
              <a:t>Continous</a:t>
            </a:r>
            <a:r>
              <a:rPr lang="en-US" dirty="0" smtClean="0"/>
              <a:t> Tense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) + be + V – </a:t>
            </a:r>
            <a:r>
              <a:rPr lang="en-US" dirty="0" err="1" smtClean="0"/>
              <a:t>ing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I am living in Vietnam</a:t>
            </a:r>
          </a:p>
          <a:p>
            <a:pPr lvl="1">
              <a:buNone/>
            </a:pPr>
            <a:r>
              <a:rPr lang="en-US" dirty="0" smtClean="0"/>
              <a:t>You are studying</a:t>
            </a:r>
          </a:p>
          <a:p>
            <a:pPr lvl="1">
              <a:buNone/>
            </a:pPr>
            <a:r>
              <a:rPr lang="en-US" dirty="0" smtClean="0"/>
              <a:t>He is reading the Bible</a:t>
            </a:r>
          </a:p>
          <a:p>
            <a:pPr lvl="1">
              <a:buNone/>
            </a:pPr>
            <a:r>
              <a:rPr lang="en-US" dirty="0" smtClean="0"/>
              <a:t>The Lord is giving to you</a:t>
            </a:r>
          </a:p>
          <a:p>
            <a:pPr lvl="1">
              <a:buNone/>
            </a:pPr>
            <a:r>
              <a:rPr lang="en-US" dirty="0" smtClean="0"/>
              <a:t>They are working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+ S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) + V – </a:t>
            </a:r>
            <a:r>
              <a:rPr lang="en-US" dirty="0" err="1" smtClean="0"/>
              <a:t>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Are you studying?</a:t>
            </a:r>
          </a:p>
          <a:p>
            <a:pPr>
              <a:buNone/>
            </a:pPr>
            <a:r>
              <a:rPr lang="en-US" dirty="0" smtClean="0"/>
              <a:t>	Is he reading the Bible?</a:t>
            </a:r>
          </a:p>
          <a:p>
            <a:pPr>
              <a:buNone/>
            </a:pPr>
            <a:r>
              <a:rPr lang="en-US" dirty="0" smtClean="0"/>
              <a:t>	Are </a:t>
            </a:r>
            <a:r>
              <a:rPr lang="en-US" smtClean="0"/>
              <a:t>they working?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!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&gt;.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Malaysia.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anh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chị</a:t>
            </a:r>
            <a:r>
              <a:rPr lang="en-US" dirty="0" smtClean="0"/>
              <a:t>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169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FAMILY</vt:lpstr>
      <vt:lpstr>Bắt đầu với Lời Chúa Start with God’s word</vt:lpstr>
      <vt:lpstr>Slide 3</vt:lpstr>
      <vt:lpstr>Slide 4</vt:lpstr>
      <vt:lpstr>Slide 5</vt:lpstr>
      <vt:lpstr>Thì hiện tại tiếp diễn Present Continous Tense</vt:lpstr>
      <vt:lpstr>Đặt câu hỏi</vt:lpstr>
      <vt:lpstr>Bài tập dịch thuật nhỏ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</dc:title>
  <dc:creator/>
  <cp:lastModifiedBy>user</cp:lastModifiedBy>
  <cp:revision>14</cp:revision>
  <dcterms:created xsi:type="dcterms:W3CDTF">2006-08-16T00:00:00Z</dcterms:created>
  <dcterms:modified xsi:type="dcterms:W3CDTF">2015-08-08T16:04:00Z</dcterms:modified>
</cp:coreProperties>
</file>