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image" Target="../media/image11.gif"/><Relationship Id="rId7" Type="http://schemas.openxmlformats.org/officeDocument/2006/relationships/image" Target="../media/image15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10" Type="http://schemas.openxmlformats.org/officeDocument/2006/relationships/image" Target="../media/image18.gif"/><Relationship Id="rId4" Type="http://schemas.openxmlformats.org/officeDocument/2006/relationships/image" Target="../media/image12.gif"/><Relationship Id="rId9" Type="http://schemas.openxmlformats.org/officeDocument/2006/relationships/image" Target="../media/image17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3" Type="http://schemas.openxmlformats.org/officeDocument/2006/relationships/image" Target="../media/image20.gif"/><Relationship Id="rId7" Type="http://schemas.openxmlformats.org/officeDocument/2006/relationships/image" Target="../media/image24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10" Type="http://schemas.openxmlformats.org/officeDocument/2006/relationships/image" Target="../media/image27.gif"/><Relationship Id="rId4" Type="http://schemas.openxmlformats.org/officeDocument/2006/relationships/image" Target="../media/image21.gif"/><Relationship Id="rId9" Type="http://schemas.openxmlformats.org/officeDocument/2006/relationships/image" Target="../media/image2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chào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!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&lt;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&gt;.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đốc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Giê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.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Giê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,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Malaysia. Cha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mẹ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Nam.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.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cha </a:t>
            </a:r>
            <a:r>
              <a:rPr lang="en-US" dirty="0" err="1" smtClean="0"/>
              <a:t>mẹ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anh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1 </a:t>
            </a:r>
            <a:r>
              <a:rPr lang="en-US" dirty="0" err="1" smtClean="0"/>
              <a:t>chị</a:t>
            </a:r>
            <a:r>
              <a:rPr lang="en-US" dirty="0" smtClean="0"/>
              <a:t>.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Nam.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đốc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.</a:t>
            </a:r>
            <a:endParaRPr lang="en-SG" dirty="0" smtClean="0"/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/>
          <a:lstStyle/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Start with God’s word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Colossians 3:23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SG" sz="5400" dirty="0" smtClean="0"/>
              <a:t>	Whatever </a:t>
            </a:r>
            <a:r>
              <a:rPr lang="en-SG" sz="5400" dirty="0" smtClean="0"/>
              <a:t>you do, </a:t>
            </a:r>
            <a:r>
              <a:rPr lang="en-SG" sz="5400" dirty="0" smtClean="0">
                <a:solidFill>
                  <a:srgbClr val="FF0000"/>
                </a:solidFill>
              </a:rPr>
              <a:t>work</a:t>
            </a:r>
            <a:r>
              <a:rPr lang="en-SG" sz="5400" dirty="0" smtClean="0"/>
              <a:t> at it with all your </a:t>
            </a:r>
            <a:r>
              <a:rPr lang="en-SG" sz="5400" dirty="0" smtClean="0">
                <a:solidFill>
                  <a:srgbClr val="FF0000"/>
                </a:solidFill>
              </a:rPr>
              <a:t>heart</a:t>
            </a:r>
            <a:r>
              <a:rPr lang="en-SG" sz="5400" dirty="0" smtClean="0"/>
              <a:t>, as working for the </a:t>
            </a:r>
            <a:r>
              <a:rPr lang="en-SG" sz="5400" dirty="0" smtClean="0">
                <a:solidFill>
                  <a:srgbClr val="FF0000"/>
                </a:solidFill>
              </a:rPr>
              <a:t>Lord</a:t>
            </a:r>
            <a:r>
              <a:rPr lang="en-SG" sz="5400" dirty="0" smtClean="0"/>
              <a:t>, not for human </a:t>
            </a:r>
            <a:r>
              <a:rPr lang="en-SG" sz="5400" dirty="0" smtClean="0">
                <a:solidFill>
                  <a:srgbClr val="FF0000"/>
                </a:solidFill>
              </a:rPr>
              <a:t>masters</a:t>
            </a:r>
            <a:endParaRPr lang="en-SG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lô</a:t>
            </a:r>
            <a:r>
              <a:rPr lang="en-US" dirty="0" smtClean="0"/>
              <a:t> se 3:23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Hễ làm việc gì, hãy hết lòng mà làm, như làm cho Chúa, chớ không phải làm cho người ta</a:t>
            </a:r>
            <a:endParaRPr lang="en-S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r>
              <a:rPr lang="en-SG" dirty="0" smtClean="0"/>
              <a:t>		</a:t>
            </a:r>
            <a:endParaRPr lang="en-SG" dirty="0" smtClean="0"/>
          </a:p>
          <a:p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304800"/>
          <a:ext cx="8534400" cy="63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790575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Từ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Phát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âm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Nghĩa</a:t>
                      </a:r>
                      <a:endParaRPr lang="en-SG" sz="2800" dirty="0"/>
                    </a:p>
                  </a:txBody>
                  <a:tcPr/>
                </a:tc>
              </a:tr>
              <a:tr h="7905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Whatever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/</a:t>
                      </a:r>
                      <a:r>
                        <a:rPr lang="en-SG" sz="2800" dirty="0" err="1" smtClean="0"/>
                        <a:t>wɒtˈɛvə</a:t>
                      </a:r>
                      <a:r>
                        <a:rPr lang="en-SG" sz="2800" dirty="0" smtClean="0"/>
                        <a:t>/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800" dirty="0" err="1" smtClean="0"/>
                        <a:t>bất</a:t>
                      </a:r>
                      <a:r>
                        <a:rPr lang="en-SG" sz="2800" dirty="0" smtClean="0"/>
                        <a:t> </a:t>
                      </a:r>
                      <a:r>
                        <a:rPr lang="en-SG" sz="2800" dirty="0" err="1" smtClean="0"/>
                        <a:t>kể</a:t>
                      </a:r>
                      <a:r>
                        <a:rPr lang="en-SG" sz="2800" dirty="0" smtClean="0"/>
                        <a:t> </a:t>
                      </a:r>
                      <a:r>
                        <a:rPr lang="en-SG" sz="2800" dirty="0" err="1" smtClean="0"/>
                        <a:t>gì</a:t>
                      </a:r>
                      <a:endParaRPr lang="en-SG" sz="2800" dirty="0"/>
                    </a:p>
                  </a:txBody>
                  <a:tcPr/>
                </a:tc>
              </a:tr>
              <a:tr h="7905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/</a:t>
                      </a:r>
                      <a:r>
                        <a:rPr lang="en-SG" sz="2800" dirty="0" smtClean="0"/>
                        <a:t>duː/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err="1" smtClean="0"/>
                        <a:t>Làm</a:t>
                      </a:r>
                      <a:r>
                        <a:rPr lang="en-US" sz="2800" baseline="0" dirty="0" smtClean="0"/>
                        <a:t> (</a:t>
                      </a:r>
                      <a:r>
                        <a:rPr lang="en-US" sz="2800" baseline="0" dirty="0" err="1" smtClean="0"/>
                        <a:t>gì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đó</a:t>
                      </a:r>
                      <a:r>
                        <a:rPr lang="en-US" sz="2800" baseline="0" dirty="0" smtClean="0"/>
                        <a:t>)</a:t>
                      </a:r>
                      <a:endParaRPr lang="en-SG" sz="2800" dirty="0"/>
                    </a:p>
                  </a:txBody>
                  <a:tcPr/>
                </a:tc>
              </a:tr>
              <a:tr h="7905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Work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/</a:t>
                      </a:r>
                      <a:r>
                        <a:rPr lang="en-SG" sz="2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wəːk</a:t>
                      </a:r>
                      <a:r>
                        <a:rPr lang="en-SG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Làm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việc</a:t>
                      </a:r>
                      <a:endParaRPr lang="en-SG" sz="2800" dirty="0"/>
                    </a:p>
                  </a:txBody>
                  <a:tcPr/>
                </a:tc>
              </a:tr>
              <a:tr h="7905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All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/</a:t>
                      </a:r>
                      <a:r>
                        <a:rPr lang="en-SG" sz="2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ɔːl</a:t>
                      </a:r>
                      <a:r>
                        <a:rPr lang="en-SG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Tất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cả</a:t>
                      </a:r>
                      <a:r>
                        <a:rPr lang="en-US" sz="2800" baseline="0" dirty="0" smtClean="0"/>
                        <a:t>, </a:t>
                      </a:r>
                      <a:r>
                        <a:rPr lang="en-US" sz="2800" baseline="0" dirty="0" err="1" smtClean="0"/>
                        <a:t>toàn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bộ</a:t>
                      </a:r>
                      <a:endParaRPr lang="en-SG" sz="2800" dirty="0"/>
                    </a:p>
                  </a:txBody>
                  <a:tcPr/>
                </a:tc>
              </a:tr>
              <a:tr h="7905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Heart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/</a:t>
                      </a:r>
                      <a:r>
                        <a:rPr lang="en-SG" sz="2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hɑːt</a:t>
                      </a:r>
                      <a:r>
                        <a:rPr lang="en-SG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Trái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tim</a:t>
                      </a:r>
                      <a:r>
                        <a:rPr lang="en-US" sz="2800" baseline="0" dirty="0" smtClean="0"/>
                        <a:t>, </a:t>
                      </a:r>
                      <a:r>
                        <a:rPr lang="en-US" sz="2800" baseline="0" dirty="0" err="1" smtClean="0"/>
                        <a:t>tấm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lòng</a:t>
                      </a:r>
                      <a:endParaRPr lang="en-SG" sz="2800" dirty="0"/>
                    </a:p>
                  </a:txBody>
                  <a:tcPr/>
                </a:tc>
              </a:tr>
              <a:tr h="7905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Human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/</a:t>
                      </a:r>
                      <a:r>
                        <a:rPr lang="en-SG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SG" sz="2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hjuːmən</a:t>
                      </a:r>
                      <a:r>
                        <a:rPr lang="en-SG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 </a:t>
                      </a:r>
                      <a:r>
                        <a:rPr lang="en-US" sz="2800" dirty="0" err="1" smtClean="0"/>
                        <a:t>người</a:t>
                      </a:r>
                      <a:endParaRPr lang="en-SG" sz="2800" dirty="0"/>
                    </a:p>
                  </a:txBody>
                  <a:tcPr/>
                </a:tc>
              </a:tr>
              <a:tr h="7905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Master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/</a:t>
                      </a:r>
                      <a:r>
                        <a:rPr lang="en-SG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ˈ</a:t>
                      </a:r>
                      <a:r>
                        <a:rPr lang="en-SG" sz="2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mɑːstə</a:t>
                      </a:r>
                      <a:r>
                        <a:rPr lang="en-SG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Thầy</a:t>
                      </a:r>
                      <a:r>
                        <a:rPr lang="en-US" sz="2800" dirty="0" smtClean="0"/>
                        <a:t>,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chủ</a:t>
                      </a:r>
                      <a:endParaRPr lang="en-SG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Learn about work</a:t>
            </a:r>
            <a:endParaRPr lang="en-S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ownloads\weld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5103" y="0"/>
            <a:ext cx="2584697" cy="1774825"/>
          </a:xfrm>
          <a:prstGeom prst="rect">
            <a:avLst/>
          </a:prstGeom>
          <a:noFill/>
        </p:spPr>
      </p:pic>
      <p:pic>
        <p:nvPicPr>
          <p:cNvPr id="1028" name="Picture 4" descr="C:\Users\user\Downloads\technician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0"/>
            <a:ext cx="2209800" cy="1841500"/>
          </a:xfrm>
          <a:prstGeom prst="rect">
            <a:avLst/>
          </a:prstGeom>
          <a:noFill/>
        </p:spPr>
      </p:pic>
      <p:pic>
        <p:nvPicPr>
          <p:cNvPr id="1029" name="Picture 5" descr="C:\Users\user\Downloads\plumb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2667000"/>
            <a:ext cx="2308225" cy="1584981"/>
          </a:xfrm>
          <a:prstGeom prst="rect">
            <a:avLst/>
          </a:prstGeom>
          <a:noFill/>
        </p:spPr>
      </p:pic>
      <p:pic>
        <p:nvPicPr>
          <p:cNvPr id="1030" name="Picture 6" descr="C:\Users\user\Downloads\painte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4876800"/>
            <a:ext cx="2408992" cy="1654175"/>
          </a:xfrm>
          <a:prstGeom prst="rect">
            <a:avLst/>
          </a:prstGeom>
          <a:noFill/>
        </p:spPr>
      </p:pic>
      <p:pic>
        <p:nvPicPr>
          <p:cNvPr id="1031" name="Picture 7" descr="C:\Users\user\Downloads\engineer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2667000"/>
            <a:ext cx="2427488" cy="1666875"/>
          </a:xfrm>
          <a:prstGeom prst="rect">
            <a:avLst/>
          </a:prstGeom>
          <a:noFill/>
        </p:spPr>
      </p:pic>
      <p:pic>
        <p:nvPicPr>
          <p:cNvPr id="1032" name="Picture 8" descr="C:\Users\user\Downloads\carpenter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2774271" cy="1905000"/>
          </a:xfrm>
          <a:prstGeom prst="rect">
            <a:avLst/>
          </a:prstGeom>
          <a:noFill/>
        </p:spPr>
      </p:pic>
      <p:pic>
        <p:nvPicPr>
          <p:cNvPr id="1033" name="Picture 9" descr="C:\Users\user\Downloads\builder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02259" y="2590800"/>
            <a:ext cx="2541741" cy="1745329"/>
          </a:xfrm>
          <a:prstGeom prst="rect">
            <a:avLst/>
          </a:prstGeom>
          <a:noFill/>
        </p:spPr>
      </p:pic>
      <p:pic>
        <p:nvPicPr>
          <p:cNvPr id="1035" name="Picture 11" descr="C:\Users\user\Downloads\electrician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60034" y="5013325"/>
            <a:ext cx="2131566" cy="1463675"/>
          </a:xfrm>
          <a:prstGeom prst="rect">
            <a:avLst/>
          </a:prstGeom>
          <a:noFill/>
        </p:spPr>
      </p:pic>
      <p:pic>
        <p:nvPicPr>
          <p:cNvPr id="1036" name="Picture 12" descr="C:\Users\user\Downloads\mechanic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38600" y="4876800"/>
            <a:ext cx="1243297" cy="1552575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838200" y="2057400"/>
            <a:ext cx="1438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Carpenter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4086492" y="2057400"/>
            <a:ext cx="109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Welder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7315200" y="1981200"/>
            <a:ext cx="1495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Technician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4343400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Engineer</a:t>
            </a:r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434340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Plumber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4038600"/>
            <a:ext cx="2733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Builder </a:t>
            </a:r>
          </a:p>
          <a:p>
            <a:r>
              <a:rPr lang="en-US" sz="2400" dirty="0" smtClean="0"/>
              <a:t>Construction worker</a:t>
            </a:r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373467" y="639633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Painter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3733800" y="6396335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Mechanic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7086600" y="6396335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Electrician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Downloads\tailor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1847850" cy="1847850"/>
          </a:xfrm>
          <a:prstGeom prst="rect">
            <a:avLst/>
          </a:prstGeom>
          <a:noFill/>
        </p:spPr>
      </p:pic>
      <p:pic>
        <p:nvPicPr>
          <p:cNvPr id="2052" name="Picture 4" descr="C:\Users\user\Downloads\wait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8454" y="0"/>
            <a:ext cx="2205546" cy="1514475"/>
          </a:xfrm>
          <a:prstGeom prst="rect">
            <a:avLst/>
          </a:prstGeom>
          <a:noFill/>
        </p:spPr>
      </p:pic>
      <p:pic>
        <p:nvPicPr>
          <p:cNvPr id="2053" name="Picture 5" descr="C:\Users\user\Downloads\port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2667000"/>
            <a:ext cx="2133600" cy="1465072"/>
          </a:xfrm>
          <a:prstGeom prst="rect">
            <a:avLst/>
          </a:prstGeom>
          <a:noFill/>
        </p:spPr>
      </p:pic>
      <p:pic>
        <p:nvPicPr>
          <p:cNvPr id="2054" name="Picture 6" descr="C:\Users\user\Downloads\barbe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2590800"/>
            <a:ext cx="1983604" cy="1362075"/>
          </a:xfrm>
          <a:prstGeom prst="rect">
            <a:avLst/>
          </a:prstGeom>
          <a:noFill/>
        </p:spPr>
      </p:pic>
      <p:pic>
        <p:nvPicPr>
          <p:cNvPr id="2055" name="Picture 7" descr="C:\Users\user\Downloads\cleaner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0"/>
            <a:ext cx="2286000" cy="1569720"/>
          </a:xfrm>
          <a:prstGeom prst="rect">
            <a:avLst/>
          </a:prstGeom>
          <a:noFill/>
        </p:spPr>
      </p:pic>
      <p:pic>
        <p:nvPicPr>
          <p:cNvPr id="2057" name="Picture 9" descr="C:\Users\user\Downloads\baker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0400" y="4572000"/>
            <a:ext cx="1828800" cy="1828800"/>
          </a:xfrm>
          <a:prstGeom prst="rect">
            <a:avLst/>
          </a:prstGeom>
          <a:noFill/>
        </p:spPr>
      </p:pic>
      <p:pic>
        <p:nvPicPr>
          <p:cNvPr id="2058" name="Picture 10" descr="C:\Users\user\Downloads\chef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29000" y="4876800"/>
            <a:ext cx="2230978" cy="1531938"/>
          </a:xfrm>
          <a:prstGeom prst="rect">
            <a:avLst/>
          </a:prstGeom>
          <a:noFill/>
        </p:spPr>
      </p:pic>
      <p:pic>
        <p:nvPicPr>
          <p:cNvPr id="2059" name="Picture 11" descr="C:\Users\user\Downloads\fishmonger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4876800"/>
            <a:ext cx="2205546" cy="1514475"/>
          </a:xfrm>
          <a:prstGeom prst="rect">
            <a:avLst/>
          </a:prstGeom>
          <a:noFill/>
        </p:spPr>
      </p:pic>
      <p:pic>
        <p:nvPicPr>
          <p:cNvPr id="2060" name="Picture 12" descr="C:\Users\user\Downloads\butcher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81800" y="2514600"/>
            <a:ext cx="2094575" cy="1438275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33400" y="198120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Tailor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0" y="1828800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Cleaner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7162800" y="1828800"/>
            <a:ext cx="1026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Waiter</a:t>
            </a:r>
            <a:endParaRPr lang="en-SG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4038600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Barber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3886200" y="4267200"/>
            <a:ext cx="967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Porter</a:t>
            </a:r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7086600" y="4114800"/>
            <a:ext cx="1165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Butcher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0" y="6396335"/>
            <a:ext cx="165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Fishmonger</a:t>
            </a:r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3733800" y="6396335"/>
            <a:ext cx="163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Chef / Cook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7239000" y="6396335"/>
            <a:ext cx="889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Baker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ownloads\toteach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752600" cy="1629918"/>
          </a:xfrm>
          <a:prstGeom prst="rect">
            <a:avLst/>
          </a:prstGeom>
          <a:noFill/>
        </p:spPr>
      </p:pic>
      <p:pic>
        <p:nvPicPr>
          <p:cNvPr id="3075" name="Picture 3" descr="C:\Users\user\Downloads\receptionis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399" y="0"/>
            <a:ext cx="2108447" cy="1447800"/>
          </a:xfrm>
          <a:prstGeom prst="rect">
            <a:avLst/>
          </a:prstGeom>
          <a:noFill/>
        </p:spPr>
      </p:pic>
      <p:pic>
        <p:nvPicPr>
          <p:cNvPr id="3076" name="Picture 4" descr="C:\Users\user\Downloads\secretary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963" y="0"/>
            <a:ext cx="1824037" cy="1252505"/>
          </a:xfrm>
          <a:prstGeom prst="rect">
            <a:avLst/>
          </a:prstGeom>
          <a:noFill/>
        </p:spPr>
      </p:pic>
      <p:pic>
        <p:nvPicPr>
          <p:cNvPr id="3077" name="Picture 5" descr="C:\Users\user\Downloads\policeman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6906" y="2514600"/>
            <a:ext cx="1787094" cy="1227138"/>
          </a:xfrm>
          <a:prstGeom prst="rect">
            <a:avLst/>
          </a:prstGeom>
          <a:noFill/>
        </p:spPr>
      </p:pic>
      <p:pic>
        <p:nvPicPr>
          <p:cNvPr id="3078" name="Picture 6" descr="C:\Users\user\Downloads\photographer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2590800"/>
            <a:ext cx="1736233" cy="1192213"/>
          </a:xfrm>
          <a:prstGeom prst="rect">
            <a:avLst/>
          </a:prstGeom>
          <a:noFill/>
        </p:spPr>
      </p:pic>
      <p:pic>
        <p:nvPicPr>
          <p:cNvPr id="3079" name="Picture 7" descr="C:\Users\user\Downloads\cashier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438400"/>
            <a:ext cx="1987550" cy="1364784"/>
          </a:xfrm>
          <a:prstGeom prst="rect">
            <a:avLst/>
          </a:prstGeom>
          <a:noFill/>
        </p:spPr>
      </p:pic>
      <p:pic>
        <p:nvPicPr>
          <p:cNvPr id="3080" name="Picture 8" descr="C:\Users\user\Downloads\fireman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53596" y="4572000"/>
            <a:ext cx="1890404" cy="1298077"/>
          </a:xfrm>
          <a:prstGeom prst="rect">
            <a:avLst/>
          </a:prstGeom>
          <a:noFill/>
        </p:spPr>
      </p:pic>
      <p:pic>
        <p:nvPicPr>
          <p:cNvPr id="3081" name="Picture 9" descr="C:\Users\user\Downloads\doctor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33800" y="4572000"/>
            <a:ext cx="1870075" cy="1284118"/>
          </a:xfrm>
          <a:prstGeom prst="rect">
            <a:avLst/>
          </a:prstGeom>
          <a:noFill/>
        </p:spPr>
      </p:pic>
      <p:pic>
        <p:nvPicPr>
          <p:cNvPr id="3082" name="Picture 10" descr="C:\Users\user\Downloads\lawyer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4648200"/>
            <a:ext cx="1890713" cy="129829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04800" y="1828800"/>
            <a:ext cx="1162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1828800"/>
            <a:ext cx="1730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Receptionist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7391400" y="1752600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Secretary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3962400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Cashier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3962400" y="3886200"/>
            <a:ext cx="190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Photographer</a:t>
            </a:r>
            <a:endParaRPr lang="en-SG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3886200"/>
            <a:ext cx="1478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Policeman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6019800"/>
            <a:ext cx="1078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Lawyer</a:t>
            </a:r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4038600" y="6096000"/>
            <a:ext cx="103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Doctor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7391400" y="6096000"/>
            <a:ext cx="1208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Fireman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173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Work</vt:lpstr>
      <vt:lpstr>Bắt đầu với Lời Chúa Start with God’s word</vt:lpstr>
      <vt:lpstr>Colossians 3:23</vt:lpstr>
      <vt:lpstr>Cô lô se 3:23</vt:lpstr>
      <vt:lpstr>Slide 5</vt:lpstr>
      <vt:lpstr>Learn about work</vt:lpstr>
      <vt:lpstr>Slide 7</vt:lpstr>
      <vt:lpstr>Slide 8</vt:lpstr>
      <vt:lpstr>Slide 9</vt:lpstr>
      <vt:lpstr>Luyện Tập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</dc:title>
  <dc:creator>Quang Phuc</dc:creator>
  <cp:lastModifiedBy>user</cp:lastModifiedBy>
  <cp:revision>12</cp:revision>
  <dcterms:created xsi:type="dcterms:W3CDTF">2006-08-16T00:00:00Z</dcterms:created>
  <dcterms:modified xsi:type="dcterms:W3CDTF">2015-09-25T17:32:28Z</dcterms:modified>
</cp:coreProperties>
</file>