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drawing1.xml" ContentType="application/vnd.ms-office.drawingml.diagramDrawing+xml"/>
  <Override PartName="/ppt/diagrams/quickStyle2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diagrams/colors2.xml" ContentType="application/vnd.openxmlformats-officedocument.drawingml.diagramColor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676" autoAdjust="0"/>
    <p:restoredTop sz="94660"/>
  </p:normalViewPr>
  <p:slideViewPr>
    <p:cSldViewPr>
      <p:cViewPr varScale="1">
        <p:scale>
          <a:sx n="73" d="100"/>
          <a:sy n="73" d="100"/>
        </p:scale>
        <p:origin x="-32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7BE051A-D87C-4A81-9E65-092708C48806}" type="doc">
      <dgm:prSet loTypeId="urn:microsoft.com/office/officeart/2005/8/layout/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SG"/>
        </a:p>
      </dgm:t>
    </dgm:pt>
    <dgm:pt modelId="{71FA104E-480C-479B-82FF-C0CB3C7F8463}">
      <dgm:prSet phldrT="[Text]"/>
      <dgm:spPr/>
      <dgm:t>
        <a:bodyPr/>
        <a:lstStyle/>
        <a:p>
          <a:r>
            <a:rPr lang="en-US" dirty="0" smtClean="0"/>
            <a:t>NGƯỜI DÙNG</a:t>
          </a:r>
          <a:endParaRPr lang="en-SG" dirty="0"/>
        </a:p>
      </dgm:t>
    </dgm:pt>
    <dgm:pt modelId="{171F6672-7DC3-4CD9-9306-76603D6D6212}" type="parTrans" cxnId="{9E2E5A5F-7EE4-4FB5-93B8-06621DE180BA}">
      <dgm:prSet/>
      <dgm:spPr/>
      <dgm:t>
        <a:bodyPr/>
        <a:lstStyle/>
        <a:p>
          <a:endParaRPr lang="en-SG"/>
        </a:p>
      </dgm:t>
    </dgm:pt>
    <dgm:pt modelId="{FB034A52-D902-4842-BFE0-3B79CE94E323}" type="sibTrans" cxnId="{9E2E5A5F-7EE4-4FB5-93B8-06621DE180BA}">
      <dgm:prSet/>
      <dgm:spPr/>
      <dgm:t>
        <a:bodyPr/>
        <a:lstStyle/>
        <a:p>
          <a:endParaRPr lang="en-SG"/>
        </a:p>
      </dgm:t>
    </dgm:pt>
    <dgm:pt modelId="{EE0D2B51-A9E3-49F5-BE91-3BBD3FC50094}">
      <dgm:prSet phldrT="[Text]"/>
      <dgm:spPr/>
      <dgm:t>
        <a:bodyPr/>
        <a:lstStyle/>
        <a:p>
          <a:r>
            <a:rPr lang="en-US" dirty="0" smtClean="0"/>
            <a:t>PHẦN MỀM</a:t>
          </a:r>
          <a:endParaRPr lang="en-SG" dirty="0"/>
        </a:p>
      </dgm:t>
    </dgm:pt>
    <dgm:pt modelId="{9EDFE49C-A822-48B5-BE33-07C52FF4676F}" type="parTrans" cxnId="{2EE8F26B-F2ED-4FB2-A094-70C9A9A7FE77}">
      <dgm:prSet/>
      <dgm:spPr/>
      <dgm:t>
        <a:bodyPr/>
        <a:lstStyle/>
        <a:p>
          <a:endParaRPr lang="en-SG"/>
        </a:p>
      </dgm:t>
    </dgm:pt>
    <dgm:pt modelId="{04B7462E-5496-43EF-9B11-1342027A67AC}" type="sibTrans" cxnId="{2EE8F26B-F2ED-4FB2-A094-70C9A9A7FE77}">
      <dgm:prSet/>
      <dgm:spPr/>
      <dgm:t>
        <a:bodyPr/>
        <a:lstStyle/>
        <a:p>
          <a:endParaRPr lang="en-SG"/>
        </a:p>
      </dgm:t>
    </dgm:pt>
    <dgm:pt modelId="{2FC257A9-9611-4B0F-8A5D-E92BDC8C4A3E}">
      <dgm:prSet phldrT="[Text]"/>
      <dgm:spPr/>
      <dgm:t>
        <a:bodyPr/>
        <a:lstStyle/>
        <a:p>
          <a:r>
            <a:rPr lang="en-US" dirty="0" smtClean="0"/>
            <a:t>PHẦN CỨNG</a:t>
          </a:r>
          <a:endParaRPr lang="en-SG" dirty="0"/>
        </a:p>
      </dgm:t>
    </dgm:pt>
    <dgm:pt modelId="{1F781529-E887-433C-98D3-4E257833C9DD}" type="parTrans" cxnId="{29EEAEAF-9FF0-4BF8-897F-A2898E430901}">
      <dgm:prSet/>
      <dgm:spPr/>
      <dgm:t>
        <a:bodyPr/>
        <a:lstStyle/>
        <a:p>
          <a:endParaRPr lang="en-SG"/>
        </a:p>
      </dgm:t>
    </dgm:pt>
    <dgm:pt modelId="{28533A03-1778-4DE8-ACE2-17590F232096}" type="sibTrans" cxnId="{29EEAEAF-9FF0-4BF8-897F-A2898E430901}">
      <dgm:prSet/>
      <dgm:spPr/>
      <dgm:t>
        <a:bodyPr/>
        <a:lstStyle/>
        <a:p>
          <a:endParaRPr lang="en-SG"/>
        </a:p>
      </dgm:t>
    </dgm:pt>
    <dgm:pt modelId="{1672CAAF-437F-4891-AA25-3A9A4DC64AEF}" type="pres">
      <dgm:prSet presAssocID="{D7BE051A-D87C-4A81-9E65-092708C4880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SG"/>
        </a:p>
      </dgm:t>
    </dgm:pt>
    <dgm:pt modelId="{3D395A4D-B462-4396-B118-07F7B5D68797}" type="pres">
      <dgm:prSet presAssocID="{2FC257A9-9611-4B0F-8A5D-E92BDC8C4A3E}" presName="boxAndChildren" presStyleCnt="0"/>
      <dgm:spPr/>
    </dgm:pt>
    <dgm:pt modelId="{9D2B6938-0B58-4708-B938-A66EF3622CBE}" type="pres">
      <dgm:prSet presAssocID="{2FC257A9-9611-4B0F-8A5D-E92BDC8C4A3E}" presName="parentTextBox" presStyleLbl="node1" presStyleIdx="0" presStyleCnt="3" custScaleY="40416"/>
      <dgm:spPr/>
      <dgm:t>
        <a:bodyPr/>
        <a:lstStyle/>
        <a:p>
          <a:endParaRPr lang="en-SG"/>
        </a:p>
      </dgm:t>
    </dgm:pt>
    <dgm:pt modelId="{8468E7CA-DDA9-406F-B456-AB66B7C21E4C}" type="pres">
      <dgm:prSet presAssocID="{04B7462E-5496-43EF-9B11-1342027A67AC}" presName="sp" presStyleCnt="0"/>
      <dgm:spPr/>
    </dgm:pt>
    <dgm:pt modelId="{E5B36A81-BC9A-4751-B99C-71CE4F4AB697}" type="pres">
      <dgm:prSet presAssocID="{EE0D2B51-A9E3-49F5-BE91-3BBD3FC50094}" presName="arrowAndChildren" presStyleCnt="0"/>
      <dgm:spPr/>
    </dgm:pt>
    <dgm:pt modelId="{CE427E05-24B8-4E5B-B229-84FEBA02AA5C}" type="pres">
      <dgm:prSet presAssocID="{EE0D2B51-A9E3-49F5-BE91-3BBD3FC50094}" presName="parentTextArrow" presStyleLbl="node1" presStyleIdx="1" presStyleCnt="3" custScaleY="44928"/>
      <dgm:spPr/>
      <dgm:t>
        <a:bodyPr/>
        <a:lstStyle/>
        <a:p>
          <a:endParaRPr lang="en-SG"/>
        </a:p>
      </dgm:t>
    </dgm:pt>
    <dgm:pt modelId="{D9DF34D0-8CCE-454D-BBD5-F23554ED3BF2}" type="pres">
      <dgm:prSet presAssocID="{FB034A52-D902-4842-BFE0-3B79CE94E323}" presName="sp" presStyleCnt="0"/>
      <dgm:spPr/>
    </dgm:pt>
    <dgm:pt modelId="{6CB5B637-6BB4-49B2-B0F2-02150C1BE1E6}" type="pres">
      <dgm:prSet presAssocID="{71FA104E-480C-479B-82FF-C0CB3C7F8463}" presName="arrowAndChildren" presStyleCnt="0"/>
      <dgm:spPr/>
    </dgm:pt>
    <dgm:pt modelId="{35E1D659-E8C6-41AE-A2AF-FDCB4C956150}" type="pres">
      <dgm:prSet presAssocID="{71FA104E-480C-479B-82FF-C0CB3C7F8463}" presName="parentTextArrow" presStyleLbl="node1" presStyleIdx="2" presStyleCnt="3" custScaleY="41061"/>
      <dgm:spPr/>
      <dgm:t>
        <a:bodyPr/>
        <a:lstStyle/>
        <a:p>
          <a:endParaRPr lang="en-SG"/>
        </a:p>
      </dgm:t>
    </dgm:pt>
  </dgm:ptLst>
  <dgm:cxnLst>
    <dgm:cxn modelId="{2EE8F26B-F2ED-4FB2-A094-70C9A9A7FE77}" srcId="{D7BE051A-D87C-4A81-9E65-092708C48806}" destId="{EE0D2B51-A9E3-49F5-BE91-3BBD3FC50094}" srcOrd="1" destOrd="0" parTransId="{9EDFE49C-A822-48B5-BE33-07C52FF4676F}" sibTransId="{04B7462E-5496-43EF-9B11-1342027A67AC}"/>
    <dgm:cxn modelId="{97519DCA-2309-4514-81BA-CAEF8760EABB}" type="presOf" srcId="{EE0D2B51-A9E3-49F5-BE91-3BBD3FC50094}" destId="{CE427E05-24B8-4E5B-B229-84FEBA02AA5C}" srcOrd="0" destOrd="0" presId="urn:microsoft.com/office/officeart/2005/8/layout/process4"/>
    <dgm:cxn modelId="{9D4C1259-FEBB-4C62-9268-35667144069F}" type="presOf" srcId="{2FC257A9-9611-4B0F-8A5D-E92BDC8C4A3E}" destId="{9D2B6938-0B58-4708-B938-A66EF3622CBE}" srcOrd="0" destOrd="0" presId="urn:microsoft.com/office/officeart/2005/8/layout/process4"/>
    <dgm:cxn modelId="{9E2E5A5F-7EE4-4FB5-93B8-06621DE180BA}" srcId="{D7BE051A-D87C-4A81-9E65-092708C48806}" destId="{71FA104E-480C-479B-82FF-C0CB3C7F8463}" srcOrd="0" destOrd="0" parTransId="{171F6672-7DC3-4CD9-9306-76603D6D6212}" sibTransId="{FB034A52-D902-4842-BFE0-3B79CE94E323}"/>
    <dgm:cxn modelId="{4F11FC4B-BCE8-42D7-9143-7F2563BAFC12}" type="presOf" srcId="{D7BE051A-D87C-4A81-9E65-092708C48806}" destId="{1672CAAF-437F-4891-AA25-3A9A4DC64AEF}" srcOrd="0" destOrd="0" presId="urn:microsoft.com/office/officeart/2005/8/layout/process4"/>
    <dgm:cxn modelId="{29EEAEAF-9FF0-4BF8-897F-A2898E430901}" srcId="{D7BE051A-D87C-4A81-9E65-092708C48806}" destId="{2FC257A9-9611-4B0F-8A5D-E92BDC8C4A3E}" srcOrd="2" destOrd="0" parTransId="{1F781529-E887-433C-98D3-4E257833C9DD}" sibTransId="{28533A03-1778-4DE8-ACE2-17590F232096}"/>
    <dgm:cxn modelId="{27EB704F-736B-4472-A7E3-4161444FA73B}" type="presOf" srcId="{71FA104E-480C-479B-82FF-C0CB3C7F8463}" destId="{35E1D659-E8C6-41AE-A2AF-FDCB4C956150}" srcOrd="0" destOrd="0" presId="urn:microsoft.com/office/officeart/2005/8/layout/process4"/>
    <dgm:cxn modelId="{8AEF1AAA-D293-40CA-8E68-986D587090DC}" type="presParOf" srcId="{1672CAAF-437F-4891-AA25-3A9A4DC64AEF}" destId="{3D395A4D-B462-4396-B118-07F7B5D68797}" srcOrd="0" destOrd="0" presId="urn:microsoft.com/office/officeart/2005/8/layout/process4"/>
    <dgm:cxn modelId="{63D7FE58-38A7-4E01-980C-E0B5DE627B66}" type="presParOf" srcId="{3D395A4D-B462-4396-B118-07F7B5D68797}" destId="{9D2B6938-0B58-4708-B938-A66EF3622CBE}" srcOrd="0" destOrd="0" presId="urn:microsoft.com/office/officeart/2005/8/layout/process4"/>
    <dgm:cxn modelId="{0E7C547F-3529-4788-9845-AA56BC8F3C51}" type="presParOf" srcId="{1672CAAF-437F-4891-AA25-3A9A4DC64AEF}" destId="{8468E7CA-DDA9-406F-B456-AB66B7C21E4C}" srcOrd="1" destOrd="0" presId="urn:microsoft.com/office/officeart/2005/8/layout/process4"/>
    <dgm:cxn modelId="{2DDE4AE8-D077-4EA2-AFDE-5BF8C60D8078}" type="presParOf" srcId="{1672CAAF-437F-4891-AA25-3A9A4DC64AEF}" destId="{E5B36A81-BC9A-4751-B99C-71CE4F4AB697}" srcOrd="2" destOrd="0" presId="urn:microsoft.com/office/officeart/2005/8/layout/process4"/>
    <dgm:cxn modelId="{8150F648-F9D6-4908-96A8-3B8CD6B27AC2}" type="presParOf" srcId="{E5B36A81-BC9A-4751-B99C-71CE4F4AB697}" destId="{CE427E05-24B8-4E5B-B229-84FEBA02AA5C}" srcOrd="0" destOrd="0" presId="urn:microsoft.com/office/officeart/2005/8/layout/process4"/>
    <dgm:cxn modelId="{2525779F-9536-4E2C-8A79-02A96B347E97}" type="presParOf" srcId="{1672CAAF-437F-4891-AA25-3A9A4DC64AEF}" destId="{D9DF34D0-8CCE-454D-BBD5-F23554ED3BF2}" srcOrd="3" destOrd="0" presId="urn:microsoft.com/office/officeart/2005/8/layout/process4"/>
    <dgm:cxn modelId="{761C2BD7-5AA7-4BFC-BC23-394B695B5583}" type="presParOf" srcId="{1672CAAF-437F-4891-AA25-3A9A4DC64AEF}" destId="{6CB5B637-6BB4-49B2-B0F2-02150C1BE1E6}" srcOrd="4" destOrd="0" presId="urn:microsoft.com/office/officeart/2005/8/layout/process4"/>
    <dgm:cxn modelId="{1A34F66B-7F50-47C7-91B3-6CBC46D2C39B}" type="presParOf" srcId="{6CB5B637-6BB4-49B2-B0F2-02150C1BE1E6}" destId="{35E1D659-E8C6-41AE-A2AF-FDCB4C956150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7BE051A-D87C-4A81-9E65-092708C48806}" type="doc">
      <dgm:prSet loTypeId="urn:microsoft.com/office/officeart/2005/8/layout/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SG"/>
        </a:p>
      </dgm:t>
    </dgm:pt>
    <dgm:pt modelId="{71FA104E-480C-479B-82FF-C0CB3C7F8463}">
      <dgm:prSet phldrT="[Text]"/>
      <dgm:spPr/>
      <dgm:t>
        <a:bodyPr/>
        <a:lstStyle/>
        <a:p>
          <a:r>
            <a:rPr lang="en-US" dirty="0" smtClean="0"/>
            <a:t>NGƯỜI DÙNG</a:t>
          </a:r>
          <a:endParaRPr lang="en-SG" dirty="0"/>
        </a:p>
      </dgm:t>
    </dgm:pt>
    <dgm:pt modelId="{171F6672-7DC3-4CD9-9306-76603D6D6212}" type="parTrans" cxnId="{9E2E5A5F-7EE4-4FB5-93B8-06621DE180BA}">
      <dgm:prSet/>
      <dgm:spPr/>
      <dgm:t>
        <a:bodyPr/>
        <a:lstStyle/>
        <a:p>
          <a:endParaRPr lang="en-SG"/>
        </a:p>
      </dgm:t>
    </dgm:pt>
    <dgm:pt modelId="{FB034A52-D902-4842-BFE0-3B79CE94E323}" type="sibTrans" cxnId="{9E2E5A5F-7EE4-4FB5-93B8-06621DE180BA}">
      <dgm:prSet/>
      <dgm:spPr/>
      <dgm:t>
        <a:bodyPr/>
        <a:lstStyle/>
        <a:p>
          <a:endParaRPr lang="en-SG"/>
        </a:p>
      </dgm:t>
    </dgm:pt>
    <dgm:pt modelId="{EE0D2B51-A9E3-49F5-BE91-3BBD3FC50094}">
      <dgm:prSet phldrT="[Text]"/>
      <dgm:spPr/>
      <dgm:t>
        <a:bodyPr/>
        <a:lstStyle/>
        <a:p>
          <a:r>
            <a:rPr lang="en-US" dirty="0" smtClean="0"/>
            <a:t>PHẦN MỀM ỨNG DỤNG</a:t>
          </a:r>
          <a:endParaRPr lang="en-SG" dirty="0"/>
        </a:p>
      </dgm:t>
    </dgm:pt>
    <dgm:pt modelId="{9EDFE49C-A822-48B5-BE33-07C52FF4676F}" type="parTrans" cxnId="{2EE8F26B-F2ED-4FB2-A094-70C9A9A7FE77}">
      <dgm:prSet/>
      <dgm:spPr/>
      <dgm:t>
        <a:bodyPr/>
        <a:lstStyle/>
        <a:p>
          <a:endParaRPr lang="en-SG"/>
        </a:p>
      </dgm:t>
    </dgm:pt>
    <dgm:pt modelId="{04B7462E-5496-43EF-9B11-1342027A67AC}" type="sibTrans" cxnId="{2EE8F26B-F2ED-4FB2-A094-70C9A9A7FE77}">
      <dgm:prSet/>
      <dgm:spPr/>
      <dgm:t>
        <a:bodyPr/>
        <a:lstStyle/>
        <a:p>
          <a:endParaRPr lang="en-SG"/>
        </a:p>
      </dgm:t>
    </dgm:pt>
    <dgm:pt modelId="{2FC257A9-9611-4B0F-8A5D-E92BDC8C4A3E}">
      <dgm:prSet phldrT="[Text]"/>
      <dgm:spPr/>
      <dgm:t>
        <a:bodyPr/>
        <a:lstStyle/>
        <a:p>
          <a:r>
            <a:rPr lang="en-US" dirty="0" smtClean="0"/>
            <a:t>PHẦN CỨNG</a:t>
          </a:r>
          <a:endParaRPr lang="en-SG" dirty="0"/>
        </a:p>
      </dgm:t>
    </dgm:pt>
    <dgm:pt modelId="{1F781529-E887-433C-98D3-4E257833C9DD}" type="parTrans" cxnId="{29EEAEAF-9FF0-4BF8-897F-A2898E430901}">
      <dgm:prSet/>
      <dgm:spPr/>
      <dgm:t>
        <a:bodyPr/>
        <a:lstStyle/>
        <a:p>
          <a:endParaRPr lang="en-SG"/>
        </a:p>
      </dgm:t>
    </dgm:pt>
    <dgm:pt modelId="{28533A03-1778-4DE8-ACE2-17590F232096}" type="sibTrans" cxnId="{29EEAEAF-9FF0-4BF8-897F-A2898E430901}">
      <dgm:prSet/>
      <dgm:spPr/>
      <dgm:t>
        <a:bodyPr/>
        <a:lstStyle/>
        <a:p>
          <a:endParaRPr lang="en-SG"/>
        </a:p>
      </dgm:t>
    </dgm:pt>
    <dgm:pt modelId="{4D642CC2-0D0D-49EA-B665-1ABFB3654A1B}">
      <dgm:prSet phldrT="[Text]"/>
      <dgm:spPr/>
      <dgm:t>
        <a:bodyPr/>
        <a:lstStyle/>
        <a:p>
          <a:r>
            <a:rPr lang="en-US" dirty="0" smtClean="0"/>
            <a:t>PHẦN </a:t>
          </a:r>
          <a:r>
            <a:rPr lang="en-US" smtClean="0"/>
            <a:t>MỀM </a:t>
          </a:r>
          <a:r>
            <a:rPr lang="en-SG" smtClean="0"/>
            <a:t>HÊ THỐNG</a:t>
          </a:r>
          <a:endParaRPr lang="en-SG" dirty="0"/>
        </a:p>
      </dgm:t>
    </dgm:pt>
    <dgm:pt modelId="{1D98ABA1-78DC-48F2-8C4E-D0BC7FF33C40}" type="parTrans" cxnId="{273B211B-DE59-46CA-A1BA-4949452EE525}">
      <dgm:prSet/>
      <dgm:spPr/>
      <dgm:t>
        <a:bodyPr/>
        <a:lstStyle/>
        <a:p>
          <a:endParaRPr lang="en-SG"/>
        </a:p>
      </dgm:t>
    </dgm:pt>
    <dgm:pt modelId="{3266DDFF-0A35-482E-9881-DC6878C5B9DC}" type="sibTrans" cxnId="{273B211B-DE59-46CA-A1BA-4949452EE525}">
      <dgm:prSet/>
      <dgm:spPr/>
      <dgm:t>
        <a:bodyPr/>
        <a:lstStyle/>
        <a:p>
          <a:endParaRPr lang="en-SG"/>
        </a:p>
      </dgm:t>
    </dgm:pt>
    <dgm:pt modelId="{1672CAAF-437F-4891-AA25-3A9A4DC64AEF}" type="pres">
      <dgm:prSet presAssocID="{D7BE051A-D87C-4A81-9E65-092708C4880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SG"/>
        </a:p>
      </dgm:t>
    </dgm:pt>
    <dgm:pt modelId="{3D395A4D-B462-4396-B118-07F7B5D68797}" type="pres">
      <dgm:prSet presAssocID="{2FC257A9-9611-4B0F-8A5D-E92BDC8C4A3E}" presName="boxAndChildren" presStyleCnt="0"/>
      <dgm:spPr/>
    </dgm:pt>
    <dgm:pt modelId="{9D2B6938-0B58-4708-B938-A66EF3622CBE}" type="pres">
      <dgm:prSet presAssocID="{2FC257A9-9611-4B0F-8A5D-E92BDC8C4A3E}" presName="parentTextBox" presStyleLbl="node1" presStyleIdx="0" presStyleCnt="4" custScaleY="40416"/>
      <dgm:spPr/>
      <dgm:t>
        <a:bodyPr/>
        <a:lstStyle/>
        <a:p>
          <a:endParaRPr lang="en-SG"/>
        </a:p>
      </dgm:t>
    </dgm:pt>
    <dgm:pt modelId="{5674852B-58B2-42E5-94EA-8CDC75CACCCE}" type="pres">
      <dgm:prSet presAssocID="{3266DDFF-0A35-482E-9881-DC6878C5B9DC}" presName="sp" presStyleCnt="0"/>
      <dgm:spPr/>
    </dgm:pt>
    <dgm:pt modelId="{0DF3CD0D-645C-4A57-B151-2EE550501D82}" type="pres">
      <dgm:prSet presAssocID="{4D642CC2-0D0D-49EA-B665-1ABFB3654A1B}" presName="arrowAndChildren" presStyleCnt="0"/>
      <dgm:spPr/>
    </dgm:pt>
    <dgm:pt modelId="{8654F1B0-464B-44A4-88D8-0FEB24EBB204}" type="pres">
      <dgm:prSet presAssocID="{4D642CC2-0D0D-49EA-B665-1ABFB3654A1B}" presName="parentTextArrow" presStyleLbl="node1" presStyleIdx="1" presStyleCnt="4" custScaleY="44928"/>
      <dgm:spPr/>
      <dgm:t>
        <a:bodyPr/>
        <a:lstStyle/>
        <a:p>
          <a:endParaRPr lang="en-SG"/>
        </a:p>
      </dgm:t>
    </dgm:pt>
    <dgm:pt modelId="{8468E7CA-DDA9-406F-B456-AB66B7C21E4C}" type="pres">
      <dgm:prSet presAssocID="{04B7462E-5496-43EF-9B11-1342027A67AC}" presName="sp" presStyleCnt="0"/>
      <dgm:spPr/>
    </dgm:pt>
    <dgm:pt modelId="{E5B36A81-BC9A-4751-B99C-71CE4F4AB697}" type="pres">
      <dgm:prSet presAssocID="{EE0D2B51-A9E3-49F5-BE91-3BBD3FC50094}" presName="arrowAndChildren" presStyleCnt="0"/>
      <dgm:spPr/>
    </dgm:pt>
    <dgm:pt modelId="{CE427E05-24B8-4E5B-B229-84FEBA02AA5C}" type="pres">
      <dgm:prSet presAssocID="{EE0D2B51-A9E3-49F5-BE91-3BBD3FC50094}" presName="parentTextArrow" presStyleLbl="node1" presStyleIdx="2" presStyleCnt="4" custScaleY="44928"/>
      <dgm:spPr/>
      <dgm:t>
        <a:bodyPr/>
        <a:lstStyle/>
        <a:p>
          <a:endParaRPr lang="en-SG"/>
        </a:p>
      </dgm:t>
    </dgm:pt>
    <dgm:pt modelId="{D9DF34D0-8CCE-454D-BBD5-F23554ED3BF2}" type="pres">
      <dgm:prSet presAssocID="{FB034A52-D902-4842-BFE0-3B79CE94E323}" presName="sp" presStyleCnt="0"/>
      <dgm:spPr/>
    </dgm:pt>
    <dgm:pt modelId="{6CB5B637-6BB4-49B2-B0F2-02150C1BE1E6}" type="pres">
      <dgm:prSet presAssocID="{71FA104E-480C-479B-82FF-C0CB3C7F8463}" presName="arrowAndChildren" presStyleCnt="0"/>
      <dgm:spPr/>
    </dgm:pt>
    <dgm:pt modelId="{35E1D659-E8C6-41AE-A2AF-FDCB4C956150}" type="pres">
      <dgm:prSet presAssocID="{71FA104E-480C-479B-82FF-C0CB3C7F8463}" presName="parentTextArrow" presStyleLbl="node1" presStyleIdx="3" presStyleCnt="4" custScaleY="41061"/>
      <dgm:spPr/>
      <dgm:t>
        <a:bodyPr/>
        <a:lstStyle/>
        <a:p>
          <a:endParaRPr lang="en-SG"/>
        </a:p>
      </dgm:t>
    </dgm:pt>
  </dgm:ptLst>
  <dgm:cxnLst>
    <dgm:cxn modelId="{2EE8F26B-F2ED-4FB2-A094-70C9A9A7FE77}" srcId="{D7BE051A-D87C-4A81-9E65-092708C48806}" destId="{EE0D2B51-A9E3-49F5-BE91-3BBD3FC50094}" srcOrd="1" destOrd="0" parTransId="{9EDFE49C-A822-48B5-BE33-07C52FF4676F}" sibTransId="{04B7462E-5496-43EF-9B11-1342027A67AC}"/>
    <dgm:cxn modelId="{CFFFDA9D-DC87-42C5-B78D-923F9B3E6BE5}" type="presOf" srcId="{4D642CC2-0D0D-49EA-B665-1ABFB3654A1B}" destId="{8654F1B0-464B-44A4-88D8-0FEB24EBB204}" srcOrd="0" destOrd="0" presId="urn:microsoft.com/office/officeart/2005/8/layout/process4"/>
    <dgm:cxn modelId="{AC2C0048-D2F7-424A-A7FD-9B3A12DE0F8C}" type="presOf" srcId="{D7BE051A-D87C-4A81-9E65-092708C48806}" destId="{1672CAAF-437F-4891-AA25-3A9A4DC64AEF}" srcOrd="0" destOrd="0" presId="urn:microsoft.com/office/officeart/2005/8/layout/process4"/>
    <dgm:cxn modelId="{F73BDE4B-7BA8-4812-9E11-A033507390E2}" type="presOf" srcId="{71FA104E-480C-479B-82FF-C0CB3C7F8463}" destId="{35E1D659-E8C6-41AE-A2AF-FDCB4C956150}" srcOrd="0" destOrd="0" presId="urn:microsoft.com/office/officeart/2005/8/layout/process4"/>
    <dgm:cxn modelId="{0D736234-2459-41BC-9D1E-956D0EB98792}" type="presOf" srcId="{EE0D2B51-A9E3-49F5-BE91-3BBD3FC50094}" destId="{CE427E05-24B8-4E5B-B229-84FEBA02AA5C}" srcOrd="0" destOrd="0" presId="urn:microsoft.com/office/officeart/2005/8/layout/process4"/>
    <dgm:cxn modelId="{9E2E5A5F-7EE4-4FB5-93B8-06621DE180BA}" srcId="{D7BE051A-D87C-4A81-9E65-092708C48806}" destId="{71FA104E-480C-479B-82FF-C0CB3C7F8463}" srcOrd="0" destOrd="0" parTransId="{171F6672-7DC3-4CD9-9306-76603D6D6212}" sibTransId="{FB034A52-D902-4842-BFE0-3B79CE94E323}"/>
    <dgm:cxn modelId="{273B211B-DE59-46CA-A1BA-4949452EE525}" srcId="{D7BE051A-D87C-4A81-9E65-092708C48806}" destId="{4D642CC2-0D0D-49EA-B665-1ABFB3654A1B}" srcOrd="2" destOrd="0" parTransId="{1D98ABA1-78DC-48F2-8C4E-D0BC7FF33C40}" sibTransId="{3266DDFF-0A35-482E-9881-DC6878C5B9DC}"/>
    <dgm:cxn modelId="{29EEAEAF-9FF0-4BF8-897F-A2898E430901}" srcId="{D7BE051A-D87C-4A81-9E65-092708C48806}" destId="{2FC257A9-9611-4B0F-8A5D-E92BDC8C4A3E}" srcOrd="3" destOrd="0" parTransId="{1F781529-E887-433C-98D3-4E257833C9DD}" sibTransId="{28533A03-1778-4DE8-ACE2-17590F232096}"/>
    <dgm:cxn modelId="{3DD1FEBB-EF4E-4022-A19C-E90ED5565BFB}" type="presOf" srcId="{2FC257A9-9611-4B0F-8A5D-E92BDC8C4A3E}" destId="{9D2B6938-0B58-4708-B938-A66EF3622CBE}" srcOrd="0" destOrd="0" presId="urn:microsoft.com/office/officeart/2005/8/layout/process4"/>
    <dgm:cxn modelId="{79452065-F19B-4DE5-A838-ED62D4080523}" type="presParOf" srcId="{1672CAAF-437F-4891-AA25-3A9A4DC64AEF}" destId="{3D395A4D-B462-4396-B118-07F7B5D68797}" srcOrd="0" destOrd="0" presId="urn:microsoft.com/office/officeart/2005/8/layout/process4"/>
    <dgm:cxn modelId="{07498919-764F-4B69-AFF2-AA0445AB480D}" type="presParOf" srcId="{3D395A4D-B462-4396-B118-07F7B5D68797}" destId="{9D2B6938-0B58-4708-B938-A66EF3622CBE}" srcOrd="0" destOrd="0" presId="urn:microsoft.com/office/officeart/2005/8/layout/process4"/>
    <dgm:cxn modelId="{D36895DA-71B6-40CE-B42A-5495F1A27E71}" type="presParOf" srcId="{1672CAAF-437F-4891-AA25-3A9A4DC64AEF}" destId="{5674852B-58B2-42E5-94EA-8CDC75CACCCE}" srcOrd="1" destOrd="0" presId="urn:microsoft.com/office/officeart/2005/8/layout/process4"/>
    <dgm:cxn modelId="{B0DD8369-F89D-4145-B71C-8A8DBE73A498}" type="presParOf" srcId="{1672CAAF-437F-4891-AA25-3A9A4DC64AEF}" destId="{0DF3CD0D-645C-4A57-B151-2EE550501D82}" srcOrd="2" destOrd="0" presId="urn:microsoft.com/office/officeart/2005/8/layout/process4"/>
    <dgm:cxn modelId="{CA89FA38-474C-476D-BD05-00FE910A8135}" type="presParOf" srcId="{0DF3CD0D-645C-4A57-B151-2EE550501D82}" destId="{8654F1B0-464B-44A4-88D8-0FEB24EBB204}" srcOrd="0" destOrd="0" presId="urn:microsoft.com/office/officeart/2005/8/layout/process4"/>
    <dgm:cxn modelId="{4D34400A-7A8E-4364-871F-CBC89DCE1A33}" type="presParOf" srcId="{1672CAAF-437F-4891-AA25-3A9A4DC64AEF}" destId="{8468E7CA-DDA9-406F-B456-AB66B7C21E4C}" srcOrd="3" destOrd="0" presId="urn:microsoft.com/office/officeart/2005/8/layout/process4"/>
    <dgm:cxn modelId="{DF4231E6-6391-4145-B6FC-2BD4486A4449}" type="presParOf" srcId="{1672CAAF-437F-4891-AA25-3A9A4DC64AEF}" destId="{E5B36A81-BC9A-4751-B99C-71CE4F4AB697}" srcOrd="4" destOrd="0" presId="urn:microsoft.com/office/officeart/2005/8/layout/process4"/>
    <dgm:cxn modelId="{89E201F9-15A3-47DC-BDF1-E257BB5267BA}" type="presParOf" srcId="{E5B36A81-BC9A-4751-B99C-71CE4F4AB697}" destId="{CE427E05-24B8-4E5B-B229-84FEBA02AA5C}" srcOrd="0" destOrd="0" presId="urn:microsoft.com/office/officeart/2005/8/layout/process4"/>
    <dgm:cxn modelId="{3E48B55E-3F1C-4872-8867-79C6752B7E09}" type="presParOf" srcId="{1672CAAF-437F-4891-AA25-3A9A4DC64AEF}" destId="{D9DF34D0-8CCE-454D-BBD5-F23554ED3BF2}" srcOrd="5" destOrd="0" presId="urn:microsoft.com/office/officeart/2005/8/layout/process4"/>
    <dgm:cxn modelId="{E3109390-F703-4753-8864-3AE03F76BAF5}" type="presParOf" srcId="{1672CAAF-437F-4891-AA25-3A9A4DC64AEF}" destId="{6CB5B637-6BB4-49B2-B0F2-02150C1BE1E6}" srcOrd="6" destOrd="0" presId="urn:microsoft.com/office/officeart/2005/8/layout/process4"/>
    <dgm:cxn modelId="{FE2F20C4-FCEC-4F1C-B9E6-D6A3B90FD652}" type="presParOf" srcId="{6CB5B637-6BB4-49B2-B0F2-02150C1BE1E6}" destId="{35E1D659-E8C6-41AE-A2AF-FDCB4C956150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9D2B6938-0B58-4708-B938-A66EF3622CBE}">
      <dsp:nvSpPr>
        <dsp:cNvPr id="0" name=""/>
        <dsp:cNvSpPr/>
      </dsp:nvSpPr>
      <dsp:spPr>
        <a:xfrm>
          <a:off x="0" y="4678773"/>
          <a:ext cx="8143932" cy="14621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2712" tIns="362712" rIns="362712" bIns="362712" numCol="1" spcCol="1270" anchor="ctr" anchorCtr="0">
          <a:noAutofit/>
        </a:bodyPr>
        <a:lstStyle/>
        <a:p>
          <a:pPr lvl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100" kern="1200" dirty="0" smtClean="0"/>
            <a:t>PHẦN CỨNG</a:t>
          </a:r>
          <a:endParaRPr lang="en-SG" sz="5100" kern="1200" dirty="0"/>
        </a:p>
      </dsp:txBody>
      <dsp:txXfrm>
        <a:off x="0" y="4678773"/>
        <a:ext cx="8143932" cy="1462171"/>
      </dsp:txXfrm>
    </dsp:sp>
    <dsp:sp modelId="{CE427E05-24B8-4E5B-B229-84FEBA02AA5C}">
      <dsp:nvSpPr>
        <dsp:cNvPr id="0" name=""/>
        <dsp:cNvSpPr/>
      </dsp:nvSpPr>
      <dsp:spPr>
        <a:xfrm rot="10800000">
          <a:off x="0" y="2233164"/>
          <a:ext cx="8143932" cy="2499876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2712" tIns="362712" rIns="362712" bIns="362712" numCol="1" spcCol="1270" anchor="ctr" anchorCtr="0">
          <a:noAutofit/>
        </a:bodyPr>
        <a:lstStyle/>
        <a:p>
          <a:pPr lvl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100" kern="1200" dirty="0" smtClean="0"/>
            <a:t>PHẦN MỀM</a:t>
          </a:r>
          <a:endParaRPr lang="en-SG" sz="5100" kern="1200" dirty="0"/>
        </a:p>
      </dsp:txBody>
      <dsp:txXfrm rot="10800000">
        <a:off x="0" y="2233164"/>
        <a:ext cx="8143932" cy="2499876"/>
      </dsp:txXfrm>
    </dsp:sp>
    <dsp:sp modelId="{35E1D659-E8C6-41AE-A2AF-FDCB4C956150}">
      <dsp:nvSpPr>
        <dsp:cNvPr id="0" name=""/>
        <dsp:cNvSpPr/>
      </dsp:nvSpPr>
      <dsp:spPr>
        <a:xfrm rot="10800000">
          <a:off x="0" y="2722"/>
          <a:ext cx="8143932" cy="2284709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2712" tIns="362712" rIns="362712" bIns="362712" numCol="1" spcCol="1270" anchor="ctr" anchorCtr="0">
          <a:noAutofit/>
        </a:bodyPr>
        <a:lstStyle/>
        <a:p>
          <a:pPr lvl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100" kern="1200" dirty="0" smtClean="0"/>
            <a:t>NGƯỜI DÙNG</a:t>
          </a:r>
          <a:endParaRPr lang="en-SG" sz="5100" kern="1200" dirty="0"/>
        </a:p>
      </dsp:txBody>
      <dsp:txXfrm rot="10800000">
        <a:off x="0" y="2722"/>
        <a:ext cx="8143932" cy="2284709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9D2B6938-0B58-4708-B938-A66EF3622CBE}">
      <dsp:nvSpPr>
        <dsp:cNvPr id="0" name=""/>
        <dsp:cNvSpPr/>
      </dsp:nvSpPr>
      <dsp:spPr>
        <a:xfrm>
          <a:off x="0" y="5096767"/>
          <a:ext cx="8143932" cy="10463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3144" tIns="263144" rIns="263144" bIns="263144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 smtClean="0"/>
            <a:t>PHẦN CỨNG</a:t>
          </a:r>
          <a:endParaRPr lang="en-SG" sz="3700" kern="1200" dirty="0"/>
        </a:p>
      </dsp:txBody>
      <dsp:txXfrm>
        <a:off x="0" y="5096767"/>
        <a:ext cx="8143932" cy="1046313"/>
      </dsp:txXfrm>
    </dsp:sp>
    <dsp:sp modelId="{8654F1B0-464B-44A4-88D8-0FEB24EBB204}">
      <dsp:nvSpPr>
        <dsp:cNvPr id="0" name=""/>
        <dsp:cNvSpPr/>
      </dsp:nvSpPr>
      <dsp:spPr>
        <a:xfrm rot="10800000">
          <a:off x="0" y="3346716"/>
          <a:ext cx="8143932" cy="1788883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3144" tIns="263144" rIns="263144" bIns="263144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 smtClean="0"/>
            <a:t>PHẦN </a:t>
          </a:r>
          <a:r>
            <a:rPr lang="en-US" sz="3700" kern="1200" smtClean="0"/>
            <a:t>MỀM </a:t>
          </a:r>
          <a:r>
            <a:rPr lang="en-SG" sz="3700" kern="1200" smtClean="0"/>
            <a:t>HÊ THỐNG</a:t>
          </a:r>
          <a:endParaRPr lang="en-SG" sz="3700" kern="1200" dirty="0"/>
        </a:p>
      </dsp:txBody>
      <dsp:txXfrm rot="10800000">
        <a:off x="0" y="3346716"/>
        <a:ext cx="8143932" cy="1788883"/>
      </dsp:txXfrm>
    </dsp:sp>
    <dsp:sp modelId="{CE427E05-24B8-4E5B-B229-84FEBA02AA5C}">
      <dsp:nvSpPr>
        <dsp:cNvPr id="0" name=""/>
        <dsp:cNvSpPr/>
      </dsp:nvSpPr>
      <dsp:spPr>
        <a:xfrm rot="10800000">
          <a:off x="0" y="1596666"/>
          <a:ext cx="8143932" cy="1788883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3144" tIns="263144" rIns="263144" bIns="263144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 smtClean="0"/>
            <a:t>PHẦN MỀM ỨNG DỤNG</a:t>
          </a:r>
          <a:endParaRPr lang="en-SG" sz="3700" kern="1200" dirty="0"/>
        </a:p>
      </dsp:txBody>
      <dsp:txXfrm rot="10800000">
        <a:off x="0" y="1596666"/>
        <a:ext cx="8143932" cy="1788883"/>
      </dsp:txXfrm>
    </dsp:sp>
    <dsp:sp modelId="{35E1D659-E8C6-41AE-A2AF-FDCB4C956150}">
      <dsp:nvSpPr>
        <dsp:cNvPr id="0" name=""/>
        <dsp:cNvSpPr/>
      </dsp:nvSpPr>
      <dsp:spPr>
        <a:xfrm rot="10800000">
          <a:off x="0" y="587"/>
          <a:ext cx="8143932" cy="1634912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3144" tIns="263144" rIns="263144" bIns="263144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 smtClean="0"/>
            <a:t>NGƯỜI DÙNG</a:t>
          </a:r>
          <a:endParaRPr lang="en-SG" sz="3700" kern="1200" dirty="0"/>
        </a:p>
      </dsp:txBody>
      <dsp:txXfrm rot="10800000">
        <a:off x="0" y="587"/>
        <a:ext cx="8143932" cy="16349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39A40-9ADD-43B6-B293-26D95F834C13}" type="datetimeFigureOut">
              <a:rPr lang="en-US" smtClean="0"/>
              <a:pPr/>
              <a:t>7/4/2015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6A080-79C2-4B24-B1B9-1D4D8BE98E11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39A40-9ADD-43B6-B293-26D95F834C13}" type="datetimeFigureOut">
              <a:rPr lang="en-US" smtClean="0"/>
              <a:pPr/>
              <a:t>7/4/2015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6A080-79C2-4B24-B1B9-1D4D8BE98E11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39A40-9ADD-43B6-B293-26D95F834C13}" type="datetimeFigureOut">
              <a:rPr lang="en-US" smtClean="0"/>
              <a:pPr/>
              <a:t>7/4/2015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6A080-79C2-4B24-B1B9-1D4D8BE98E11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39A40-9ADD-43B6-B293-26D95F834C13}" type="datetimeFigureOut">
              <a:rPr lang="en-US" smtClean="0"/>
              <a:pPr/>
              <a:t>7/4/2015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6A080-79C2-4B24-B1B9-1D4D8BE98E11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39A40-9ADD-43B6-B293-26D95F834C13}" type="datetimeFigureOut">
              <a:rPr lang="en-US" smtClean="0"/>
              <a:pPr/>
              <a:t>7/4/2015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6A080-79C2-4B24-B1B9-1D4D8BE98E11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39A40-9ADD-43B6-B293-26D95F834C13}" type="datetimeFigureOut">
              <a:rPr lang="en-US" smtClean="0"/>
              <a:pPr/>
              <a:t>7/4/2015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6A080-79C2-4B24-B1B9-1D4D8BE98E11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39A40-9ADD-43B6-B293-26D95F834C13}" type="datetimeFigureOut">
              <a:rPr lang="en-US" smtClean="0"/>
              <a:pPr/>
              <a:t>7/4/2015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6A080-79C2-4B24-B1B9-1D4D8BE98E11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39A40-9ADD-43B6-B293-26D95F834C13}" type="datetimeFigureOut">
              <a:rPr lang="en-US" smtClean="0"/>
              <a:pPr/>
              <a:t>7/4/2015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6A080-79C2-4B24-B1B9-1D4D8BE98E11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39A40-9ADD-43B6-B293-26D95F834C13}" type="datetimeFigureOut">
              <a:rPr lang="en-US" smtClean="0"/>
              <a:pPr/>
              <a:t>7/4/2015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6A080-79C2-4B24-B1B9-1D4D8BE98E11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39A40-9ADD-43B6-B293-26D95F834C13}" type="datetimeFigureOut">
              <a:rPr lang="en-US" smtClean="0"/>
              <a:pPr/>
              <a:t>7/4/2015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6A080-79C2-4B24-B1B9-1D4D8BE98E11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39A40-9ADD-43B6-B293-26D95F834C13}" type="datetimeFigureOut">
              <a:rPr lang="en-US" smtClean="0"/>
              <a:pPr/>
              <a:t>7/4/2015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6A080-79C2-4B24-B1B9-1D4D8BE98E11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239A40-9ADD-43B6-B293-26D95F834C13}" type="datetimeFigureOut">
              <a:rPr lang="en-US" smtClean="0"/>
              <a:pPr/>
              <a:t>7/4/2015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D6A080-79C2-4B24-B1B9-1D4D8BE98E11}" type="slidenum">
              <a:rPr lang="en-SG" smtClean="0"/>
              <a:pPr/>
              <a:t>‹#›</a:t>
            </a:fld>
            <a:endParaRPr lang="en-S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acebook.com/quangphuc.nguyen" TargetMode="External"/><Relationship Id="rId2" Type="http://schemas.openxmlformats.org/officeDocument/2006/relationships/hyperlink" Target="mailto:quangphuc789@gmail.co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7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1. </a:t>
            </a:r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tin </a:t>
            </a:r>
            <a:r>
              <a:rPr lang="en-US" dirty="0" err="1" smtClean="0"/>
              <a:t>học</a:t>
            </a:r>
            <a:endParaRPr lang="en-S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16" y="3886200"/>
            <a:ext cx="914384" cy="685808"/>
          </a:xfrm>
        </p:spPr>
        <p:txBody>
          <a:bodyPr/>
          <a:lstStyle/>
          <a:p>
            <a:r>
              <a:rPr lang="en-US" dirty="0" smtClean="0"/>
              <a:t>QP</a:t>
            </a:r>
            <a:endParaRPr lang="en-S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Diagram 7"/>
          <p:cNvGraphicFramePr/>
          <p:nvPr/>
        </p:nvGraphicFramePr>
        <p:xfrm>
          <a:off x="500034" y="285728"/>
          <a:ext cx="8143932" cy="61436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14282" y="1643050"/>
            <a:ext cx="8715436" cy="350046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aphicFrame>
        <p:nvGraphicFramePr>
          <p:cNvPr id="8" name="Diagram 7"/>
          <p:cNvGraphicFramePr/>
          <p:nvPr/>
        </p:nvGraphicFramePr>
        <p:xfrm>
          <a:off x="500034" y="285728"/>
          <a:ext cx="8143932" cy="61436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357158" y="714356"/>
            <a:ext cx="8429684" cy="5715040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6" name="Oval 5"/>
          <p:cNvSpPr/>
          <p:nvPr/>
        </p:nvSpPr>
        <p:spPr>
          <a:xfrm>
            <a:off x="1785918" y="2428868"/>
            <a:ext cx="6072230" cy="35719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5" name="Oval 4"/>
          <p:cNvSpPr/>
          <p:nvPr/>
        </p:nvSpPr>
        <p:spPr>
          <a:xfrm>
            <a:off x="4000496" y="4214818"/>
            <a:ext cx="2428892" cy="135732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8" name="TextBox 7"/>
          <p:cNvSpPr txBox="1"/>
          <p:nvPr/>
        </p:nvSpPr>
        <p:spPr>
          <a:xfrm>
            <a:off x="4572000" y="4714884"/>
            <a:ext cx="1367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PHẦN CỨNG</a:t>
            </a:r>
            <a:endParaRPr lang="en-SG" dirty="0"/>
          </a:p>
        </p:txBody>
      </p:sp>
      <p:sp>
        <p:nvSpPr>
          <p:cNvPr id="9" name="TextBox 8"/>
          <p:cNvSpPr txBox="1"/>
          <p:nvPr/>
        </p:nvSpPr>
        <p:spPr>
          <a:xfrm>
            <a:off x="3143240" y="3357562"/>
            <a:ext cx="2355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PHẦN MỀM HÊ THỐNG</a:t>
            </a:r>
            <a:endParaRPr lang="en-SG" dirty="0"/>
          </a:p>
        </p:txBody>
      </p:sp>
      <p:sp>
        <p:nvSpPr>
          <p:cNvPr id="10" name="TextBox 9"/>
          <p:cNvSpPr txBox="1"/>
          <p:nvPr/>
        </p:nvSpPr>
        <p:spPr>
          <a:xfrm>
            <a:off x="2214546" y="1500174"/>
            <a:ext cx="2441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PHẦN MỀM ỨNG DỤNG</a:t>
            </a:r>
            <a:endParaRPr lang="en-S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</a:t>
            </a:r>
            <a:r>
              <a:rPr lang="en-US" dirty="0" err="1" smtClean="0"/>
              <a:t>Mạng</a:t>
            </a:r>
            <a:r>
              <a:rPr lang="en-US" dirty="0" smtClean="0"/>
              <a:t> Internet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gì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 dirty="0"/>
          </a:p>
        </p:txBody>
      </p:sp>
      <p:pic>
        <p:nvPicPr>
          <p:cNvPr id="3074" name="Picture 2" descr="C:\Users\user\Downloads\internet-company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00232" y="2357430"/>
            <a:ext cx="5095875" cy="2819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58" y="1643050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en-US" b="1" dirty="0" smtClean="0"/>
              <a:t>	</a:t>
            </a:r>
            <a:r>
              <a:rPr lang="vi-VN" b="1" dirty="0" smtClean="0"/>
              <a:t>Internet</a:t>
            </a:r>
            <a:r>
              <a:rPr lang="vi-VN" dirty="0" smtClean="0"/>
              <a:t> là một hệ thống thông tin toàn cầu có thể được truy nhập công cộng gồm các mạng máy tính được liên kết với nhau.</a:t>
            </a:r>
            <a:endParaRPr lang="en-S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5" name="Picture 2" descr="C:\Users\user\Downloads\mesh_topology_of_a_question_185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8662" y="785794"/>
            <a:ext cx="7496175" cy="49244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Internet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6146" name="Picture 2" descr="C:\Users\user\Downloads\google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28794" y="1571612"/>
            <a:ext cx="5072098" cy="471705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lạc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Email:</a:t>
            </a:r>
            <a:r>
              <a:rPr lang="en-SG" dirty="0" smtClean="0"/>
              <a:t> </a:t>
            </a:r>
            <a:r>
              <a:rPr lang="en-SG" dirty="0" smtClean="0">
                <a:hlinkClick r:id="rId2"/>
              </a:rPr>
              <a:t>quangphuc789@gmail.com</a:t>
            </a:r>
            <a:endParaRPr lang="en-SG" dirty="0" smtClean="0"/>
          </a:p>
          <a:p>
            <a:r>
              <a:rPr lang="en-US" dirty="0" err="1" smtClean="0"/>
              <a:t>Facebook</a:t>
            </a:r>
            <a:r>
              <a:rPr lang="en-US" dirty="0" smtClean="0"/>
              <a:t>: </a:t>
            </a:r>
            <a:r>
              <a:rPr lang="en-US" dirty="0" smtClean="0">
                <a:hlinkClick r:id="rId3"/>
              </a:rPr>
              <a:t>www.facebook.com/quangphuc.nguyen</a:t>
            </a:r>
            <a:endParaRPr lang="en-US" dirty="0" smtClean="0"/>
          </a:p>
          <a:p>
            <a:r>
              <a:rPr lang="en-US" dirty="0" smtClean="0"/>
              <a:t>Skype: quangphuc789</a:t>
            </a:r>
          </a:p>
          <a:p>
            <a:r>
              <a:rPr lang="en-US" smtClean="0"/>
              <a:t>FB Group</a:t>
            </a:r>
            <a:r>
              <a:rPr lang="en-US" dirty="0" smtClean="0"/>
              <a:t>: </a:t>
            </a:r>
            <a:r>
              <a:rPr lang="en-US" dirty="0" err="1" smtClean="0"/>
              <a:t>Góc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GDVN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Nội</a:t>
            </a:r>
            <a:r>
              <a:rPr lang="en-US" dirty="0" smtClean="0"/>
              <a:t> dung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 err="1" smtClean="0"/>
              <a:t>Máy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gì</a:t>
            </a:r>
            <a:r>
              <a:rPr lang="en-US" dirty="0" smtClean="0"/>
              <a:t>? Tin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gì</a:t>
            </a:r>
            <a:r>
              <a:rPr lang="en-US" dirty="0" smtClean="0"/>
              <a:t>?</a:t>
            </a:r>
          </a:p>
          <a:p>
            <a:pPr marL="514350" indent="-514350">
              <a:buAutoNum type="arabicPeriod"/>
            </a:pPr>
            <a:r>
              <a:rPr lang="en-US" dirty="0" err="1" smtClean="0"/>
              <a:t>Tại</a:t>
            </a:r>
            <a:r>
              <a:rPr lang="en-US" dirty="0" smtClean="0"/>
              <a:t> </a:t>
            </a:r>
            <a:r>
              <a:rPr lang="en-US" dirty="0" err="1" smtClean="0"/>
              <a:t>sao</a:t>
            </a:r>
            <a:r>
              <a:rPr lang="en-US" dirty="0" smtClean="0"/>
              <a:t> tin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trọng</a:t>
            </a:r>
            <a:r>
              <a:rPr lang="en-US" dirty="0" smtClean="0"/>
              <a:t>?</a:t>
            </a:r>
          </a:p>
          <a:p>
            <a:pPr marL="514350" indent="-514350">
              <a:buAutoNum type="arabicPeriod"/>
            </a:pPr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dirty="0" smtClean="0"/>
              <a:t> </a:t>
            </a:r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quát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máy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.</a:t>
            </a:r>
          </a:p>
          <a:p>
            <a:pPr marL="514350" indent="-514350">
              <a:buAutoNum type="arabicPeriod"/>
            </a:pPr>
            <a:r>
              <a:rPr lang="en-US" dirty="0" err="1" smtClean="0"/>
              <a:t>Mạng</a:t>
            </a:r>
            <a:r>
              <a:rPr lang="en-US" dirty="0" smtClean="0"/>
              <a:t> Internet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gì</a:t>
            </a:r>
            <a:r>
              <a:rPr lang="en-US" dirty="0" smtClean="0"/>
              <a:t>?</a:t>
            </a:r>
            <a:endParaRPr lang="en-S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</a:t>
            </a:r>
            <a:r>
              <a:rPr lang="en-US" dirty="0" err="1" smtClean="0"/>
              <a:t>Máy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gì</a:t>
            </a:r>
            <a:r>
              <a:rPr lang="en-US" dirty="0" smtClean="0"/>
              <a:t>?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 dirty="0"/>
          </a:p>
        </p:txBody>
      </p:sp>
      <p:pic>
        <p:nvPicPr>
          <p:cNvPr id="1026" name="Picture 2" descr="C:\Users\user\Downloads\computers clipart, Desktop Computer Cliparts, Keyboard, Mouse, Moniter, Clip Arts (7)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0100" y="2000240"/>
            <a:ext cx="3251200" cy="3251200"/>
          </a:xfrm>
          <a:prstGeom prst="rect">
            <a:avLst/>
          </a:prstGeom>
          <a:noFill/>
        </p:spPr>
      </p:pic>
      <p:pic>
        <p:nvPicPr>
          <p:cNvPr id="1029" name="Picture 5" descr="C:\Users\user\Downloads\Portable-Computer-ico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21043358">
            <a:off x="4675222" y="2032025"/>
            <a:ext cx="3322661" cy="332266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user\Downloads\PeripheralInputOutpu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86116" y="2168131"/>
            <a:ext cx="5664823" cy="4689869"/>
          </a:xfrm>
          <a:prstGeom prst="rect">
            <a:avLst/>
          </a:prstGeom>
          <a:noFill/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285728"/>
            <a:ext cx="8258204" cy="5554683"/>
          </a:xfrm>
        </p:spPr>
        <p:txBody>
          <a:bodyPr/>
          <a:lstStyle/>
          <a:p>
            <a:r>
              <a:rPr lang="en-US" dirty="0" err="1" smtClean="0"/>
              <a:t>Máy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khả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tin,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,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phục</a:t>
            </a:r>
            <a:r>
              <a:rPr lang="en-US" dirty="0" smtClean="0"/>
              <a:t> </a:t>
            </a:r>
            <a:r>
              <a:rPr lang="en-US" dirty="0" err="1" smtClean="0"/>
              <a:t>vụ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nhu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cuộc</a:t>
            </a:r>
            <a:r>
              <a:rPr lang="en-US" dirty="0" smtClean="0"/>
              <a:t> </a:t>
            </a:r>
            <a:r>
              <a:rPr lang="en-US" dirty="0" err="1" smtClean="0"/>
              <a:t>sống</a:t>
            </a:r>
            <a:r>
              <a:rPr lang="en-US" dirty="0" smtClean="0"/>
              <a:t>.</a:t>
            </a:r>
            <a:endParaRPr lang="en-SG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C:\Users\user\Downloads\google-glass-New-Inventio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238911">
            <a:off x="5198020" y="4208914"/>
            <a:ext cx="4024315" cy="2257798"/>
          </a:xfrm>
          <a:prstGeom prst="rect">
            <a:avLst/>
          </a:prstGeom>
          <a:noFill/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00042"/>
            <a:ext cx="8229600" cy="5626121"/>
          </a:xfrm>
        </p:spPr>
        <p:txBody>
          <a:bodyPr/>
          <a:lstStyle/>
          <a:p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nghĩa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, “</a:t>
            </a:r>
            <a:r>
              <a:rPr lang="en-US" dirty="0" err="1" smtClean="0"/>
              <a:t>máy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”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gì</a:t>
            </a:r>
            <a:r>
              <a:rPr lang="en-US" dirty="0" smtClean="0"/>
              <a:t>?</a:t>
            </a:r>
            <a:endParaRPr lang="en-SG" dirty="0"/>
          </a:p>
        </p:txBody>
      </p:sp>
      <p:pic>
        <p:nvPicPr>
          <p:cNvPr id="4" name="Picture 2" descr="C:\Users\user\Downloads\computers clipart, Desktop Computer Cliparts, Keyboard, Mouse, Moniter, Clip Arts (7)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5720" y="1928802"/>
            <a:ext cx="2428892" cy="2428892"/>
          </a:xfrm>
          <a:prstGeom prst="rect">
            <a:avLst/>
          </a:prstGeom>
          <a:noFill/>
        </p:spPr>
      </p:pic>
      <p:pic>
        <p:nvPicPr>
          <p:cNvPr id="5" name="Picture 5" descr="C:\Users\user\Downloads\Portable-Computer-icon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21043358">
            <a:off x="2683339" y="1111711"/>
            <a:ext cx="2471290" cy="2471290"/>
          </a:xfrm>
          <a:prstGeom prst="rect">
            <a:avLst/>
          </a:prstGeom>
          <a:noFill/>
        </p:spPr>
      </p:pic>
      <p:pic>
        <p:nvPicPr>
          <p:cNvPr id="1026" name="Picture 2" descr="C:\Users\user\Downloads\nexus10-1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85786" y="4643446"/>
            <a:ext cx="2152644" cy="1837972"/>
          </a:xfrm>
          <a:prstGeom prst="rect">
            <a:avLst/>
          </a:prstGeom>
          <a:noFill/>
        </p:spPr>
      </p:pic>
      <p:pic>
        <p:nvPicPr>
          <p:cNvPr id="1027" name="Picture 3" descr="C:\Users\user\Downloads\smartphone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286380" y="1214422"/>
            <a:ext cx="2848806" cy="2753846"/>
          </a:xfrm>
          <a:prstGeom prst="rect">
            <a:avLst/>
          </a:prstGeom>
          <a:noFill/>
        </p:spPr>
      </p:pic>
      <p:pic>
        <p:nvPicPr>
          <p:cNvPr id="1028" name="Picture 4" descr="C:\Users\user\Downloads\images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428992" y="4071942"/>
            <a:ext cx="1943100" cy="19431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Tin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gì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Tin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môn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/ </a:t>
            </a:r>
            <a:r>
              <a:rPr lang="en-US" dirty="0" err="1" smtClean="0"/>
              <a:t>ngành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</a:t>
            </a:r>
            <a:r>
              <a:rPr lang="en-US" dirty="0" err="1" smtClean="0"/>
              <a:t>máy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Bao</a:t>
            </a:r>
            <a:r>
              <a:rPr lang="en-US" dirty="0" smtClean="0"/>
              <a:t> </a:t>
            </a:r>
            <a:r>
              <a:rPr lang="en-US" dirty="0" err="1" smtClean="0"/>
              <a:t>gồm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nghiên</a:t>
            </a:r>
            <a:r>
              <a:rPr lang="en-US" dirty="0" smtClean="0"/>
              <a:t> </a:t>
            </a:r>
            <a:r>
              <a:rPr lang="en-US" dirty="0" err="1" smtClean="0"/>
              <a:t>cứu</a:t>
            </a:r>
            <a:r>
              <a:rPr lang="en-US" dirty="0" smtClean="0"/>
              <a:t>,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triển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máy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/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máy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,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đáp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nhu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con </a:t>
            </a:r>
            <a:r>
              <a:rPr lang="en-US" dirty="0" err="1" smtClean="0"/>
              <a:t>người</a:t>
            </a:r>
            <a:r>
              <a:rPr lang="en-US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</a:t>
            </a:r>
            <a:r>
              <a:rPr lang="en-US" dirty="0" err="1" smtClean="0"/>
              <a:t>Tại</a:t>
            </a:r>
            <a:r>
              <a:rPr lang="en-US" dirty="0" smtClean="0"/>
              <a:t> </a:t>
            </a:r>
            <a:r>
              <a:rPr lang="en-US" dirty="0" err="1" smtClean="0"/>
              <a:t>sao</a:t>
            </a:r>
            <a:r>
              <a:rPr lang="en-US" dirty="0" smtClean="0"/>
              <a:t> Tin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trọng</a:t>
            </a:r>
            <a:r>
              <a:rPr lang="en-US" dirty="0" smtClean="0"/>
              <a:t>?</a:t>
            </a:r>
            <a:endParaRPr lang="en-SG" dirty="0"/>
          </a:p>
        </p:txBody>
      </p:sp>
      <p:pic>
        <p:nvPicPr>
          <p:cNvPr id="1026" name="Picture 2" descr="C:\Users\user\Downloads\why-clipart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8662" y="2000240"/>
            <a:ext cx="7315251" cy="342902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71480"/>
            <a:ext cx="8229600" cy="5554683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endParaRPr lang="en-US" dirty="0" smtClean="0"/>
          </a:p>
          <a:p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endParaRPr lang="en-US" dirty="0" smtClean="0"/>
          </a:p>
          <a:p>
            <a:r>
              <a:rPr lang="en-US" dirty="0" smtClean="0"/>
              <a:t>Y </a:t>
            </a:r>
            <a:r>
              <a:rPr lang="en-US" dirty="0" err="1" smtClean="0"/>
              <a:t>khoa</a:t>
            </a:r>
            <a:endParaRPr lang="en-US" dirty="0" smtClean="0"/>
          </a:p>
          <a:p>
            <a:r>
              <a:rPr lang="en-US" dirty="0" err="1" smtClean="0"/>
              <a:t>Truyền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endParaRPr lang="en-US" dirty="0" smtClean="0"/>
          </a:p>
          <a:p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trí</a:t>
            </a:r>
            <a:endParaRPr lang="en-US" dirty="0" smtClean="0"/>
          </a:p>
          <a:p>
            <a:r>
              <a:rPr lang="en-US" dirty="0" err="1" smtClean="0"/>
              <a:t>Hội</a:t>
            </a:r>
            <a:r>
              <a:rPr lang="en-US" dirty="0" smtClean="0"/>
              <a:t> </a:t>
            </a:r>
            <a:r>
              <a:rPr lang="en-US" dirty="0" err="1" smtClean="0"/>
              <a:t>Thánh</a:t>
            </a:r>
            <a:endParaRPr lang="en-US" dirty="0" smtClean="0"/>
          </a:p>
          <a:p>
            <a:r>
              <a:rPr lang="en-US" dirty="0" smtClean="0"/>
              <a:t>...</a:t>
            </a:r>
          </a:p>
          <a:p>
            <a:endParaRPr lang="en-US" dirty="0" smtClean="0"/>
          </a:p>
          <a:p>
            <a:r>
              <a:rPr lang="en-US" dirty="0" smtClean="0"/>
              <a:t>40 </a:t>
            </a:r>
            <a:r>
              <a:rPr lang="en-US" dirty="0" err="1" smtClean="0"/>
              <a:t>triệu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VN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Internet (44% </a:t>
            </a:r>
            <a:r>
              <a:rPr lang="en-US" dirty="0" err="1" smtClean="0"/>
              <a:t>dân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</a:t>
            </a:r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máy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Tất</a:t>
            </a:r>
            <a:r>
              <a:rPr lang="en-US" dirty="0" smtClean="0"/>
              <a:t> </a:t>
            </a:r>
            <a:r>
              <a:rPr lang="en-US" dirty="0" err="1" smtClean="0"/>
              <a:t>cả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máy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đều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chung</a:t>
            </a:r>
            <a:r>
              <a:rPr lang="en-US" dirty="0" smtClean="0"/>
              <a:t> 2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: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cứng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mềm</a:t>
            </a:r>
            <a:endParaRPr lang="en-US" dirty="0" smtClean="0"/>
          </a:p>
          <a:p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cứng</a:t>
            </a:r>
            <a:r>
              <a:rPr lang="en-US" dirty="0" smtClean="0"/>
              <a:t>: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điện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</a:t>
            </a:r>
            <a:r>
              <a:rPr lang="en-US" dirty="0" err="1" smtClean="0"/>
              <a:t>nhìn</a:t>
            </a:r>
            <a:r>
              <a:rPr lang="en-US" dirty="0" smtClean="0"/>
              <a:t> </a:t>
            </a:r>
            <a:r>
              <a:rPr lang="en-US" dirty="0" err="1" smtClean="0"/>
              <a:t>thấy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máy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.</a:t>
            </a:r>
            <a:r>
              <a:rPr lang="en-SG" dirty="0" smtClean="0"/>
              <a:t> </a:t>
            </a:r>
            <a:r>
              <a:rPr lang="en-SG" dirty="0" err="1" smtClean="0"/>
              <a:t>Vd</a:t>
            </a:r>
            <a:r>
              <a:rPr lang="en-SG" dirty="0" smtClean="0"/>
              <a:t>: </a:t>
            </a:r>
            <a:r>
              <a:rPr lang="en-SG" dirty="0" err="1" smtClean="0"/>
              <a:t>màn</a:t>
            </a:r>
            <a:r>
              <a:rPr lang="en-SG" dirty="0" smtClean="0"/>
              <a:t> </a:t>
            </a:r>
            <a:r>
              <a:rPr lang="en-SG" dirty="0" err="1" smtClean="0"/>
              <a:t>hình</a:t>
            </a:r>
            <a:r>
              <a:rPr lang="en-SG" dirty="0" smtClean="0"/>
              <a:t>, </a:t>
            </a:r>
            <a:r>
              <a:rPr lang="en-SG" dirty="0" err="1" smtClean="0"/>
              <a:t>chuột</a:t>
            </a:r>
            <a:r>
              <a:rPr lang="en-SG" dirty="0" smtClean="0"/>
              <a:t>, </a:t>
            </a:r>
            <a:r>
              <a:rPr lang="en-SG" dirty="0" err="1" smtClean="0"/>
              <a:t>bàn</a:t>
            </a:r>
            <a:r>
              <a:rPr lang="en-SG" dirty="0" smtClean="0"/>
              <a:t> </a:t>
            </a:r>
            <a:r>
              <a:rPr lang="en-SG" dirty="0" err="1" smtClean="0"/>
              <a:t>phím</a:t>
            </a:r>
            <a:r>
              <a:rPr lang="en-SG" dirty="0" smtClean="0"/>
              <a:t>, </a:t>
            </a:r>
            <a:r>
              <a:rPr lang="en-SG" dirty="0" err="1" smtClean="0"/>
              <a:t>thẻ</a:t>
            </a:r>
            <a:r>
              <a:rPr lang="en-SG" dirty="0" smtClean="0"/>
              <a:t> </a:t>
            </a:r>
            <a:r>
              <a:rPr lang="en-SG" dirty="0" err="1" smtClean="0"/>
              <a:t>nhớ</a:t>
            </a:r>
            <a:r>
              <a:rPr lang="en-SG" dirty="0" smtClean="0"/>
              <a:t>, </a:t>
            </a:r>
            <a:r>
              <a:rPr lang="en-SG" dirty="0" err="1" smtClean="0"/>
              <a:t>mạch</a:t>
            </a:r>
            <a:r>
              <a:rPr lang="en-SG" dirty="0" smtClean="0"/>
              <a:t> </a:t>
            </a:r>
            <a:r>
              <a:rPr lang="en-SG" dirty="0" err="1" smtClean="0"/>
              <a:t>điện</a:t>
            </a:r>
            <a:r>
              <a:rPr lang="en-SG" dirty="0" smtClean="0"/>
              <a:t>, etc.</a:t>
            </a:r>
          </a:p>
          <a:p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mềm</a:t>
            </a:r>
            <a:r>
              <a:rPr lang="en-US" dirty="0" smtClean="0"/>
              <a:t>: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đoạn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 smtClean="0"/>
              <a:t>/ </a:t>
            </a:r>
            <a:r>
              <a:rPr lang="en-US" dirty="0" err="1" smtClean="0"/>
              <a:t>lệnh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cài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nhớ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máy</a:t>
            </a:r>
            <a:r>
              <a:rPr lang="en-US" dirty="0" smtClean="0"/>
              <a:t>, </a:t>
            </a:r>
            <a:r>
              <a:rPr lang="en-US" dirty="0" err="1" smtClean="0"/>
              <a:t>giúp</a:t>
            </a:r>
            <a:r>
              <a:rPr lang="en-US" dirty="0" smtClean="0"/>
              <a:t> </a:t>
            </a:r>
            <a:r>
              <a:rPr lang="en-US" dirty="0" err="1" smtClean="0"/>
              <a:t>ta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khiển</a:t>
            </a:r>
            <a:r>
              <a:rPr lang="en-US" dirty="0" smtClean="0"/>
              <a:t> </a:t>
            </a:r>
            <a:r>
              <a:rPr lang="en-US" dirty="0" err="1" smtClean="0"/>
              <a:t>máy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. </a:t>
            </a:r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: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nghe</a:t>
            </a:r>
            <a:r>
              <a:rPr lang="en-US" dirty="0" smtClean="0"/>
              <a:t> </a:t>
            </a:r>
            <a:r>
              <a:rPr lang="en-US" dirty="0" err="1" smtClean="0"/>
              <a:t>nhạc</a:t>
            </a:r>
            <a:r>
              <a:rPr lang="en-US" dirty="0" smtClean="0"/>
              <a:t>, </a:t>
            </a:r>
            <a:r>
              <a:rPr lang="en-US" dirty="0" err="1" smtClean="0"/>
              <a:t>văn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363</TotalTime>
  <Words>335</Words>
  <Application>Microsoft Office PowerPoint</Application>
  <PresentationFormat>On-screen Show (4:3)</PresentationFormat>
  <Paragraphs>45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1. Giới thiệu về tin học</vt:lpstr>
      <vt:lpstr>Nội dung</vt:lpstr>
      <vt:lpstr>1. Máy tính là gì?</vt:lpstr>
      <vt:lpstr>Slide 4</vt:lpstr>
      <vt:lpstr>Slide 5</vt:lpstr>
      <vt:lpstr>Tin học là gì</vt:lpstr>
      <vt:lpstr>2. Tại sao Tin học quan trọng?</vt:lpstr>
      <vt:lpstr>Slide 8</vt:lpstr>
      <vt:lpstr>3. Tổng quan về máy tính</vt:lpstr>
      <vt:lpstr>Slide 10</vt:lpstr>
      <vt:lpstr>Slide 11</vt:lpstr>
      <vt:lpstr>Slide 12</vt:lpstr>
      <vt:lpstr>4. Mạng Internet là gì</vt:lpstr>
      <vt:lpstr>Slide 14</vt:lpstr>
      <vt:lpstr>Slide 15</vt:lpstr>
      <vt:lpstr>Ứng dụng của Internet</vt:lpstr>
      <vt:lpstr>Phương thức liên lạc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Tổng quan về Máy vi tính và Tin Học</dc:title>
  <dc:creator>user</dc:creator>
  <cp:lastModifiedBy>user</cp:lastModifiedBy>
  <cp:revision>50</cp:revision>
  <dcterms:created xsi:type="dcterms:W3CDTF">2015-06-30T17:50:43Z</dcterms:created>
  <dcterms:modified xsi:type="dcterms:W3CDTF">2015-07-04T15:20:28Z</dcterms:modified>
</cp:coreProperties>
</file>