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2349-A87C-4232-95F2-47075E741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C125B-8DCF-44DB-923E-6D43A9F98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4B188-2EF4-403F-BD84-4B4D07D9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FC2D-3C5B-4209-BCE7-B765B766EB5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4B51E-6D52-4FD0-81E1-73B0B000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EE118-29F5-4867-A6FB-46B2FCD9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BCEB-B99C-4DED-B710-61B4AC91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F21F-BE1B-4EF9-956D-80E0C347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6874D-C9F0-434C-B173-6591B4EA6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14BDD-D90B-4FDF-94AD-F89B4772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FC2D-3C5B-4209-BCE7-B765B766EB5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C4781-492D-4759-9C1E-1C1C6973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40FBF-9EBB-4481-A959-BA598338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BCEB-B99C-4DED-B710-61B4AC91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0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C57A2-9790-43A5-A5D3-6A4989DEF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9CB73-C9AB-40FA-841C-386047F23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20405-A979-4752-880D-E2C9189E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FC2D-3C5B-4209-BCE7-B765B766EB5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528AA-2898-41AF-9C33-14C32D38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2FF0E-87E6-48F1-8F9F-AF6A007FB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BCEB-B99C-4DED-B710-61B4AC91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6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AFCB-BB9D-45AA-8DC8-C1EB53A3D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55E95-9A89-4DDA-9040-0DD080331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C35EC-D0A9-4A52-BF23-A227976E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FC2D-3C5B-4209-BCE7-B765B766EB5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77FBE-3463-46BF-BAB5-5C0C1237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28FB3-6893-4E86-83D6-5A26299F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BCEB-B99C-4DED-B710-61B4AC91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3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9D34-F22F-41AA-A380-B772CC51F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8BEAC-FBBF-4043-8705-DE775CC69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56463-2282-4120-9EC6-579D9B87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FC2D-3C5B-4209-BCE7-B765B766EB5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100AE-0C56-4786-8157-F1E70691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9BBCD-FF95-487E-9D45-716F1581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BCEB-B99C-4DED-B710-61B4AC91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4AC8C-203F-4AF9-B0F0-13658639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A78A3-BAA8-4EBE-86DF-72905D274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3DE3C-2B4A-4B57-9B16-F5C5EC139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5F04D-F47B-4874-82BC-26E14675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FC2D-3C5B-4209-BCE7-B765B766EB5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8802B-8BA7-43EE-892A-4BCC4151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B5D3E-7E38-4033-BEA5-C214E6E4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BCEB-B99C-4DED-B710-61B4AC91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2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7487C-679F-4099-A7E8-864B94021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771FF-BE20-4D08-BAB8-3F0CEA171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04F3B-C74E-4048-88D8-0C2305189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66D88-C2B2-45AE-823D-CEE0B0001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9C4CF-077C-4E3D-8C89-2FF5B7256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D0B38-A109-4B33-B306-EB446340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FC2D-3C5B-4209-BCE7-B765B766EB5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FE2B3E-5A10-4784-B54C-289AF013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0D7B57-BC66-4A22-8DFA-6609132D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BCEB-B99C-4DED-B710-61B4AC91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3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8ECB-ED64-447E-BC57-F84BF1E46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5DF72-9544-4124-9E67-E096B526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FC2D-3C5B-4209-BCE7-B765B766EB5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E9AA0-A68D-4C45-A81F-975C4D5E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7B534-8E4A-400C-8D41-95A62A6F6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BCEB-B99C-4DED-B710-61B4AC91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7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D39D2-7434-4B0A-B56B-E580A1F8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FC2D-3C5B-4209-BCE7-B765B766EB5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BCADB-28C9-4B11-BB56-86C48885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DBAC7-47CF-4A0B-85F5-AD0D9D59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BCEB-B99C-4DED-B710-61B4AC91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3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BE79-3491-4FCD-BAF0-8FFEE07BE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A9D64-233E-47AB-AF05-12182BD8A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6498D-C218-4030-BA92-B9479CF7B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F34CF-55FB-4A4C-95E0-B8BE34EB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FC2D-3C5B-4209-BCE7-B765B766EB5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6CAB1-E942-4F51-A414-0DFF2274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1E9E3-741D-4A70-B833-8BF5A7EB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BCEB-B99C-4DED-B710-61B4AC91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3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4D00-8527-483A-ABAC-55915DF3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43466-B7C9-40F0-8341-59CDE942D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44A4F-4B77-4EEF-A19F-640E07363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8D102-88B7-4649-9101-6328620C0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FC2D-3C5B-4209-BCE7-B765B766EB5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60C76-AF97-4DD9-8C15-B384CA39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4CD9A-DF59-400A-B320-F654A10B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BCEB-B99C-4DED-B710-61B4AC91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3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0AD0F5-1A40-4EDF-8008-46013DAB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419AE-A311-4860-96A3-E9FCAF996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BD930-785A-4775-9494-85F2763CB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BFC2D-3C5B-4209-BCE7-B765B766EB5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F286F-2744-4ED6-8D32-AFC2B00E7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531AF-82DB-46BB-ADA9-2C34FE84A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1BCEB-B99C-4DED-B710-61B4AC91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2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296A-A943-43BF-AD03-AE492B317D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B3457-5964-4E54-87FA-AA29149ED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BANHMI PHUONG</a:t>
            </a:r>
          </a:p>
        </p:txBody>
      </p:sp>
    </p:spTree>
    <p:extLst>
      <p:ext uri="{BB962C8B-B14F-4D97-AF65-F5344CB8AC3E}">
        <p14:creationId xmlns:p14="http://schemas.microsoft.com/office/powerpoint/2010/main" val="282841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53E-3F87-4940-A078-EE051A7B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I. Introduce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D7F1-C25D-470A-B907-B4078CC01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Problem description:</a:t>
            </a:r>
            <a:endParaRPr lang="en-US"/>
          </a:p>
          <a:p>
            <a:r>
              <a:rPr lang="en-US"/>
              <a:t>Banhmi Phuong is one of the most famous brand in Vietnam. Now, the brand has a plan to expand its business in Toronto. The first job is finding the most suitable place for its.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6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0C14-B0FF-4BA6-BF93-4A8AAE4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FB354-1BEB-4DA7-B173-A10DC25F5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data used in this project is provided by Foursquare location data.</a:t>
            </a:r>
          </a:p>
          <a:p>
            <a:r>
              <a:rPr lang="en-US"/>
              <a:t>The data are grouped by landscape area, and each area included the information about this area and all information about restaurants, cafes, and stores which in this area.</a:t>
            </a:r>
          </a:p>
        </p:txBody>
      </p:sp>
    </p:spTree>
    <p:extLst>
      <p:ext uri="{BB962C8B-B14F-4D97-AF65-F5344CB8AC3E}">
        <p14:creationId xmlns:p14="http://schemas.microsoft.com/office/powerpoint/2010/main" val="106538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8548-86B1-4EA9-8DB9-542CF18A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III. Explore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45031-F044-46A2-8F32-AC4D53DEE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Toronto map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86AB80-6BD1-4144-98FA-F80DD1730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146" y="2492375"/>
            <a:ext cx="68199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0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CB531-3EFF-44BF-BD24-4041061C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</a:t>
            </a:r>
            <a:r>
              <a:rPr lang="en-US" b="1"/>
              <a:t>Cluster Neighborhoods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091503-44E6-4F07-91D3-767F0F05A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2300" y="2039144"/>
            <a:ext cx="58674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7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105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CAPSTONE PROJECT</vt:lpstr>
      <vt:lpstr>I. Introduce</vt:lpstr>
      <vt:lpstr>II. Data</vt:lpstr>
      <vt:lpstr>III. Explore</vt:lpstr>
      <vt:lpstr>IV. Cluster Neighborhoods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Dũng Vũ</dc:creator>
  <cp:lastModifiedBy>Dũng Vũ</cp:lastModifiedBy>
  <cp:revision>1</cp:revision>
  <dcterms:created xsi:type="dcterms:W3CDTF">2019-09-16T18:21:38Z</dcterms:created>
  <dcterms:modified xsi:type="dcterms:W3CDTF">2019-09-16T18:28:11Z</dcterms:modified>
</cp:coreProperties>
</file>