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6" r:id="rId1"/>
  </p:sldMasterIdLst>
  <p:notesMasterIdLst>
    <p:notesMasterId r:id="rId19"/>
  </p:notesMasterIdLst>
  <p:sldIdLst>
    <p:sldId id="319" r:id="rId2"/>
    <p:sldId id="261" r:id="rId3"/>
    <p:sldId id="262" r:id="rId4"/>
    <p:sldId id="266" r:id="rId5"/>
    <p:sldId id="263" r:id="rId6"/>
    <p:sldId id="264" r:id="rId7"/>
    <p:sldId id="311" r:id="rId8"/>
    <p:sldId id="313" r:id="rId9"/>
    <p:sldId id="314" r:id="rId10"/>
    <p:sldId id="268" r:id="rId11"/>
    <p:sldId id="315" r:id="rId12"/>
    <p:sldId id="269" r:id="rId13"/>
    <p:sldId id="316" r:id="rId14"/>
    <p:sldId id="275" r:id="rId15"/>
    <p:sldId id="317" r:id="rId16"/>
    <p:sldId id="318" r:id="rId17"/>
    <p:sldId id="267" r:id="rId18"/>
  </p:sldIdLst>
  <p:sldSz cx="9144000" cy="5143500" type="screen16x9"/>
  <p:notesSz cx="6858000" cy="9144000"/>
  <p:embeddedFontLst>
    <p:embeddedFont>
      <p:font typeface="Do Hyeon" panose="020B0604020202020204" charset="0"/>
      <p:regular r:id="rId20"/>
    </p:embeddedFont>
    <p:embeddedFont>
      <p:font typeface="Encode Sans Semi Condensed" panose="020B0604020202020204" charset="0"/>
      <p:regular r:id="rId21"/>
      <p:bold r:id="rId22"/>
    </p:embeddedFont>
    <p:embeddedFont>
      <p:font typeface="Manrope" panose="020B0604020202020204" charset="0"/>
      <p:regular r:id="rId23"/>
      <p:bold r:id="rId24"/>
    </p:embeddedFont>
    <p:embeddedFont>
      <p:font typeface="Manrope Medium" panose="020B0604020202020204" charset="0"/>
      <p:regular r:id="rId25"/>
      <p:bold r:id="rId26"/>
    </p:embeddedFont>
    <p:embeddedFont>
      <p:font typeface="Space Mono" panose="020B060402020202020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4727121-41DE-45D4-A46B-A840CCED8CA6}">
  <a:tblStyle styleId="{74727121-41DE-45D4-A46B-A840CCED8CA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0" d="100"/>
          <a:sy n="140" d="100"/>
        </p:scale>
        <p:origin x="774" y="10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6"/>
        <p:cNvGrpSpPr/>
        <p:nvPr/>
      </p:nvGrpSpPr>
      <p:grpSpPr>
        <a:xfrm>
          <a:off x="0" y="0"/>
          <a:ext cx="0" cy="0"/>
          <a:chOff x="0" y="0"/>
          <a:chExt cx="0" cy="0"/>
        </a:xfrm>
      </p:grpSpPr>
      <p:sp>
        <p:nvSpPr>
          <p:cNvPr id="957" name="Google Shape;957;g145ac0ec160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8" name="Google Shape;958;g145ac0ec160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2"/>
        <p:cNvGrpSpPr/>
        <p:nvPr/>
      </p:nvGrpSpPr>
      <p:grpSpPr>
        <a:xfrm>
          <a:off x="0" y="0"/>
          <a:ext cx="0" cy="0"/>
          <a:chOff x="0" y="0"/>
          <a:chExt cx="0" cy="0"/>
        </a:xfrm>
      </p:grpSpPr>
      <p:sp>
        <p:nvSpPr>
          <p:cNvPr id="1183" name="Google Shape;1183;g14748e9120c_0_6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4" name="Google Shape;1184;g14748e9120c_0_6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10851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p:cNvGrpSpPr/>
        <p:nvPr/>
      </p:nvGrpSpPr>
      <p:grpSpPr>
        <a:xfrm>
          <a:off x="0" y="0"/>
          <a:ext cx="0" cy="0"/>
          <a:chOff x="0" y="0"/>
          <a:chExt cx="0" cy="0"/>
        </a:xfrm>
      </p:grpSpPr>
      <p:sp>
        <p:nvSpPr>
          <p:cNvPr id="1687" name="Google Shape;1687;g14748e9120c_0_8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g14748e9120c_0_8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 </a:t>
            </a:r>
            <a:r>
              <a:rPr lang="en-US" dirty="0" err="1"/>
              <a:t>Khả</a:t>
            </a:r>
            <a:r>
              <a:rPr lang="en-US" dirty="0"/>
              <a:t> </a:t>
            </a:r>
            <a:r>
              <a:rPr lang="en-US" dirty="0" err="1"/>
              <a:t>năng</a:t>
            </a:r>
            <a:r>
              <a:rPr lang="en-US" dirty="0"/>
              <a:t> </a:t>
            </a:r>
            <a:r>
              <a:rPr lang="en-US" dirty="0" err="1"/>
              <a:t>bất</a:t>
            </a:r>
            <a:r>
              <a:rPr lang="en-US" dirty="0"/>
              <a:t> </a:t>
            </a:r>
            <a:r>
              <a:rPr lang="en-US" dirty="0" err="1"/>
              <a:t>đồng</a:t>
            </a:r>
            <a:r>
              <a:rPr lang="en-US" dirty="0"/>
              <a:t> </a:t>
            </a:r>
            <a:r>
              <a:rPr lang="en-US" dirty="0" err="1"/>
              <a:t>bộ</a:t>
            </a:r>
            <a:r>
              <a:rPr lang="en-US" dirty="0"/>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err="1"/>
              <a:t>Tất</a:t>
            </a:r>
            <a:r>
              <a:rPr lang="en-US" dirty="0"/>
              <a:t> </a:t>
            </a:r>
            <a:r>
              <a:rPr lang="en-US" dirty="0" err="1"/>
              <a:t>cả</a:t>
            </a:r>
            <a:r>
              <a:rPr lang="en-US" dirty="0"/>
              <a:t> </a:t>
            </a:r>
            <a:r>
              <a:rPr lang="en-US" dirty="0" err="1"/>
              <a:t>các</a:t>
            </a:r>
            <a:r>
              <a:rPr lang="en-US" dirty="0"/>
              <a:t> API </a:t>
            </a:r>
            <a:r>
              <a:rPr lang="en-US" dirty="0" err="1"/>
              <a:t>của</a:t>
            </a:r>
            <a:r>
              <a:rPr lang="en-US" dirty="0"/>
              <a:t> </a:t>
            </a:r>
            <a:r>
              <a:rPr lang="en-US" dirty="0" err="1"/>
              <a:t>NodeJS</a:t>
            </a:r>
            <a:r>
              <a:rPr lang="en-US" dirty="0"/>
              <a:t> </a:t>
            </a:r>
            <a:r>
              <a:rPr lang="en-US" dirty="0" err="1"/>
              <a:t>đều</a:t>
            </a:r>
            <a:r>
              <a:rPr lang="en-US" dirty="0"/>
              <a:t> </a:t>
            </a:r>
            <a:r>
              <a:rPr lang="en-US" dirty="0" err="1"/>
              <a:t>không</a:t>
            </a:r>
            <a:r>
              <a:rPr lang="en-US" dirty="0"/>
              <a:t> </a:t>
            </a:r>
            <a:r>
              <a:rPr lang="en-US" dirty="0" err="1"/>
              <a:t>đồng</a:t>
            </a:r>
            <a:r>
              <a:rPr lang="en-US" dirty="0"/>
              <a:t> </a:t>
            </a:r>
            <a:r>
              <a:rPr lang="en-US" dirty="0" err="1"/>
              <a:t>bộ</a:t>
            </a:r>
            <a:r>
              <a:rPr lang="en-US" dirty="0"/>
              <a:t> (none-blocking), </a:t>
            </a:r>
            <a:r>
              <a:rPr lang="en-US" dirty="0" err="1"/>
              <a:t>nó</a:t>
            </a:r>
            <a:r>
              <a:rPr lang="en-US" dirty="0"/>
              <a:t> </a:t>
            </a:r>
            <a:r>
              <a:rPr lang="en-US" dirty="0" err="1"/>
              <a:t>chủ</a:t>
            </a:r>
            <a:r>
              <a:rPr lang="en-US" dirty="0"/>
              <a:t> </a:t>
            </a:r>
            <a:r>
              <a:rPr lang="en-US" dirty="0" err="1"/>
              <a:t>yếu</a:t>
            </a:r>
            <a:r>
              <a:rPr lang="en-US" dirty="0"/>
              <a:t> </a:t>
            </a:r>
            <a:r>
              <a:rPr lang="en-US" dirty="0" err="1"/>
              <a:t>dựa</a:t>
            </a:r>
            <a:r>
              <a:rPr lang="en-US" dirty="0"/>
              <a:t> </a:t>
            </a:r>
            <a:r>
              <a:rPr lang="en-US" dirty="0" err="1"/>
              <a:t>trên</a:t>
            </a:r>
            <a:r>
              <a:rPr lang="en-US" dirty="0"/>
              <a:t> </a:t>
            </a:r>
            <a:r>
              <a:rPr lang="en-US" dirty="0" err="1"/>
              <a:t>nền</a:t>
            </a:r>
            <a:r>
              <a:rPr lang="en-US" dirty="0"/>
              <a:t> </a:t>
            </a:r>
            <a:r>
              <a:rPr lang="en-US" dirty="0" err="1"/>
              <a:t>của</a:t>
            </a:r>
            <a:r>
              <a:rPr lang="en-US" dirty="0"/>
              <a:t> </a:t>
            </a:r>
            <a:r>
              <a:rPr lang="en-US" dirty="0" err="1"/>
              <a:t>NodeJS</a:t>
            </a:r>
            <a:r>
              <a:rPr lang="en-US" dirty="0"/>
              <a:t> Server </a:t>
            </a:r>
            <a:r>
              <a:rPr lang="en-US" dirty="0" err="1"/>
              <a:t>và</a:t>
            </a:r>
            <a:r>
              <a:rPr lang="en-US" dirty="0"/>
              <a:t> </a:t>
            </a:r>
            <a:r>
              <a:rPr lang="en-US" dirty="0" err="1"/>
              <a:t>chờ</a:t>
            </a:r>
            <a:r>
              <a:rPr lang="en-US" dirty="0"/>
              <a:t> </a:t>
            </a:r>
            <a:r>
              <a:rPr lang="en-US" dirty="0" err="1"/>
              <a:t>đợi</a:t>
            </a:r>
            <a:r>
              <a:rPr lang="en-US" dirty="0"/>
              <a:t> Server </a:t>
            </a:r>
            <a:r>
              <a:rPr lang="en-US" dirty="0" err="1"/>
              <a:t>trả</a:t>
            </a:r>
            <a:r>
              <a:rPr lang="en-US" dirty="0"/>
              <a:t> </a:t>
            </a:r>
            <a:r>
              <a:rPr lang="en-US" dirty="0" err="1"/>
              <a:t>dữ</a:t>
            </a:r>
            <a:r>
              <a:rPr lang="en-US" dirty="0"/>
              <a:t> </a:t>
            </a:r>
            <a:r>
              <a:rPr lang="en-US" dirty="0" err="1"/>
              <a:t>liệu</a:t>
            </a:r>
            <a:r>
              <a:rPr lang="en-US" dirty="0"/>
              <a:t> </a:t>
            </a:r>
            <a:r>
              <a:rPr lang="en-US" dirty="0" err="1"/>
              <a:t>về</a:t>
            </a:r>
            <a:r>
              <a:rPr lang="en-US" dirty="0"/>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 </a:t>
            </a:r>
            <a:r>
              <a:rPr lang="en-US" dirty="0" err="1"/>
              <a:t>Tốc</a:t>
            </a:r>
            <a:r>
              <a:rPr lang="en-US" dirty="0"/>
              <a:t> </a:t>
            </a:r>
            <a:r>
              <a:rPr lang="en-US" dirty="0" err="1"/>
              <a:t>độ</a:t>
            </a:r>
            <a:r>
              <a:rPr lang="en-US" dirty="0"/>
              <a:t> </a:t>
            </a:r>
            <a:r>
              <a:rPr lang="en-US" dirty="0" err="1"/>
              <a:t>nhanh</a:t>
            </a:r>
            <a:r>
              <a:rPr lang="en-US" dirty="0"/>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vi-VN" dirty="0"/>
              <a:t>Được xây dựng trên Công cụ JavaScript V8 của Google Chrome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 </a:t>
            </a:r>
            <a:r>
              <a:rPr lang="en-US" dirty="0" err="1"/>
              <a:t>Không</a:t>
            </a:r>
            <a:r>
              <a:rPr lang="en-US" dirty="0"/>
              <a:t> </a:t>
            </a:r>
            <a:r>
              <a:rPr lang="en-US" dirty="0" err="1"/>
              <a:t>đệm</a:t>
            </a:r>
            <a:r>
              <a:rPr lang="en-US" dirty="0"/>
              <a:t> (</a:t>
            </a:r>
            <a:r>
              <a:rPr lang="en-US" dirty="0" err="1"/>
              <a:t>Nocache</a:t>
            </a:r>
            <a:r>
              <a:rPr lang="en-US" dirty="0"/>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vi-VN" sz="1100" b="0" i="0" u="none" strike="noStrike" cap="none" dirty="0">
                <a:solidFill>
                  <a:srgbClr val="000000"/>
                </a:solidFill>
                <a:effectLst/>
                <a:latin typeface="Arial"/>
                <a:ea typeface="Arial"/>
                <a:cs typeface="Arial"/>
                <a:sym typeface="Arial"/>
              </a:rPr>
              <a:t> không có vùng nhớ tạm thời (buffer) cho bất kỳ dữ liệu nào. Các ứng dụng này chỉ đơn giản xuất dữ liệu theo</a:t>
            </a:r>
            <a:r>
              <a:rPr lang="en-US" sz="1100" b="0" i="0" u="none" strike="noStrike" cap="none" baseline="0" dirty="0">
                <a:solidFill>
                  <a:srgbClr val="000000"/>
                </a:solidFill>
                <a:effectLst/>
                <a:latin typeface="Arial"/>
                <a:ea typeface="Arial"/>
                <a:cs typeface="Arial"/>
                <a:sym typeface="Arial"/>
              </a:rPr>
              <a:t> block.</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baseline="0" dirty="0">
                <a:solidFill>
                  <a:srgbClr val="000000"/>
                </a:solidFill>
                <a:effectLst/>
                <a:latin typeface="Arial"/>
                <a:cs typeface="Arial"/>
                <a:sym typeface="Arial"/>
              </a:rPr>
              <a:t>- </a:t>
            </a:r>
            <a:r>
              <a:rPr lang="vi-VN" dirty="0"/>
              <a:t>Khả năng đơn luồng</a:t>
            </a:r>
            <a:r>
              <a:rPr lang="en-US" dirty="0"/>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err="1"/>
              <a:t>Sử</a:t>
            </a:r>
            <a:r>
              <a:rPr lang="en-US" dirty="0"/>
              <a:t> </a:t>
            </a:r>
            <a:r>
              <a:rPr lang="en-US" dirty="0" err="1"/>
              <a:t>dụng</a:t>
            </a:r>
            <a:r>
              <a:rPr lang="en-US" dirty="0"/>
              <a:t> </a:t>
            </a:r>
            <a:r>
              <a:rPr lang="en-US" dirty="0" err="1"/>
              <a:t>một</a:t>
            </a:r>
            <a:r>
              <a:rPr lang="en-US" dirty="0"/>
              <a:t> </a:t>
            </a:r>
            <a:r>
              <a:rPr lang="en-US" dirty="0" err="1"/>
              <a:t>mô</a:t>
            </a:r>
            <a:r>
              <a:rPr lang="en-US" dirty="0"/>
              <a:t> </a:t>
            </a:r>
            <a:r>
              <a:rPr lang="en-US" dirty="0" err="1"/>
              <a:t>hình</a:t>
            </a:r>
            <a:r>
              <a:rPr lang="en-US" dirty="0"/>
              <a:t> </a:t>
            </a:r>
            <a:r>
              <a:rPr lang="en-US" dirty="0" err="1"/>
              <a:t>luồng</a:t>
            </a:r>
            <a:r>
              <a:rPr lang="en-US" dirty="0"/>
              <a:t> </a:t>
            </a:r>
            <a:r>
              <a:rPr lang="en-US" dirty="0" err="1"/>
              <a:t>duy</a:t>
            </a:r>
            <a:r>
              <a:rPr lang="en-US" dirty="0"/>
              <a:t> </a:t>
            </a:r>
            <a:r>
              <a:rPr lang="en-US" dirty="0" err="1"/>
              <a:t>nhất</a:t>
            </a:r>
            <a:r>
              <a:rPr lang="en-US" dirty="0"/>
              <a:t> </a:t>
            </a:r>
            <a:r>
              <a:rPr lang="en-US" dirty="0" err="1"/>
              <a:t>với</a:t>
            </a:r>
            <a:r>
              <a:rPr lang="en-US" dirty="0"/>
              <a:t> </a:t>
            </a:r>
            <a:r>
              <a:rPr lang="en-US" dirty="0" err="1"/>
              <a:t>sự</a:t>
            </a:r>
            <a:r>
              <a:rPr lang="en-US" dirty="0"/>
              <a:t> </a:t>
            </a:r>
            <a:r>
              <a:rPr lang="en-US" dirty="0" err="1"/>
              <a:t>kiện</a:t>
            </a:r>
            <a:r>
              <a:rPr lang="en-US" dirty="0"/>
              <a:t> </a:t>
            </a:r>
            <a:r>
              <a:rPr lang="en-US" dirty="0" err="1"/>
              <a:t>lặp</a:t>
            </a:r>
            <a:r>
              <a:rPr lang="en-US" dirty="0"/>
              <a:t>. </a:t>
            </a:r>
            <a:r>
              <a:rPr lang="vi-VN" sz="1100" b="0" i="0" u="none" strike="noStrike" cap="none" dirty="0">
                <a:solidFill>
                  <a:srgbClr val="000000"/>
                </a:solidFill>
                <a:effectLst/>
                <a:latin typeface="Arial"/>
                <a:ea typeface="Arial"/>
                <a:cs typeface="Arial"/>
                <a:sym typeface="Arial"/>
              </a:rPr>
              <a:t>Cơ chế event cho phép máy chủ phản hồi non-blocking và cũng cho phép khả năng mở rộng</a:t>
            </a: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9356787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2"/>
        <p:cNvGrpSpPr/>
        <p:nvPr/>
      </p:nvGrpSpPr>
      <p:grpSpPr>
        <a:xfrm>
          <a:off x="0" y="0"/>
          <a:ext cx="0" cy="0"/>
          <a:chOff x="0" y="0"/>
          <a:chExt cx="0" cy="0"/>
        </a:xfrm>
      </p:grpSpPr>
      <p:sp>
        <p:nvSpPr>
          <p:cNvPr id="1183" name="Google Shape;1183;g14748e9120c_0_6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4" name="Google Shape;1184;g14748e9120c_0_6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35690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9"/>
        <p:cNvGrpSpPr/>
        <p:nvPr/>
      </p:nvGrpSpPr>
      <p:grpSpPr>
        <a:xfrm>
          <a:off x="0" y="0"/>
          <a:ext cx="0" cy="0"/>
          <a:chOff x="0" y="0"/>
          <a:chExt cx="0" cy="0"/>
        </a:xfrm>
      </p:grpSpPr>
      <p:sp>
        <p:nvSpPr>
          <p:cNvPr id="1950" name="Google Shape;1950;g14748e9120c_0_10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1" name="Google Shape;1951;g14748e9120c_0_10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64372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1"/>
        <p:cNvGrpSpPr/>
        <p:nvPr/>
      </p:nvGrpSpPr>
      <p:grpSpPr>
        <a:xfrm>
          <a:off x="0" y="0"/>
          <a:ext cx="0" cy="0"/>
          <a:chOff x="0" y="0"/>
          <a:chExt cx="0" cy="0"/>
        </a:xfrm>
      </p:grpSpPr>
      <p:sp>
        <p:nvSpPr>
          <p:cNvPr id="1422" name="Google Shape;1422;g14748e9120c_0_9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3" name="Google Shape;1423;g14748e9120c_0_9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US" dirty="0" err="1"/>
              <a:t>sSearch</a:t>
            </a:r>
            <a:r>
              <a:rPr lang="en-US" dirty="0"/>
              <a:t>:</a:t>
            </a:r>
            <a:r>
              <a:rPr lang="en-US" baseline="0" dirty="0"/>
              <a:t> </a:t>
            </a:r>
            <a:r>
              <a:rPr lang="en-US" dirty="0"/>
              <a:t>regular expression searches </a:t>
            </a:r>
            <a:r>
              <a:rPr lang="en-US" dirty="0" err="1"/>
              <a:t>và</a:t>
            </a:r>
            <a:r>
              <a:rPr lang="en-US" dirty="0"/>
              <a:t> range queries</a:t>
            </a:r>
          </a:p>
          <a:p>
            <a:pPr marL="171450" lvl="0" indent="-171450" algn="l" rtl="0">
              <a:spcBef>
                <a:spcPts val="0"/>
              </a:spcBef>
              <a:spcAft>
                <a:spcPts val="0"/>
              </a:spcAft>
              <a:buFontTx/>
              <a:buChar char="-"/>
            </a:pPr>
            <a:r>
              <a:rPr lang="en-US" dirty="0" err="1"/>
              <a:t>Bất</a:t>
            </a:r>
            <a:r>
              <a:rPr lang="en-US" dirty="0"/>
              <a:t> </a:t>
            </a:r>
            <a:r>
              <a:rPr lang="en-US" dirty="0" err="1"/>
              <a:t>kỳ</a:t>
            </a:r>
            <a:r>
              <a:rPr lang="en-US" baseline="0" dirty="0"/>
              <a:t> field </a:t>
            </a:r>
            <a:r>
              <a:rPr lang="en-US" baseline="0" dirty="0" err="1"/>
              <a:t>nào</a:t>
            </a:r>
            <a:r>
              <a:rPr lang="en-US" baseline="0" dirty="0"/>
              <a:t> </a:t>
            </a:r>
            <a:r>
              <a:rPr lang="en-US" baseline="0" dirty="0" err="1"/>
              <a:t>cũng</a:t>
            </a:r>
            <a:r>
              <a:rPr lang="en-US" baseline="0" dirty="0"/>
              <a:t> </a:t>
            </a:r>
            <a:r>
              <a:rPr lang="en-US" baseline="0" dirty="0" err="1"/>
              <a:t>có</a:t>
            </a:r>
            <a:r>
              <a:rPr lang="en-US" baseline="0" dirty="0"/>
              <a:t> index</a:t>
            </a:r>
          </a:p>
          <a:p>
            <a:pPr marL="171450" lvl="0" indent="-171450" algn="l" rtl="0">
              <a:spcBef>
                <a:spcPts val="0"/>
              </a:spcBef>
              <a:spcAft>
                <a:spcPts val="0"/>
              </a:spcAft>
              <a:buFontTx/>
              <a:buChar char="-"/>
            </a:pPr>
            <a:r>
              <a:rPr lang="en-US" baseline="0" dirty="0" err="1"/>
              <a:t>Tạo</a:t>
            </a:r>
            <a:r>
              <a:rPr lang="en-US" baseline="0" dirty="0"/>
              <a:t> </a:t>
            </a:r>
            <a:r>
              <a:rPr lang="en-US" baseline="0" dirty="0" err="1"/>
              <a:t>ra</a:t>
            </a:r>
            <a:r>
              <a:rPr lang="en-US" baseline="0" dirty="0"/>
              <a:t> </a:t>
            </a:r>
            <a:r>
              <a:rPr lang="en-US" baseline="0" dirty="0" err="1"/>
              <a:t>một</a:t>
            </a:r>
            <a:r>
              <a:rPr lang="en-US" baseline="0" dirty="0"/>
              <a:t> </a:t>
            </a:r>
            <a:r>
              <a:rPr lang="en-US" baseline="0" dirty="0" err="1"/>
              <a:t>bản</a:t>
            </a:r>
            <a:r>
              <a:rPr lang="en-US" baseline="0" dirty="0"/>
              <a:t> </a:t>
            </a:r>
            <a:r>
              <a:rPr lang="en-US" baseline="0" dirty="0" err="1"/>
              <a:t>sao</a:t>
            </a:r>
            <a:r>
              <a:rPr lang="en-US" baseline="0" dirty="0"/>
              <a:t> </a:t>
            </a:r>
            <a:r>
              <a:rPr lang="en-US" baseline="0" dirty="0" err="1"/>
              <a:t>giống</a:t>
            </a:r>
            <a:r>
              <a:rPr lang="en-US" baseline="0" dirty="0"/>
              <a:t> vs </a:t>
            </a:r>
            <a:r>
              <a:rPr lang="en-US" baseline="0" dirty="0" err="1"/>
              <a:t>bản</a:t>
            </a:r>
            <a:r>
              <a:rPr lang="en-US" baseline="0" dirty="0"/>
              <a:t> </a:t>
            </a:r>
            <a:r>
              <a:rPr lang="en-US" baseline="0" dirty="0" err="1"/>
              <a:t>đang</a:t>
            </a:r>
            <a:r>
              <a:rPr lang="en-US" baseline="0" dirty="0"/>
              <a:t> </a:t>
            </a:r>
            <a:r>
              <a:rPr lang="en-US" baseline="0" dirty="0" err="1"/>
              <a:t>tồn</a:t>
            </a:r>
            <a:r>
              <a:rPr lang="en-US" baseline="0" dirty="0"/>
              <a:t> </a:t>
            </a:r>
            <a:r>
              <a:rPr lang="en-US" baseline="0" dirty="0" err="1"/>
              <a:t>tại</a:t>
            </a:r>
            <a:r>
              <a:rPr lang="en-US" baseline="0" dirty="0"/>
              <a:t> </a:t>
            </a:r>
            <a:r>
              <a:rPr lang="en-US" baseline="0" dirty="0" err="1"/>
              <a:t>để</a:t>
            </a:r>
            <a:r>
              <a:rPr lang="en-US" baseline="0" dirty="0"/>
              <a:t> </a:t>
            </a:r>
            <a:r>
              <a:rPr lang="en-US" baseline="0" dirty="0" err="1"/>
              <a:t>phòng</a:t>
            </a:r>
            <a:r>
              <a:rPr lang="en-US" baseline="0" dirty="0"/>
              <a:t> </a:t>
            </a:r>
            <a:r>
              <a:rPr lang="en-US" baseline="0" dirty="0" err="1"/>
              <a:t>trường</a:t>
            </a:r>
            <a:r>
              <a:rPr lang="en-US" baseline="0" dirty="0"/>
              <a:t> </a:t>
            </a:r>
            <a:r>
              <a:rPr lang="en-US" baseline="0" dirty="0" err="1"/>
              <a:t>hợp</a:t>
            </a:r>
            <a:r>
              <a:rPr lang="en-US" baseline="0" dirty="0"/>
              <a:t> </a:t>
            </a:r>
            <a:r>
              <a:rPr lang="en-US" baseline="0" dirty="0" err="1"/>
              <a:t>csdl</a:t>
            </a:r>
            <a:r>
              <a:rPr lang="en-US" baseline="0" dirty="0"/>
              <a:t> </a:t>
            </a:r>
            <a:r>
              <a:rPr lang="en-US" baseline="0" dirty="0" err="1"/>
              <a:t>xảy</a:t>
            </a:r>
            <a:r>
              <a:rPr lang="en-US" baseline="0" dirty="0"/>
              <a:t> </a:t>
            </a:r>
            <a:r>
              <a:rPr lang="en-US" baseline="0" dirty="0" err="1"/>
              <a:t>ra</a:t>
            </a:r>
            <a:r>
              <a:rPr lang="en-US" baseline="0" dirty="0"/>
              <a:t> </a:t>
            </a:r>
            <a:r>
              <a:rPr lang="en-US" baseline="0" dirty="0" err="1"/>
              <a:t>sự</a:t>
            </a:r>
            <a:r>
              <a:rPr lang="en-US" baseline="0" dirty="0"/>
              <a:t> </a:t>
            </a:r>
            <a:r>
              <a:rPr lang="en-US" baseline="0" dirty="0" err="1"/>
              <a:t>cố</a:t>
            </a:r>
            <a:r>
              <a:rPr lang="en-US" baseline="0" dirty="0"/>
              <a:t> </a:t>
            </a:r>
            <a:r>
              <a:rPr lang="en-US" baseline="0" dirty="0" err="1"/>
              <a:t>hoặc</a:t>
            </a:r>
            <a:r>
              <a:rPr lang="en-US" baseline="0" dirty="0"/>
              <a:t> </a:t>
            </a:r>
            <a:r>
              <a:rPr lang="en-US" baseline="0" dirty="0" err="1"/>
              <a:t>mất</a:t>
            </a:r>
            <a:r>
              <a:rPr lang="en-US" baseline="0" dirty="0"/>
              <a:t> </a:t>
            </a:r>
            <a:r>
              <a:rPr lang="en-US" baseline="0" dirty="0" err="1"/>
              <a:t>mát</a:t>
            </a:r>
            <a:endParaRPr lang="en-US" baseline="0" dirty="0"/>
          </a:p>
          <a:p>
            <a:pPr marL="171450" lvl="0" indent="-171450" algn="l" rtl="0">
              <a:spcBef>
                <a:spcPts val="0"/>
              </a:spcBef>
              <a:spcAft>
                <a:spcPts val="0"/>
              </a:spcAft>
              <a:buFontTx/>
              <a:buChar char="-"/>
            </a:pPr>
            <a:r>
              <a:rPr lang="en-US" sz="1100" b="0" i="0" u="none" strike="noStrike" cap="none" dirty="0" err="1">
                <a:solidFill>
                  <a:srgbClr val="000000"/>
                </a:solidFill>
                <a:effectLst/>
                <a:latin typeface="Arial"/>
                <a:ea typeface="Arial"/>
                <a:cs typeface="Arial"/>
                <a:sym typeface="Arial"/>
              </a:rPr>
              <a:t>Các</a:t>
            </a:r>
            <a:r>
              <a:rPr lang="en-US" sz="1100" b="0" i="0" u="none" strike="noStrike" cap="none" dirty="0">
                <a:solidFill>
                  <a:srgbClr val="000000"/>
                </a:solidFill>
                <a:effectLst/>
                <a:latin typeface="Arial"/>
                <a:ea typeface="Arial"/>
                <a:cs typeface="Arial"/>
                <a:sym typeface="Arial"/>
              </a:rPr>
              <a:t> Aggregation operation </a:t>
            </a:r>
            <a:r>
              <a:rPr lang="en-US" sz="1100" b="0" i="0" u="none" strike="noStrike" cap="none" dirty="0" err="1">
                <a:solidFill>
                  <a:srgbClr val="000000"/>
                </a:solidFill>
                <a:effectLst/>
                <a:latin typeface="Arial"/>
                <a:ea typeface="Arial"/>
                <a:cs typeface="Arial"/>
                <a:sym typeface="Arial"/>
              </a:rPr>
              <a:t>xử</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lý</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các</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bản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ghi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dữ</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liệu</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và</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trả</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về</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kết</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quả</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đã</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được</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tính</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toán</a:t>
            </a:r>
            <a:r>
              <a:rPr lang="en-US" sz="1100" b="0" i="0" u="none" strike="noStrike" cap="none" dirty="0">
                <a:solidFill>
                  <a:srgbClr val="000000"/>
                </a:solidFill>
                <a:effectLst/>
                <a:latin typeface="Arial"/>
                <a:ea typeface="Arial"/>
                <a:cs typeface="Arial"/>
                <a:sym typeface="Arial"/>
              </a:rPr>
              <a:t>. (count, group by in </a:t>
            </a:r>
            <a:r>
              <a:rPr lang="en-US" sz="1100" b="0" i="0" u="none" strike="noStrike" cap="none" dirty="0" err="1">
                <a:solidFill>
                  <a:srgbClr val="000000"/>
                </a:solidFill>
                <a:effectLst/>
                <a:latin typeface="Arial"/>
                <a:ea typeface="Arial"/>
                <a:cs typeface="Arial"/>
                <a:sym typeface="Arial"/>
              </a:rPr>
              <a:t>sql</a:t>
            </a:r>
            <a:r>
              <a:rPr lang="en-US" sz="1100" b="0" i="0" u="none" strike="noStrike" cap="none" dirty="0">
                <a:solidFill>
                  <a:srgbClr val="000000"/>
                </a:solidFill>
                <a:effectLst/>
                <a:latin typeface="Arial"/>
                <a:ea typeface="Arial"/>
                <a:cs typeface="Arial"/>
                <a:sym typeface="Arial"/>
              </a:rPr>
              <a:t>)</a:t>
            </a:r>
          </a:p>
          <a:p>
            <a:pPr marL="171450" lvl="0" indent="-171450" algn="l" rtl="0">
              <a:spcBef>
                <a:spcPts val="0"/>
              </a:spcBef>
              <a:spcAft>
                <a:spcPts val="0"/>
              </a:spcAft>
              <a:buFontTx/>
              <a:buChar char="-"/>
            </a:pPr>
            <a:r>
              <a:rPr lang="vi-VN" sz="1100" b="0" i="0" u="none" strike="noStrike" cap="none" dirty="0">
                <a:solidFill>
                  <a:srgbClr val="000000"/>
                </a:solidFill>
                <a:effectLst/>
                <a:latin typeface="Arial"/>
                <a:ea typeface="Arial"/>
                <a:cs typeface="Arial"/>
                <a:sym typeface="Arial"/>
              </a:rPr>
              <a:t>Có thể lưu trữ bất kỳ kích thước tệp nào, không làm phức tạp stack. Tính năng GridFS chia tệp thành các phần nhỏ hơn và lưu trữ chúng dưới dạng tài liệu riêng biệt.</a:t>
            </a:r>
            <a:endParaRPr lang="en-US" baseline="0" dirty="0"/>
          </a:p>
          <a:p>
            <a:pPr marL="171450" lvl="0" indent="-171450" algn="l" rtl="0">
              <a:spcBef>
                <a:spcPts val="0"/>
              </a:spcBef>
              <a:spcAft>
                <a:spcPts val="0"/>
              </a:spcAft>
              <a:buFontTx/>
              <a:buChar char="-"/>
            </a:pPr>
            <a:endParaRPr lang="en-US" dirty="0"/>
          </a:p>
        </p:txBody>
      </p:sp>
    </p:spTree>
    <p:extLst>
      <p:ext uri="{BB962C8B-B14F-4D97-AF65-F5344CB8AC3E}">
        <p14:creationId xmlns:p14="http://schemas.microsoft.com/office/powerpoint/2010/main" val="19970336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1"/>
        <p:cNvGrpSpPr/>
        <p:nvPr/>
      </p:nvGrpSpPr>
      <p:grpSpPr>
        <a:xfrm>
          <a:off x="0" y="0"/>
          <a:ext cx="0" cy="0"/>
          <a:chOff x="0" y="0"/>
          <a:chExt cx="0" cy="0"/>
        </a:xfrm>
      </p:grpSpPr>
      <p:sp>
        <p:nvSpPr>
          <p:cNvPr id="1422" name="Google Shape;1422;g14748e9120c_0_9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3" name="Google Shape;1423;g14748e9120c_0_9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42736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8"/>
        <p:cNvGrpSpPr/>
        <p:nvPr/>
      </p:nvGrpSpPr>
      <p:grpSpPr>
        <a:xfrm>
          <a:off x="0" y="0"/>
          <a:ext cx="0" cy="0"/>
          <a:chOff x="0" y="0"/>
          <a:chExt cx="0" cy="0"/>
        </a:xfrm>
      </p:grpSpPr>
      <p:sp>
        <p:nvSpPr>
          <p:cNvPr id="1509" name="Google Shape;1509;g145ac0ec160_0_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0" name="Google Shape;1510;g145ac0ec160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39300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8"/>
        <p:cNvGrpSpPr/>
        <p:nvPr/>
      </p:nvGrpSpPr>
      <p:grpSpPr>
        <a:xfrm>
          <a:off x="0" y="0"/>
          <a:ext cx="0" cy="0"/>
          <a:chOff x="0" y="0"/>
          <a:chExt cx="0" cy="0"/>
        </a:xfrm>
      </p:grpSpPr>
      <p:sp>
        <p:nvSpPr>
          <p:cNvPr id="1139" name="Google Shape;1139;g14748e9120c_0_2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0" name="Google Shape;1140;g14748e9120c_0_2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1"/>
        <p:cNvGrpSpPr/>
        <p:nvPr/>
      </p:nvGrpSpPr>
      <p:grpSpPr>
        <a:xfrm>
          <a:off x="0" y="0"/>
          <a:ext cx="0" cy="0"/>
          <a:chOff x="0" y="0"/>
          <a:chExt cx="0" cy="0"/>
        </a:xfrm>
      </p:grpSpPr>
      <p:sp>
        <p:nvSpPr>
          <p:cNvPr id="1422" name="Google Shape;1422;g14748e9120c_0_9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3" name="Google Shape;1423;g14748e9120c_0_9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2"/>
        <p:cNvGrpSpPr/>
        <p:nvPr/>
      </p:nvGrpSpPr>
      <p:grpSpPr>
        <a:xfrm>
          <a:off x="0" y="0"/>
          <a:ext cx="0" cy="0"/>
          <a:chOff x="0" y="0"/>
          <a:chExt cx="0" cy="0"/>
        </a:xfrm>
      </p:grpSpPr>
      <p:sp>
        <p:nvSpPr>
          <p:cNvPr id="1183" name="Google Shape;1183;g14748e9120c_0_6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4" name="Google Shape;1184;g14748e9120c_0_6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7"/>
        <p:cNvGrpSpPr/>
        <p:nvPr/>
      </p:nvGrpSpPr>
      <p:grpSpPr>
        <a:xfrm>
          <a:off x="0" y="0"/>
          <a:ext cx="0" cy="0"/>
          <a:chOff x="0" y="0"/>
          <a:chExt cx="0" cy="0"/>
        </a:xfrm>
      </p:grpSpPr>
      <p:sp>
        <p:nvSpPr>
          <p:cNvPr id="1268" name="Google Shape;1268;g14748e9120c_0_7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9" name="Google Shape;1269;g14748e9120c_0_7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p:cNvGrpSpPr/>
        <p:nvPr/>
      </p:nvGrpSpPr>
      <p:grpSpPr>
        <a:xfrm>
          <a:off x="0" y="0"/>
          <a:ext cx="0" cy="0"/>
          <a:chOff x="0" y="0"/>
          <a:chExt cx="0" cy="0"/>
        </a:xfrm>
      </p:grpSpPr>
      <p:sp>
        <p:nvSpPr>
          <p:cNvPr id="1687" name="Google Shape;1687;g14748e9120c_0_8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g14748e9120c_0_8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17168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p:cNvGrpSpPr/>
        <p:nvPr/>
      </p:nvGrpSpPr>
      <p:grpSpPr>
        <a:xfrm>
          <a:off x="0" y="0"/>
          <a:ext cx="0" cy="0"/>
          <a:chOff x="0" y="0"/>
          <a:chExt cx="0" cy="0"/>
        </a:xfrm>
      </p:grpSpPr>
      <p:sp>
        <p:nvSpPr>
          <p:cNvPr id="1687" name="Google Shape;1687;g14748e9120c_0_8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g14748e9120c_0_8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03588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p:cNvGrpSpPr/>
        <p:nvPr/>
      </p:nvGrpSpPr>
      <p:grpSpPr>
        <a:xfrm>
          <a:off x="0" y="0"/>
          <a:ext cx="0" cy="0"/>
          <a:chOff x="0" y="0"/>
          <a:chExt cx="0" cy="0"/>
        </a:xfrm>
      </p:grpSpPr>
      <p:sp>
        <p:nvSpPr>
          <p:cNvPr id="1687" name="Google Shape;1687;g14748e9120c_0_8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g14748e9120c_0_8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81960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1"/>
        <p:cNvGrpSpPr/>
        <p:nvPr/>
      </p:nvGrpSpPr>
      <p:grpSpPr>
        <a:xfrm>
          <a:off x="0" y="0"/>
          <a:ext cx="0" cy="0"/>
          <a:chOff x="0" y="0"/>
          <a:chExt cx="0" cy="0"/>
        </a:xfrm>
      </p:grpSpPr>
      <p:sp>
        <p:nvSpPr>
          <p:cNvPr id="1562" name="Google Shape;1562;g14748e9120c_0_8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3" name="Google Shape;1563;g14748e9120c_0_8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42021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grpSp>
        <p:nvGrpSpPr>
          <p:cNvPr id="19" name="Google Shape;19;p3"/>
          <p:cNvGrpSpPr/>
          <p:nvPr/>
        </p:nvGrpSpPr>
        <p:grpSpPr>
          <a:xfrm>
            <a:off x="89463" y="83125"/>
            <a:ext cx="8714725" cy="3164413"/>
            <a:chOff x="89463" y="83125"/>
            <a:chExt cx="8714725" cy="3164413"/>
          </a:xfrm>
        </p:grpSpPr>
        <p:sp>
          <p:nvSpPr>
            <p:cNvPr id="20" name="Google Shape;20;p3"/>
            <p:cNvSpPr/>
            <p:nvPr/>
          </p:nvSpPr>
          <p:spPr>
            <a:xfrm>
              <a:off x="306200" y="454713"/>
              <a:ext cx="169575" cy="169575"/>
            </a:xfrm>
            <a:custGeom>
              <a:avLst/>
              <a:gdLst/>
              <a:ahLst/>
              <a:cxnLst/>
              <a:rect l="l" t="t" r="r" b="b"/>
              <a:pathLst>
                <a:path w="6783" h="6783" extrusionOk="0">
                  <a:moveTo>
                    <a:pt x="3410" y="1"/>
                  </a:moveTo>
                  <a:cubicBezTo>
                    <a:pt x="1540" y="1"/>
                    <a:pt x="0" y="1540"/>
                    <a:pt x="0" y="3410"/>
                  </a:cubicBezTo>
                  <a:cubicBezTo>
                    <a:pt x="0" y="5279"/>
                    <a:pt x="1540" y="6782"/>
                    <a:pt x="3410" y="6782"/>
                  </a:cubicBezTo>
                  <a:cubicBezTo>
                    <a:pt x="5279" y="6782"/>
                    <a:pt x="6782" y="5279"/>
                    <a:pt x="6782" y="3410"/>
                  </a:cubicBezTo>
                  <a:cubicBezTo>
                    <a:pt x="6782" y="1540"/>
                    <a:pt x="5279" y="1"/>
                    <a:pt x="34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8187388" y="1033563"/>
              <a:ext cx="616800" cy="615875"/>
            </a:xfrm>
            <a:custGeom>
              <a:avLst/>
              <a:gdLst/>
              <a:ahLst/>
              <a:cxnLst/>
              <a:rect l="l" t="t" r="r" b="b"/>
              <a:pathLst>
                <a:path w="24672" h="24635" extrusionOk="0">
                  <a:moveTo>
                    <a:pt x="12318" y="1"/>
                  </a:moveTo>
                  <a:cubicBezTo>
                    <a:pt x="5536" y="1"/>
                    <a:pt x="1" y="5499"/>
                    <a:pt x="1" y="12318"/>
                  </a:cubicBezTo>
                  <a:cubicBezTo>
                    <a:pt x="1" y="19136"/>
                    <a:pt x="5536" y="24635"/>
                    <a:pt x="12318" y="24635"/>
                  </a:cubicBezTo>
                  <a:cubicBezTo>
                    <a:pt x="19137" y="24635"/>
                    <a:pt x="24672" y="19136"/>
                    <a:pt x="24672" y="12318"/>
                  </a:cubicBezTo>
                  <a:cubicBezTo>
                    <a:pt x="24672" y="5499"/>
                    <a:pt x="19137" y="1"/>
                    <a:pt x="123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a:off x="89463" y="3077963"/>
              <a:ext cx="169575" cy="169575"/>
            </a:xfrm>
            <a:custGeom>
              <a:avLst/>
              <a:gdLst/>
              <a:ahLst/>
              <a:cxnLst/>
              <a:rect l="l" t="t" r="r" b="b"/>
              <a:pathLst>
                <a:path w="6783" h="6783" extrusionOk="0">
                  <a:moveTo>
                    <a:pt x="3410" y="1"/>
                  </a:moveTo>
                  <a:cubicBezTo>
                    <a:pt x="1540" y="1"/>
                    <a:pt x="0" y="1540"/>
                    <a:pt x="0" y="3410"/>
                  </a:cubicBezTo>
                  <a:cubicBezTo>
                    <a:pt x="0" y="5279"/>
                    <a:pt x="1540" y="6782"/>
                    <a:pt x="3410" y="6782"/>
                  </a:cubicBezTo>
                  <a:cubicBezTo>
                    <a:pt x="5279" y="6782"/>
                    <a:pt x="6782" y="5279"/>
                    <a:pt x="6782" y="3410"/>
                  </a:cubicBezTo>
                  <a:cubicBezTo>
                    <a:pt x="6782" y="1540"/>
                    <a:pt x="5279" y="1"/>
                    <a:pt x="34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a:off x="5884925" y="83125"/>
              <a:ext cx="1043850" cy="550425"/>
            </a:xfrm>
            <a:custGeom>
              <a:avLst/>
              <a:gdLst/>
              <a:ahLst/>
              <a:cxnLst/>
              <a:rect l="l" t="t" r="r" b="b"/>
              <a:pathLst>
                <a:path w="41754" h="22017" extrusionOk="0">
                  <a:moveTo>
                    <a:pt x="13518" y="1"/>
                  </a:moveTo>
                  <a:cubicBezTo>
                    <a:pt x="12035" y="1"/>
                    <a:pt x="10546" y="218"/>
                    <a:pt x="9097" y="655"/>
                  </a:cubicBezTo>
                  <a:cubicBezTo>
                    <a:pt x="5220" y="1960"/>
                    <a:pt x="1976" y="5166"/>
                    <a:pt x="1007" y="9118"/>
                  </a:cubicBezTo>
                  <a:cubicBezTo>
                    <a:pt x="1" y="13069"/>
                    <a:pt x="1454" y="17878"/>
                    <a:pt x="4735" y="20302"/>
                  </a:cubicBezTo>
                  <a:lnTo>
                    <a:pt x="2126" y="22016"/>
                  </a:lnTo>
                  <a:lnTo>
                    <a:pt x="2126" y="22016"/>
                  </a:lnTo>
                  <a:lnTo>
                    <a:pt x="38995" y="21793"/>
                  </a:lnTo>
                  <a:lnTo>
                    <a:pt x="37392" y="20264"/>
                  </a:lnTo>
                  <a:cubicBezTo>
                    <a:pt x="40039" y="19444"/>
                    <a:pt x="41754" y="16499"/>
                    <a:pt x="41381" y="13778"/>
                  </a:cubicBezTo>
                  <a:cubicBezTo>
                    <a:pt x="40896" y="10982"/>
                    <a:pt x="38734" y="8782"/>
                    <a:pt x="35938" y="8297"/>
                  </a:cubicBezTo>
                  <a:cubicBezTo>
                    <a:pt x="35436" y="8208"/>
                    <a:pt x="34937" y="8163"/>
                    <a:pt x="34447" y="8163"/>
                  </a:cubicBezTo>
                  <a:cubicBezTo>
                    <a:pt x="32284" y="8163"/>
                    <a:pt x="30297" y="9039"/>
                    <a:pt x="28930" y="10832"/>
                  </a:cubicBezTo>
                  <a:cubicBezTo>
                    <a:pt x="27289" y="7067"/>
                    <a:pt x="24456" y="3936"/>
                    <a:pt x="20915" y="1923"/>
                  </a:cubicBezTo>
                  <a:cubicBezTo>
                    <a:pt x="18624" y="648"/>
                    <a:pt x="16080" y="1"/>
                    <a:pt x="135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475785" y="1311613"/>
              <a:ext cx="678920" cy="357996"/>
            </a:xfrm>
            <a:custGeom>
              <a:avLst/>
              <a:gdLst/>
              <a:ahLst/>
              <a:cxnLst/>
              <a:rect l="l" t="t" r="r" b="b"/>
              <a:pathLst>
                <a:path w="41754" h="22017" extrusionOk="0">
                  <a:moveTo>
                    <a:pt x="13518" y="1"/>
                  </a:moveTo>
                  <a:cubicBezTo>
                    <a:pt x="12035" y="1"/>
                    <a:pt x="10546" y="218"/>
                    <a:pt x="9097" y="655"/>
                  </a:cubicBezTo>
                  <a:cubicBezTo>
                    <a:pt x="5220" y="1960"/>
                    <a:pt x="1976" y="5166"/>
                    <a:pt x="1007" y="9118"/>
                  </a:cubicBezTo>
                  <a:cubicBezTo>
                    <a:pt x="1" y="13069"/>
                    <a:pt x="1454" y="17878"/>
                    <a:pt x="4735" y="20302"/>
                  </a:cubicBezTo>
                  <a:lnTo>
                    <a:pt x="2126" y="22016"/>
                  </a:lnTo>
                  <a:lnTo>
                    <a:pt x="2126" y="22016"/>
                  </a:lnTo>
                  <a:lnTo>
                    <a:pt x="38995" y="21793"/>
                  </a:lnTo>
                  <a:lnTo>
                    <a:pt x="37392" y="20264"/>
                  </a:lnTo>
                  <a:cubicBezTo>
                    <a:pt x="40039" y="19444"/>
                    <a:pt x="41754" y="16499"/>
                    <a:pt x="41381" y="13778"/>
                  </a:cubicBezTo>
                  <a:cubicBezTo>
                    <a:pt x="40896" y="10982"/>
                    <a:pt x="38734" y="8782"/>
                    <a:pt x="35938" y="8297"/>
                  </a:cubicBezTo>
                  <a:cubicBezTo>
                    <a:pt x="35436" y="8208"/>
                    <a:pt x="34937" y="8163"/>
                    <a:pt x="34447" y="8163"/>
                  </a:cubicBezTo>
                  <a:cubicBezTo>
                    <a:pt x="32284" y="8163"/>
                    <a:pt x="30297" y="9039"/>
                    <a:pt x="28930" y="10832"/>
                  </a:cubicBezTo>
                  <a:cubicBezTo>
                    <a:pt x="27289" y="7067"/>
                    <a:pt x="24456" y="3936"/>
                    <a:pt x="20915" y="1923"/>
                  </a:cubicBezTo>
                  <a:cubicBezTo>
                    <a:pt x="18624" y="648"/>
                    <a:pt x="16080" y="1"/>
                    <a:pt x="135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3"/>
          <p:cNvSpPr txBox="1">
            <a:spLocks noGrp="1"/>
          </p:cNvSpPr>
          <p:nvPr>
            <p:ph type="title"/>
          </p:nvPr>
        </p:nvSpPr>
        <p:spPr>
          <a:xfrm>
            <a:off x="2456388" y="2836875"/>
            <a:ext cx="4231200" cy="1289400"/>
          </a:xfrm>
          <a:prstGeom prst="rect">
            <a:avLst/>
          </a:prstGeom>
        </p:spPr>
        <p:txBody>
          <a:bodyPr spcFirstLastPara="1" wrap="square" lIns="91425" tIns="91425" rIns="91425" bIns="91425" anchor="b" anchorCtr="0">
            <a:noAutofit/>
          </a:bodyPr>
          <a:lstStyle>
            <a:lvl1pPr lvl="0" algn="ctr">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6" name="Google Shape;26;p3"/>
          <p:cNvSpPr txBox="1">
            <a:spLocks noGrp="1"/>
          </p:cNvSpPr>
          <p:nvPr>
            <p:ph type="subTitle" idx="1"/>
          </p:nvPr>
        </p:nvSpPr>
        <p:spPr>
          <a:xfrm>
            <a:off x="2456388" y="4126175"/>
            <a:ext cx="4231200" cy="48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600">
                <a:latin typeface="Encode Sans Semi Condensed"/>
                <a:ea typeface="Encode Sans Semi Condensed"/>
                <a:cs typeface="Encode Sans Semi Condensed"/>
                <a:sym typeface="Encode Sans Semi Condensed"/>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7" name="Google Shape;27;p3"/>
          <p:cNvSpPr txBox="1">
            <a:spLocks noGrp="1"/>
          </p:cNvSpPr>
          <p:nvPr>
            <p:ph type="title" idx="2" hasCustomPrompt="1"/>
          </p:nvPr>
        </p:nvSpPr>
        <p:spPr>
          <a:xfrm>
            <a:off x="3545088" y="1195249"/>
            <a:ext cx="2053800" cy="148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0000" b="1"/>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grpSp>
        <p:nvGrpSpPr>
          <p:cNvPr id="28" name="Google Shape;28;p3"/>
          <p:cNvGrpSpPr/>
          <p:nvPr/>
        </p:nvGrpSpPr>
        <p:grpSpPr>
          <a:xfrm>
            <a:off x="159568" y="4031814"/>
            <a:ext cx="616820" cy="1001115"/>
            <a:chOff x="259043" y="4084327"/>
            <a:chExt cx="616820" cy="1001115"/>
          </a:xfrm>
        </p:grpSpPr>
        <p:sp>
          <p:nvSpPr>
            <p:cNvPr id="29" name="Google Shape;29;p3"/>
            <p:cNvSpPr/>
            <p:nvPr/>
          </p:nvSpPr>
          <p:spPr>
            <a:xfrm>
              <a:off x="289510" y="4993342"/>
              <a:ext cx="555900" cy="921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 name="Google Shape;30;p3"/>
            <p:cNvGrpSpPr/>
            <p:nvPr/>
          </p:nvGrpSpPr>
          <p:grpSpPr>
            <a:xfrm flipH="1">
              <a:off x="259043" y="4084327"/>
              <a:ext cx="616820" cy="956583"/>
              <a:chOff x="9132275" y="4289338"/>
              <a:chExt cx="707525" cy="1097250"/>
            </a:xfrm>
          </p:grpSpPr>
          <p:sp>
            <p:nvSpPr>
              <p:cNvPr id="31" name="Google Shape;31;p3"/>
              <p:cNvSpPr/>
              <p:nvPr/>
            </p:nvSpPr>
            <p:spPr>
              <a:xfrm>
                <a:off x="9132275" y="4289338"/>
                <a:ext cx="707525" cy="823650"/>
              </a:xfrm>
              <a:custGeom>
                <a:avLst/>
                <a:gdLst/>
                <a:ahLst/>
                <a:cxnLst/>
                <a:rect l="l" t="t" r="r" b="b"/>
                <a:pathLst>
                  <a:path w="28301" h="32946" extrusionOk="0">
                    <a:moveTo>
                      <a:pt x="12534" y="1"/>
                    </a:moveTo>
                    <a:cubicBezTo>
                      <a:pt x="12186" y="1"/>
                      <a:pt x="11833" y="16"/>
                      <a:pt x="11475" y="47"/>
                    </a:cubicBezTo>
                    <a:cubicBezTo>
                      <a:pt x="6856" y="523"/>
                      <a:pt x="2933" y="3676"/>
                      <a:pt x="1504" y="8075"/>
                    </a:cubicBezTo>
                    <a:cubicBezTo>
                      <a:pt x="881" y="9834"/>
                      <a:pt x="881" y="11777"/>
                      <a:pt x="1504" y="13537"/>
                    </a:cubicBezTo>
                    <a:cubicBezTo>
                      <a:pt x="2310" y="15663"/>
                      <a:pt x="4326" y="17203"/>
                      <a:pt x="6453" y="18082"/>
                    </a:cubicBezTo>
                    <a:cubicBezTo>
                      <a:pt x="5866" y="18266"/>
                      <a:pt x="5463" y="18816"/>
                      <a:pt x="5463" y="19439"/>
                    </a:cubicBezTo>
                    <a:cubicBezTo>
                      <a:pt x="5573" y="20099"/>
                      <a:pt x="6049" y="20648"/>
                      <a:pt x="6673" y="20832"/>
                    </a:cubicBezTo>
                    <a:cubicBezTo>
                      <a:pt x="6237" y="20713"/>
                      <a:pt x="5796" y="20656"/>
                      <a:pt x="5360" y="20656"/>
                    </a:cubicBezTo>
                    <a:cubicBezTo>
                      <a:pt x="3778" y="20656"/>
                      <a:pt x="2261" y="21408"/>
                      <a:pt x="1284" y="22701"/>
                    </a:cubicBezTo>
                    <a:cubicBezTo>
                      <a:pt x="147" y="24424"/>
                      <a:pt x="1" y="26660"/>
                      <a:pt x="991" y="28493"/>
                    </a:cubicBezTo>
                    <a:cubicBezTo>
                      <a:pt x="1980" y="30290"/>
                      <a:pt x="3813" y="31499"/>
                      <a:pt x="5866" y="31683"/>
                    </a:cubicBezTo>
                    <a:cubicBezTo>
                      <a:pt x="9936" y="32140"/>
                      <a:pt x="13737" y="32946"/>
                      <a:pt x="17550" y="32946"/>
                    </a:cubicBezTo>
                    <a:cubicBezTo>
                      <a:pt x="19541" y="32946"/>
                      <a:pt x="21535" y="32726"/>
                      <a:pt x="23572" y="32122"/>
                    </a:cubicBezTo>
                    <a:cubicBezTo>
                      <a:pt x="24745" y="31793"/>
                      <a:pt x="25845" y="31169"/>
                      <a:pt x="26725" y="30326"/>
                    </a:cubicBezTo>
                    <a:cubicBezTo>
                      <a:pt x="27604" y="29483"/>
                      <a:pt x="28154" y="28347"/>
                      <a:pt x="28227" y="27137"/>
                    </a:cubicBezTo>
                    <a:cubicBezTo>
                      <a:pt x="28301" y="25891"/>
                      <a:pt x="27751" y="24718"/>
                      <a:pt x="26761" y="23948"/>
                    </a:cubicBezTo>
                    <a:cubicBezTo>
                      <a:pt x="26133" y="23506"/>
                      <a:pt x="25447" y="23182"/>
                      <a:pt x="24776" y="23182"/>
                    </a:cubicBezTo>
                    <a:cubicBezTo>
                      <a:pt x="24389" y="23182"/>
                      <a:pt x="24007" y="23290"/>
                      <a:pt x="23645" y="23544"/>
                    </a:cubicBezTo>
                    <a:cubicBezTo>
                      <a:pt x="24562" y="22811"/>
                      <a:pt x="25845" y="22518"/>
                      <a:pt x="26285" y="21455"/>
                    </a:cubicBezTo>
                    <a:cubicBezTo>
                      <a:pt x="26541" y="20722"/>
                      <a:pt x="26431" y="19915"/>
                      <a:pt x="25955" y="19292"/>
                    </a:cubicBezTo>
                    <a:cubicBezTo>
                      <a:pt x="25405" y="18559"/>
                      <a:pt x="24525" y="18082"/>
                      <a:pt x="23572" y="18046"/>
                    </a:cubicBezTo>
                    <a:cubicBezTo>
                      <a:pt x="23488" y="18039"/>
                      <a:pt x="23405" y="18036"/>
                      <a:pt x="23322" y="18036"/>
                    </a:cubicBezTo>
                    <a:cubicBezTo>
                      <a:pt x="22497" y="18036"/>
                      <a:pt x="21719" y="18366"/>
                      <a:pt x="21152" y="18999"/>
                    </a:cubicBezTo>
                    <a:cubicBezTo>
                      <a:pt x="27662" y="11463"/>
                      <a:pt x="22153" y="1"/>
                      <a:pt x="125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9246850" y="5075888"/>
                <a:ext cx="537050" cy="310700"/>
              </a:xfrm>
              <a:custGeom>
                <a:avLst/>
                <a:gdLst/>
                <a:ahLst/>
                <a:cxnLst/>
                <a:rect l="l" t="t" r="r" b="b"/>
                <a:pathLst>
                  <a:path w="21482" h="12428" extrusionOk="0">
                    <a:moveTo>
                      <a:pt x="0" y="1"/>
                    </a:moveTo>
                    <a:lnTo>
                      <a:pt x="2749" y="12428"/>
                    </a:lnTo>
                    <a:lnTo>
                      <a:pt x="17816" y="12428"/>
                    </a:lnTo>
                    <a:lnTo>
                      <a:pt x="2148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2">
  <p:cSld name="Section header 2">
    <p:spTree>
      <p:nvGrpSpPr>
        <p:cNvPr id="1" name="Shape 116"/>
        <p:cNvGrpSpPr/>
        <p:nvPr/>
      </p:nvGrpSpPr>
      <p:grpSpPr>
        <a:xfrm>
          <a:off x="0" y="0"/>
          <a:ext cx="0" cy="0"/>
          <a:chOff x="0" y="0"/>
          <a:chExt cx="0" cy="0"/>
        </a:xfrm>
      </p:grpSpPr>
      <p:grpSp>
        <p:nvGrpSpPr>
          <p:cNvPr id="117" name="Google Shape;117;p15"/>
          <p:cNvGrpSpPr/>
          <p:nvPr/>
        </p:nvGrpSpPr>
        <p:grpSpPr>
          <a:xfrm>
            <a:off x="244781" y="140088"/>
            <a:ext cx="8668218" cy="2886217"/>
            <a:chOff x="244781" y="140088"/>
            <a:chExt cx="8668218" cy="2886217"/>
          </a:xfrm>
        </p:grpSpPr>
        <p:sp>
          <p:nvSpPr>
            <p:cNvPr id="118" name="Google Shape;118;p15"/>
            <p:cNvSpPr/>
            <p:nvPr/>
          </p:nvSpPr>
          <p:spPr>
            <a:xfrm flipH="1">
              <a:off x="7869149" y="140088"/>
              <a:ext cx="1043850" cy="550425"/>
            </a:xfrm>
            <a:custGeom>
              <a:avLst/>
              <a:gdLst/>
              <a:ahLst/>
              <a:cxnLst/>
              <a:rect l="l" t="t" r="r" b="b"/>
              <a:pathLst>
                <a:path w="41754" h="22017" extrusionOk="0">
                  <a:moveTo>
                    <a:pt x="13518" y="1"/>
                  </a:moveTo>
                  <a:cubicBezTo>
                    <a:pt x="12035" y="1"/>
                    <a:pt x="10546" y="218"/>
                    <a:pt x="9097" y="655"/>
                  </a:cubicBezTo>
                  <a:cubicBezTo>
                    <a:pt x="5220" y="1960"/>
                    <a:pt x="1976" y="5166"/>
                    <a:pt x="1007" y="9118"/>
                  </a:cubicBezTo>
                  <a:cubicBezTo>
                    <a:pt x="1" y="13069"/>
                    <a:pt x="1454" y="17878"/>
                    <a:pt x="4735" y="20302"/>
                  </a:cubicBezTo>
                  <a:lnTo>
                    <a:pt x="2126" y="22016"/>
                  </a:lnTo>
                  <a:lnTo>
                    <a:pt x="2126" y="22016"/>
                  </a:lnTo>
                  <a:lnTo>
                    <a:pt x="38995" y="21793"/>
                  </a:lnTo>
                  <a:lnTo>
                    <a:pt x="37392" y="20264"/>
                  </a:lnTo>
                  <a:cubicBezTo>
                    <a:pt x="40039" y="19444"/>
                    <a:pt x="41754" y="16499"/>
                    <a:pt x="41381" y="13778"/>
                  </a:cubicBezTo>
                  <a:cubicBezTo>
                    <a:pt x="40896" y="10982"/>
                    <a:pt x="38734" y="8782"/>
                    <a:pt x="35938" y="8297"/>
                  </a:cubicBezTo>
                  <a:cubicBezTo>
                    <a:pt x="35436" y="8208"/>
                    <a:pt x="34937" y="8163"/>
                    <a:pt x="34447" y="8163"/>
                  </a:cubicBezTo>
                  <a:cubicBezTo>
                    <a:pt x="32284" y="8163"/>
                    <a:pt x="30297" y="9039"/>
                    <a:pt x="28930" y="10832"/>
                  </a:cubicBezTo>
                  <a:cubicBezTo>
                    <a:pt x="27289" y="7067"/>
                    <a:pt x="24456" y="3936"/>
                    <a:pt x="20915" y="1923"/>
                  </a:cubicBezTo>
                  <a:cubicBezTo>
                    <a:pt x="18624" y="648"/>
                    <a:pt x="16080" y="1"/>
                    <a:pt x="135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p:nvPr/>
          </p:nvSpPr>
          <p:spPr>
            <a:xfrm flipH="1">
              <a:off x="244786" y="253125"/>
              <a:ext cx="616800" cy="615875"/>
            </a:xfrm>
            <a:custGeom>
              <a:avLst/>
              <a:gdLst/>
              <a:ahLst/>
              <a:cxnLst/>
              <a:rect l="l" t="t" r="r" b="b"/>
              <a:pathLst>
                <a:path w="24672" h="24635" extrusionOk="0">
                  <a:moveTo>
                    <a:pt x="12318" y="1"/>
                  </a:moveTo>
                  <a:cubicBezTo>
                    <a:pt x="5536" y="1"/>
                    <a:pt x="1" y="5499"/>
                    <a:pt x="1" y="12318"/>
                  </a:cubicBezTo>
                  <a:cubicBezTo>
                    <a:pt x="1" y="19136"/>
                    <a:pt x="5536" y="24635"/>
                    <a:pt x="12318" y="24635"/>
                  </a:cubicBezTo>
                  <a:cubicBezTo>
                    <a:pt x="19137" y="24635"/>
                    <a:pt x="24672" y="19136"/>
                    <a:pt x="24672" y="12318"/>
                  </a:cubicBezTo>
                  <a:cubicBezTo>
                    <a:pt x="24672" y="5499"/>
                    <a:pt x="19137" y="1"/>
                    <a:pt x="123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5"/>
            <p:cNvSpPr/>
            <p:nvPr/>
          </p:nvSpPr>
          <p:spPr>
            <a:xfrm flipH="1">
              <a:off x="8426731" y="2656903"/>
              <a:ext cx="369957" cy="369402"/>
            </a:xfrm>
            <a:custGeom>
              <a:avLst/>
              <a:gdLst/>
              <a:ahLst/>
              <a:cxnLst/>
              <a:rect l="l" t="t" r="r" b="b"/>
              <a:pathLst>
                <a:path w="24672" h="24635" extrusionOk="0">
                  <a:moveTo>
                    <a:pt x="12318" y="1"/>
                  </a:moveTo>
                  <a:cubicBezTo>
                    <a:pt x="5536" y="1"/>
                    <a:pt x="1" y="5499"/>
                    <a:pt x="1" y="12318"/>
                  </a:cubicBezTo>
                  <a:cubicBezTo>
                    <a:pt x="1" y="19136"/>
                    <a:pt x="5536" y="24635"/>
                    <a:pt x="12318" y="24635"/>
                  </a:cubicBezTo>
                  <a:cubicBezTo>
                    <a:pt x="19137" y="24635"/>
                    <a:pt x="24672" y="19136"/>
                    <a:pt x="24672" y="12318"/>
                  </a:cubicBezTo>
                  <a:cubicBezTo>
                    <a:pt x="24672" y="5499"/>
                    <a:pt x="19137" y="1"/>
                    <a:pt x="123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5"/>
            <p:cNvSpPr/>
            <p:nvPr/>
          </p:nvSpPr>
          <p:spPr>
            <a:xfrm flipH="1">
              <a:off x="244781" y="2387053"/>
              <a:ext cx="369957" cy="369402"/>
            </a:xfrm>
            <a:custGeom>
              <a:avLst/>
              <a:gdLst/>
              <a:ahLst/>
              <a:cxnLst/>
              <a:rect l="l" t="t" r="r" b="b"/>
              <a:pathLst>
                <a:path w="24672" h="24635" extrusionOk="0">
                  <a:moveTo>
                    <a:pt x="12318" y="1"/>
                  </a:moveTo>
                  <a:cubicBezTo>
                    <a:pt x="5536" y="1"/>
                    <a:pt x="1" y="5499"/>
                    <a:pt x="1" y="12318"/>
                  </a:cubicBezTo>
                  <a:cubicBezTo>
                    <a:pt x="1" y="19136"/>
                    <a:pt x="5536" y="24635"/>
                    <a:pt x="12318" y="24635"/>
                  </a:cubicBezTo>
                  <a:cubicBezTo>
                    <a:pt x="19137" y="24635"/>
                    <a:pt x="24672" y="19136"/>
                    <a:pt x="24672" y="12318"/>
                  </a:cubicBezTo>
                  <a:cubicBezTo>
                    <a:pt x="24672" y="5499"/>
                    <a:pt x="19137" y="1"/>
                    <a:pt x="123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5"/>
            <p:cNvSpPr/>
            <p:nvPr/>
          </p:nvSpPr>
          <p:spPr>
            <a:xfrm flipH="1">
              <a:off x="6880970" y="169026"/>
              <a:ext cx="493317" cy="492577"/>
            </a:xfrm>
            <a:custGeom>
              <a:avLst/>
              <a:gdLst/>
              <a:ahLst/>
              <a:cxnLst/>
              <a:rect l="l" t="t" r="r" b="b"/>
              <a:pathLst>
                <a:path w="24672" h="24635" extrusionOk="0">
                  <a:moveTo>
                    <a:pt x="12318" y="1"/>
                  </a:moveTo>
                  <a:cubicBezTo>
                    <a:pt x="5536" y="1"/>
                    <a:pt x="1" y="5499"/>
                    <a:pt x="1" y="12318"/>
                  </a:cubicBezTo>
                  <a:cubicBezTo>
                    <a:pt x="1" y="19136"/>
                    <a:pt x="5536" y="24635"/>
                    <a:pt x="12318" y="24635"/>
                  </a:cubicBezTo>
                  <a:cubicBezTo>
                    <a:pt x="19137" y="24635"/>
                    <a:pt x="24672" y="19136"/>
                    <a:pt x="24672" y="12318"/>
                  </a:cubicBezTo>
                  <a:cubicBezTo>
                    <a:pt x="24672" y="5499"/>
                    <a:pt x="19137" y="1"/>
                    <a:pt x="123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5"/>
            <p:cNvSpPr/>
            <p:nvPr/>
          </p:nvSpPr>
          <p:spPr>
            <a:xfrm flipH="1">
              <a:off x="8526928" y="1293486"/>
              <a:ext cx="169558" cy="169304"/>
            </a:xfrm>
            <a:custGeom>
              <a:avLst/>
              <a:gdLst/>
              <a:ahLst/>
              <a:cxnLst/>
              <a:rect l="l" t="t" r="r" b="b"/>
              <a:pathLst>
                <a:path w="24672" h="24635" extrusionOk="0">
                  <a:moveTo>
                    <a:pt x="12318" y="1"/>
                  </a:moveTo>
                  <a:cubicBezTo>
                    <a:pt x="5536" y="1"/>
                    <a:pt x="1" y="5499"/>
                    <a:pt x="1" y="12318"/>
                  </a:cubicBezTo>
                  <a:cubicBezTo>
                    <a:pt x="1" y="19136"/>
                    <a:pt x="5536" y="24635"/>
                    <a:pt x="12318" y="24635"/>
                  </a:cubicBezTo>
                  <a:cubicBezTo>
                    <a:pt x="19137" y="24635"/>
                    <a:pt x="24672" y="19136"/>
                    <a:pt x="24672" y="12318"/>
                  </a:cubicBezTo>
                  <a:cubicBezTo>
                    <a:pt x="24672" y="5499"/>
                    <a:pt x="19137" y="1"/>
                    <a:pt x="123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 name="Google Shape;124;p15"/>
          <p:cNvSpPr txBox="1">
            <a:spLocks noGrp="1"/>
          </p:cNvSpPr>
          <p:nvPr>
            <p:ph type="title"/>
          </p:nvPr>
        </p:nvSpPr>
        <p:spPr>
          <a:xfrm>
            <a:off x="1995850" y="417486"/>
            <a:ext cx="5184300" cy="1207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000"/>
            </a:lvl1pPr>
            <a:lvl2pPr lvl="1" algn="ctr" rtl="0">
              <a:spcBef>
                <a:spcPts val="0"/>
              </a:spcBef>
              <a:spcAft>
                <a:spcPts val="0"/>
              </a:spcAft>
              <a:buSzPts val="3600"/>
              <a:buFont typeface="Do Hyeon"/>
              <a:buNone/>
              <a:defRPr sz="3600">
                <a:latin typeface="Do Hyeon"/>
                <a:ea typeface="Do Hyeon"/>
                <a:cs typeface="Do Hyeon"/>
                <a:sym typeface="Do Hyeon"/>
              </a:defRPr>
            </a:lvl2pPr>
            <a:lvl3pPr lvl="2" algn="ctr" rtl="0">
              <a:spcBef>
                <a:spcPts val="0"/>
              </a:spcBef>
              <a:spcAft>
                <a:spcPts val="0"/>
              </a:spcAft>
              <a:buSzPts val="3600"/>
              <a:buFont typeface="Do Hyeon"/>
              <a:buNone/>
              <a:defRPr sz="3600">
                <a:latin typeface="Do Hyeon"/>
                <a:ea typeface="Do Hyeon"/>
                <a:cs typeface="Do Hyeon"/>
                <a:sym typeface="Do Hyeon"/>
              </a:defRPr>
            </a:lvl3pPr>
            <a:lvl4pPr lvl="3" algn="ctr" rtl="0">
              <a:spcBef>
                <a:spcPts val="0"/>
              </a:spcBef>
              <a:spcAft>
                <a:spcPts val="0"/>
              </a:spcAft>
              <a:buSzPts val="3600"/>
              <a:buFont typeface="Do Hyeon"/>
              <a:buNone/>
              <a:defRPr sz="3600">
                <a:latin typeface="Do Hyeon"/>
                <a:ea typeface="Do Hyeon"/>
                <a:cs typeface="Do Hyeon"/>
                <a:sym typeface="Do Hyeon"/>
              </a:defRPr>
            </a:lvl4pPr>
            <a:lvl5pPr lvl="4" algn="ctr" rtl="0">
              <a:spcBef>
                <a:spcPts val="0"/>
              </a:spcBef>
              <a:spcAft>
                <a:spcPts val="0"/>
              </a:spcAft>
              <a:buSzPts val="3600"/>
              <a:buFont typeface="Do Hyeon"/>
              <a:buNone/>
              <a:defRPr sz="3600">
                <a:latin typeface="Do Hyeon"/>
                <a:ea typeface="Do Hyeon"/>
                <a:cs typeface="Do Hyeon"/>
                <a:sym typeface="Do Hyeon"/>
              </a:defRPr>
            </a:lvl5pPr>
            <a:lvl6pPr lvl="5" algn="ctr" rtl="0">
              <a:spcBef>
                <a:spcPts val="0"/>
              </a:spcBef>
              <a:spcAft>
                <a:spcPts val="0"/>
              </a:spcAft>
              <a:buSzPts val="3600"/>
              <a:buFont typeface="Do Hyeon"/>
              <a:buNone/>
              <a:defRPr sz="3600">
                <a:latin typeface="Do Hyeon"/>
                <a:ea typeface="Do Hyeon"/>
                <a:cs typeface="Do Hyeon"/>
                <a:sym typeface="Do Hyeon"/>
              </a:defRPr>
            </a:lvl6pPr>
            <a:lvl7pPr lvl="6" algn="ctr" rtl="0">
              <a:spcBef>
                <a:spcPts val="0"/>
              </a:spcBef>
              <a:spcAft>
                <a:spcPts val="0"/>
              </a:spcAft>
              <a:buSzPts val="3600"/>
              <a:buFont typeface="Do Hyeon"/>
              <a:buNone/>
              <a:defRPr sz="3600">
                <a:latin typeface="Do Hyeon"/>
                <a:ea typeface="Do Hyeon"/>
                <a:cs typeface="Do Hyeon"/>
                <a:sym typeface="Do Hyeon"/>
              </a:defRPr>
            </a:lvl7pPr>
            <a:lvl8pPr lvl="7" algn="ctr" rtl="0">
              <a:spcBef>
                <a:spcPts val="0"/>
              </a:spcBef>
              <a:spcAft>
                <a:spcPts val="0"/>
              </a:spcAft>
              <a:buSzPts val="3600"/>
              <a:buFont typeface="Do Hyeon"/>
              <a:buNone/>
              <a:defRPr sz="3600">
                <a:latin typeface="Do Hyeon"/>
                <a:ea typeface="Do Hyeon"/>
                <a:cs typeface="Do Hyeon"/>
                <a:sym typeface="Do Hyeon"/>
              </a:defRPr>
            </a:lvl8pPr>
            <a:lvl9pPr lvl="8" algn="ctr" rtl="0">
              <a:spcBef>
                <a:spcPts val="0"/>
              </a:spcBef>
              <a:spcAft>
                <a:spcPts val="0"/>
              </a:spcAft>
              <a:buSzPts val="3600"/>
              <a:buFont typeface="Do Hyeon"/>
              <a:buNone/>
              <a:defRPr sz="3600">
                <a:latin typeface="Do Hyeon"/>
                <a:ea typeface="Do Hyeon"/>
                <a:cs typeface="Do Hyeon"/>
                <a:sym typeface="Do Hyeon"/>
              </a:defRPr>
            </a:lvl9pPr>
          </a:lstStyle>
          <a:p>
            <a:endParaRPr/>
          </a:p>
        </p:txBody>
      </p:sp>
      <p:sp>
        <p:nvSpPr>
          <p:cNvPr id="125" name="Google Shape;125;p15"/>
          <p:cNvSpPr txBox="1">
            <a:spLocks noGrp="1"/>
          </p:cNvSpPr>
          <p:nvPr>
            <p:ph type="subTitle" idx="1"/>
          </p:nvPr>
        </p:nvSpPr>
        <p:spPr>
          <a:xfrm>
            <a:off x="3183913" y="1667723"/>
            <a:ext cx="2776200" cy="700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800"/>
              <a:buNone/>
              <a:defRPr sz="16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6" name="Google Shape;126;p15"/>
          <p:cNvSpPr txBox="1">
            <a:spLocks noGrp="1"/>
          </p:cNvSpPr>
          <p:nvPr>
            <p:ph type="title" idx="2" hasCustomPrompt="1"/>
          </p:nvPr>
        </p:nvSpPr>
        <p:spPr>
          <a:xfrm>
            <a:off x="3657150" y="3019098"/>
            <a:ext cx="1829700" cy="12591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10000" b="1"/>
            </a:lvl1pPr>
            <a:lvl2pPr lvl="1" algn="ctr" rtl="0">
              <a:spcBef>
                <a:spcPts val="0"/>
              </a:spcBef>
              <a:spcAft>
                <a:spcPts val="0"/>
              </a:spcAft>
              <a:buSzPts val="3000"/>
              <a:buFont typeface="Do Hyeon"/>
              <a:buNone/>
              <a:defRPr sz="3000">
                <a:latin typeface="Do Hyeon"/>
                <a:ea typeface="Do Hyeon"/>
                <a:cs typeface="Do Hyeon"/>
                <a:sym typeface="Do Hyeon"/>
              </a:defRPr>
            </a:lvl2pPr>
            <a:lvl3pPr lvl="2" algn="ctr" rtl="0">
              <a:spcBef>
                <a:spcPts val="0"/>
              </a:spcBef>
              <a:spcAft>
                <a:spcPts val="0"/>
              </a:spcAft>
              <a:buSzPts val="3000"/>
              <a:buFont typeface="Do Hyeon"/>
              <a:buNone/>
              <a:defRPr sz="3000">
                <a:latin typeface="Do Hyeon"/>
                <a:ea typeface="Do Hyeon"/>
                <a:cs typeface="Do Hyeon"/>
                <a:sym typeface="Do Hyeon"/>
              </a:defRPr>
            </a:lvl3pPr>
            <a:lvl4pPr lvl="3" algn="ctr" rtl="0">
              <a:spcBef>
                <a:spcPts val="0"/>
              </a:spcBef>
              <a:spcAft>
                <a:spcPts val="0"/>
              </a:spcAft>
              <a:buSzPts val="3000"/>
              <a:buFont typeface="Do Hyeon"/>
              <a:buNone/>
              <a:defRPr sz="3000">
                <a:latin typeface="Do Hyeon"/>
                <a:ea typeface="Do Hyeon"/>
                <a:cs typeface="Do Hyeon"/>
                <a:sym typeface="Do Hyeon"/>
              </a:defRPr>
            </a:lvl4pPr>
            <a:lvl5pPr lvl="4" algn="ctr" rtl="0">
              <a:spcBef>
                <a:spcPts val="0"/>
              </a:spcBef>
              <a:spcAft>
                <a:spcPts val="0"/>
              </a:spcAft>
              <a:buSzPts val="3000"/>
              <a:buFont typeface="Do Hyeon"/>
              <a:buNone/>
              <a:defRPr sz="3000">
                <a:latin typeface="Do Hyeon"/>
                <a:ea typeface="Do Hyeon"/>
                <a:cs typeface="Do Hyeon"/>
                <a:sym typeface="Do Hyeon"/>
              </a:defRPr>
            </a:lvl5pPr>
            <a:lvl6pPr lvl="5" algn="ctr" rtl="0">
              <a:spcBef>
                <a:spcPts val="0"/>
              </a:spcBef>
              <a:spcAft>
                <a:spcPts val="0"/>
              </a:spcAft>
              <a:buSzPts val="3000"/>
              <a:buFont typeface="Do Hyeon"/>
              <a:buNone/>
              <a:defRPr sz="3000">
                <a:latin typeface="Do Hyeon"/>
                <a:ea typeface="Do Hyeon"/>
                <a:cs typeface="Do Hyeon"/>
                <a:sym typeface="Do Hyeon"/>
              </a:defRPr>
            </a:lvl6pPr>
            <a:lvl7pPr lvl="6" algn="ctr" rtl="0">
              <a:spcBef>
                <a:spcPts val="0"/>
              </a:spcBef>
              <a:spcAft>
                <a:spcPts val="0"/>
              </a:spcAft>
              <a:buSzPts val="3000"/>
              <a:buFont typeface="Do Hyeon"/>
              <a:buNone/>
              <a:defRPr sz="3000">
                <a:latin typeface="Do Hyeon"/>
                <a:ea typeface="Do Hyeon"/>
                <a:cs typeface="Do Hyeon"/>
                <a:sym typeface="Do Hyeon"/>
              </a:defRPr>
            </a:lvl7pPr>
            <a:lvl8pPr lvl="7" algn="ctr" rtl="0">
              <a:spcBef>
                <a:spcPts val="0"/>
              </a:spcBef>
              <a:spcAft>
                <a:spcPts val="0"/>
              </a:spcAft>
              <a:buSzPts val="3000"/>
              <a:buFont typeface="Do Hyeon"/>
              <a:buNone/>
              <a:defRPr sz="3000">
                <a:latin typeface="Do Hyeon"/>
                <a:ea typeface="Do Hyeon"/>
                <a:cs typeface="Do Hyeon"/>
                <a:sym typeface="Do Hyeon"/>
              </a:defRPr>
            </a:lvl8pPr>
            <a:lvl9pPr lvl="8" algn="ctr" rtl="0">
              <a:spcBef>
                <a:spcPts val="0"/>
              </a:spcBef>
              <a:spcAft>
                <a:spcPts val="0"/>
              </a:spcAft>
              <a:buSzPts val="3000"/>
              <a:buFont typeface="Do Hyeon"/>
              <a:buNone/>
              <a:defRPr sz="3000">
                <a:latin typeface="Do Hyeon"/>
                <a:ea typeface="Do Hyeon"/>
                <a:cs typeface="Do Hyeon"/>
                <a:sym typeface="Do Hyeon"/>
              </a:defRPr>
            </a:lvl9pPr>
          </a:lstStyle>
          <a:p>
            <a:r>
              <a:t>xx%</a:t>
            </a:r>
          </a:p>
        </p:txBody>
      </p:sp>
    </p:spTree>
    <p:extLst>
      <p:ext uri="{BB962C8B-B14F-4D97-AF65-F5344CB8AC3E}">
        <p14:creationId xmlns:p14="http://schemas.microsoft.com/office/powerpoint/2010/main" val="4136872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250"/>
        <p:cNvGrpSpPr/>
        <p:nvPr/>
      </p:nvGrpSpPr>
      <p:grpSpPr>
        <a:xfrm>
          <a:off x="0" y="0"/>
          <a:ext cx="0" cy="0"/>
          <a:chOff x="0" y="0"/>
          <a:chExt cx="0" cy="0"/>
        </a:xfrm>
      </p:grpSpPr>
      <p:grpSp>
        <p:nvGrpSpPr>
          <p:cNvPr id="251" name="Google Shape;251;p28"/>
          <p:cNvGrpSpPr/>
          <p:nvPr/>
        </p:nvGrpSpPr>
        <p:grpSpPr>
          <a:xfrm>
            <a:off x="850540" y="219498"/>
            <a:ext cx="2313054" cy="458729"/>
            <a:chOff x="850540" y="219498"/>
            <a:chExt cx="2313054" cy="458729"/>
          </a:xfrm>
        </p:grpSpPr>
        <p:sp>
          <p:nvSpPr>
            <p:cNvPr id="252" name="Google Shape;252;p28"/>
            <p:cNvSpPr/>
            <p:nvPr/>
          </p:nvSpPr>
          <p:spPr>
            <a:xfrm>
              <a:off x="2293649" y="219503"/>
              <a:ext cx="869945" cy="458724"/>
            </a:xfrm>
            <a:custGeom>
              <a:avLst/>
              <a:gdLst/>
              <a:ahLst/>
              <a:cxnLst/>
              <a:rect l="l" t="t" r="r" b="b"/>
              <a:pathLst>
                <a:path w="41754" h="22017" extrusionOk="0">
                  <a:moveTo>
                    <a:pt x="13518" y="1"/>
                  </a:moveTo>
                  <a:cubicBezTo>
                    <a:pt x="12035" y="1"/>
                    <a:pt x="10546" y="218"/>
                    <a:pt x="9097" y="655"/>
                  </a:cubicBezTo>
                  <a:cubicBezTo>
                    <a:pt x="5220" y="1960"/>
                    <a:pt x="1976" y="5166"/>
                    <a:pt x="1007" y="9118"/>
                  </a:cubicBezTo>
                  <a:cubicBezTo>
                    <a:pt x="1" y="13069"/>
                    <a:pt x="1454" y="17878"/>
                    <a:pt x="4735" y="20302"/>
                  </a:cubicBezTo>
                  <a:lnTo>
                    <a:pt x="2126" y="22016"/>
                  </a:lnTo>
                  <a:lnTo>
                    <a:pt x="2126" y="22016"/>
                  </a:lnTo>
                  <a:lnTo>
                    <a:pt x="38995" y="21793"/>
                  </a:lnTo>
                  <a:lnTo>
                    <a:pt x="37392" y="20264"/>
                  </a:lnTo>
                  <a:cubicBezTo>
                    <a:pt x="40039" y="19444"/>
                    <a:pt x="41754" y="16499"/>
                    <a:pt x="41381" y="13778"/>
                  </a:cubicBezTo>
                  <a:cubicBezTo>
                    <a:pt x="40896" y="10982"/>
                    <a:pt x="38734" y="8782"/>
                    <a:pt x="35938" y="8297"/>
                  </a:cubicBezTo>
                  <a:cubicBezTo>
                    <a:pt x="35436" y="8208"/>
                    <a:pt x="34937" y="8163"/>
                    <a:pt x="34447" y="8163"/>
                  </a:cubicBezTo>
                  <a:cubicBezTo>
                    <a:pt x="32284" y="8163"/>
                    <a:pt x="30297" y="9039"/>
                    <a:pt x="28930" y="10832"/>
                  </a:cubicBezTo>
                  <a:cubicBezTo>
                    <a:pt x="27289" y="7067"/>
                    <a:pt x="24456" y="3936"/>
                    <a:pt x="20915" y="1923"/>
                  </a:cubicBezTo>
                  <a:cubicBezTo>
                    <a:pt x="18624" y="648"/>
                    <a:pt x="16080" y="1"/>
                    <a:pt x="135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8"/>
            <p:cNvSpPr/>
            <p:nvPr/>
          </p:nvSpPr>
          <p:spPr>
            <a:xfrm flipH="1">
              <a:off x="850540" y="219498"/>
              <a:ext cx="169558" cy="169304"/>
            </a:xfrm>
            <a:custGeom>
              <a:avLst/>
              <a:gdLst/>
              <a:ahLst/>
              <a:cxnLst/>
              <a:rect l="l" t="t" r="r" b="b"/>
              <a:pathLst>
                <a:path w="24672" h="24635" extrusionOk="0">
                  <a:moveTo>
                    <a:pt x="12318" y="1"/>
                  </a:moveTo>
                  <a:cubicBezTo>
                    <a:pt x="5536" y="1"/>
                    <a:pt x="1" y="5499"/>
                    <a:pt x="1" y="12318"/>
                  </a:cubicBezTo>
                  <a:cubicBezTo>
                    <a:pt x="1" y="19136"/>
                    <a:pt x="5536" y="24635"/>
                    <a:pt x="12318" y="24635"/>
                  </a:cubicBezTo>
                  <a:cubicBezTo>
                    <a:pt x="19137" y="24635"/>
                    <a:pt x="24672" y="19136"/>
                    <a:pt x="24672" y="12318"/>
                  </a:cubicBezTo>
                  <a:cubicBezTo>
                    <a:pt x="24672" y="5499"/>
                    <a:pt x="19137" y="1"/>
                    <a:pt x="123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4" name="Google Shape;254;p28"/>
          <p:cNvSpPr txBox="1">
            <a:spLocks noGrp="1"/>
          </p:cNvSpPr>
          <p:nvPr>
            <p:ph type="subTitle" idx="1"/>
          </p:nvPr>
        </p:nvSpPr>
        <p:spPr>
          <a:xfrm>
            <a:off x="2169763" y="1518425"/>
            <a:ext cx="4804200" cy="3201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5" name="Google Shape;255;p28"/>
          <p:cNvSpPr txBox="1">
            <a:spLocks noGrp="1"/>
          </p:cNvSpPr>
          <p:nvPr>
            <p:ph type="title" hasCustomPrompt="1"/>
          </p:nvPr>
        </p:nvSpPr>
        <p:spPr>
          <a:xfrm>
            <a:off x="2170038" y="1993862"/>
            <a:ext cx="4804200" cy="828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4800"/>
            </a:lvl1pPr>
            <a:lvl2pPr lvl="1" algn="ctr" rtl="0">
              <a:spcBef>
                <a:spcPts val="0"/>
              </a:spcBef>
              <a:spcAft>
                <a:spcPts val="0"/>
              </a:spcAft>
              <a:buSzPts val="6000"/>
              <a:buFont typeface="Do Hyeon"/>
              <a:buNone/>
              <a:defRPr sz="6000">
                <a:latin typeface="Do Hyeon"/>
                <a:ea typeface="Do Hyeon"/>
                <a:cs typeface="Do Hyeon"/>
                <a:sym typeface="Do Hyeon"/>
              </a:defRPr>
            </a:lvl2pPr>
            <a:lvl3pPr lvl="2" algn="ctr" rtl="0">
              <a:spcBef>
                <a:spcPts val="0"/>
              </a:spcBef>
              <a:spcAft>
                <a:spcPts val="0"/>
              </a:spcAft>
              <a:buSzPts val="6000"/>
              <a:buFont typeface="Do Hyeon"/>
              <a:buNone/>
              <a:defRPr sz="6000">
                <a:latin typeface="Do Hyeon"/>
                <a:ea typeface="Do Hyeon"/>
                <a:cs typeface="Do Hyeon"/>
                <a:sym typeface="Do Hyeon"/>
              </a:defRPr>
            </a:lvl3pPr>
            <a:lvl4pPr lvl="3" algn="ctr" rtl="0">
              <a:spcBef>
                <a:spcPts val="0"/>
              </a:spcBef>
              <a:spcAft>
                <a:spcPts val="0"/>
              </a:spcAft>
              <a:buSzPts val="6000"/>
              <a:buFont typeface="Do Hyeon"/>
              <a:buNone/>
              <a:defRPr sz="6000">
                <a:latin typeface="Do Hyeon"/>
                <a:ea typeface="Do Hyeon"/>
                <a:cs typeface="Do Hyeon"/>
                <a:sym typeface="Do Hyeon"/>
              </a:defRPr>
            </a:lvl4pPr>
            <a:lvl5pPr lvl="4" algn="ctr" rtl="0">
              <a:spcBef>
                <a:spcPts val="0"/>
              </a:spcBef>
              <a:spcAft>
                <a:spcPts val="0"/>
              </a:spcAft>
              <a:buSzPts val="6000"/>
              <a:buFont typeface="Do Hyeon"/>
              <a:buNone/>
              <a:defRPr sz="6000">
                <a:latin typeface="Do Hyeon"/>
                <a:ea typeface="Do Hyeon"/>
                <a:cs typeface="Do Hyeon"/>
                <a:sym typeface="Do Hyeon"/>
              </a:defRPr>
            </a:lvl5pPr>
            <a:lvl6pPr lvl="5" algn="ctr" rtl="0">
              <a:spcBef>
                <a:spcPts val="0"/>
              </a:spcBef>
              <a:spcAft>
                <a:spcPts val="0"/>
              </a:spcAft>
              <a:buSzPts val="6000"/>
              <a:buFont typeface="Do Hyeon"/>
              <a:buNone/>
              <a:defRPr sz="6000">
                <a:latin typeface="Do Hyeon"/>
                <a:ea typeface="Do Hyeon"/>
                <a:cs typeface="Do Hyeon"/>
                <a:sym typeface="Do Hyeon"/>
              </a:defRPr>
            </a:lvl6pPr>
            <a:lvl7pPr lvl="6" algn="ctr" rtl="0">
              <a:spcBef>
                <a:spcPts val="0"/>
              </a:spcBef>
              <a:spcAft>
                <a:spcPts val="0"/>
              </a:spcAft>
              <a:buSzPts val="6000"/>
              <a:buFont typeface="Do Hyeon"/>
              <a:buNone/>
              <a:defRPr sz="6000">
                <a:latin typeface="Do Hyeon"/>
                <a:ea typeface="Do Hyeon"/>
                <a:cs typeface="Do Hyeon"/>
                <a:sym typeface="Do Hyeon"/>
              </a:defRPr>
            </a:lvl7pPr>
            <a:lvl8pPr lvl="7" algn="ctr" rtl="0">
              <a:spcBef>
                <a:spcPts val="0"/>
              </a:spcBef>
              <a:spcAft>
                <a:spcPts val="0"/>
              </a:spcAft>
              <a:buSzPts val="6000"/>
              <a:buFont typeface="Do Hyeon"/>
              <a:buNone/>
              <a:defRPr sz="6000">
                <a:latin typeface="Do Hyeon"/>
                <a:ea typeface="Do Hyeon"/>
                <a:cs typeface="Do Hyeon"/>
                <a:sym typeface="Do Hyeon"/>
              </a:defRPr>
            </a:lvl8pPr>
            <a:lvl9pPr lvl="8" algn="ctr" rtl="0">
              <a:spcBef>
                <a:spcPts val="0"/>
              </a:spcBef>
              <a:spcAft>
                <a:spcPts val="0"/>
              </a:spcAft>
              <a:buSzPts val="6000"/>
              <a:buFont typeface="Do Hyeon"/>
              <a:buNone/>
              <a:defRPr sz="6000">
                <a:latin typeface="Do Hyeon"/>
                <a:ea typeface="Do Hyeon"/>
                <a:cs typeface="Do Hyeon"/>
                <a:sym typeface="Do Hyeon"/>
              </a:defRPr>
            </a:lvl9pPr>
          </a:lstStyle>
          <a:p>
            <a:r>
              <a:t>xx%</a:t>
            </a:r>
          </a:p>
        </p:txBody>
      </p:sp>
      <p:sp>
        <p:nvSpPr>
          <p:cNvPr id="256" name="Google Shape;256;p28"/>
          <p:cNvSpPr txBox="1">
            <a:spLocks noGrp="1"/>
          </p:cNvSpPr>
          <p:nvPr>
            <p:ph type="subTitle" idx="2"/>
          </p:nvPr>
        </p:nvSpPr>
        <p:spPr>
          <a:xfrm>
            <a:off x="2169763" y="2830350"/>
            <a:ext cx="4804200" cy="3156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7" name="Google Shape;257;p28"/>
          <p:cNvSpPr txBox="1">
            <a:spLocks noGrp="1"/>
          </p:cNvSpPr>
          <p:nvPr>
            <p:ph type="title" idx="3" hasCustomPrompt="1"/>
          </p:nvPr>
        </p:nvSpPr>
        <p:spPr>
          <a:xfrm>
            <a:off x="2170038" y="690125"/>
            <a:ext cx="4804200" cy="828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4800"/>
            </a:lvl1pPr>
            <a:lvl2pPr lvl="1" algn="ctr" rtl="0">
              <a:spcBef>
                <a:spcPts val="0"/>
              </a:spcBef>
              <a:spcAft>
                <a:spcPts val="0"/>
              </a:spcAft>
              <a:buSzPts val="6000"/>
              <a:buFont typeface="Do Hyeon"/>
              <a:buNone/>
              <a:defRPr sz="6000">
                <a:latin typeface="Do Hyeon"/>
                <a:ea typeface="Do Hyeon"/>
                <a:cs typeface="Do Hyeon"/>
                <a:sym typeface="Do Hyeon"/>
              </a:defRPr>
            </a:lvl2pPr>
            <a:lvl3pPr lvl="2" algn="ctr" rtl="0">
              <a:spcBef>
                <a:spcPts val="0"/>
              </a:spcBef>
              <a:spcAft>
                <a:spcPts val="0"/>
              </a:spcAft>
              <a:buSzPts val="6000"/>
              <a:buFont typeface="Do Hyeon"/>
              <a:buNone/>
              <a:defRPr sz="6000">
                <a:latin typeface="Do Hyeon"/>
                <a:ea typeface="Do Hyeon"/>
                <a:cs typeface="Do Hyeon"/>
                <a:sym typeface="Do Hyeon"/>
              </a:defRPr>
            </a:lvl3pPr>
            <a:lvl4pPr lvl="3" algn="ctr" rtl="0">
              <a:spcBef>
                <a:spcPts val="0"/>
              </a:spcBef>
              <a:spcAft>
                <a:spcPts val="0"/>
              </a:spcAft>
              <a:buSzPts val="6000"/>
              <a:buFont typeface="Do Hyeon"/>
              <a:buNone/>
              <a:defRPr sz="6000">
                <a:latin typeface="Do Hyeon"/>
                <a:ea typeface="Do Hyeon"/>
                <a:cs typeface="Do Hyeon"/>
                <a:sym typeface="Do Hyeon"/>
              </a:defRPr>
            </a:lvl4pPr>
            <a:lvl5pPr lvl="4" algn="ctr" rtl="0">
              <a:spcBef>
                <a:spcPts val="0"/>
              </a:spcBef>
              <a:spcAft>
                <a:spcPts val="0"/>
              </a:spcAft>
              <a:buSzPts val="6000"/>
              <a:buFont typeface="Do Hyeon"/>
              <a:buNone/>
              <a:defRPr sz="6000">
                <a:latin typeface="Do Hyeon"/>
                <a:ea typeface="Do Hyeon"/>
                <a:cs typeface="Do Hyeon"/>
                <a:sym typeface="Do Hyeon"/>
              </a:defRPr>
            </a:lvl5pPr>
            <a:lvl6pPr lvl="5" algn="ctr" rtl="0">
              <a:spcBef>
                <a:spcPts val="0"/>
              </a:spcBef>
              <a:spcAft>
                <a:spcPts val="0"/>
              </a:spcAft>
              <a:buSzPts val="6000"/>
              <a:buFont typeface="Do Hyeon"/>
              <a:buNone/>
              <a:defRPr sz="6000">
                <a:latin typeface="Do Hyeon"/>
                <a:ea typeface="Do Hyeon"/>
                <a:cs typeface="Do Hyeon"/>
                <a:sym typeface="Do Hyeon"/>
              </a:defRPr>
            </a:lvl6pPr>
            <a:lvl7pPr lvl="6" algn="ctr" rtl="0">
              <a:spcBef>
                <a:spcPts val="0"/>
              </a:spcBef>
              <a:spcAft>
                <a:spcPts val="0"/>
              </a:spcAft>
              <a:buSzPts val="6000"/>
              <a:buFont typeface="Do Hyeon"/>
              <a:buNone/>
              <a:defRPr sz="6000">
                <a:latin typeface="Do Hyeon"/>
                <a:ea typeface="Do Hyeon"/>
                <a:cs typeface="Do Hyeon"/>
                <a:sym typeface="Do Hyeon"/>
              </a:defRPr>
            </a:lvl7pPr>
            <a:lvl8pPr lvl="7" algn="ctr" rtl="0">
              <a:spcBef>
                <a:spcPts val="0"/>
              </a:spcBef>
              <a:spcAft>
                <a:spcPts val="0"/>
              </a:spcAft>
              <a:buSzPts val="6000"/>
              <a:buFont typeface="Do Hyeon"/>
              <a:buNone/>
              <a:defRPr sz="6000">
                <a:latin typeface="Do Hyeon"/>
                <a:ea typeface="Do Hyeon"/>
                <a:cs typeface="Do Hyeon"/>
                <a:sym typeface="Do Hyeon"/>
              </a:defRPr>
            </a:lvl8pPr>
            <a:lvl9pPr lvl="8" algn="ctr" rtl="0">
              <a:spcBef>
                <a:spcPts val="0"/>
              </a:spcBef>
              <a:spcAft>
                <a:spcPts val="0"/>
              </a:spcAft>
              <a:buSzPts val="6000"/>
              <a:buFont typeface="Do Hyeon"/>
              <a:buNone/>
              <a:defRPr sz="6000">
                <a:latin typeface="Do Hyeon"/>
                <a:ea typeface="Do Hyeon"/>
                <a:cs typeface="Do Hyeon"/>
                <a:sym typeface="Do Hyeon"/>
              </a:defRPr>
            </a:lvl9pPr>
          </a:lstStyle>
          <a:p>
            <a:r>
              <a:t>xx%</a:t>
            </a:r>
          </a:p>
        </p:txBody>
      </p:sp>
      <p:sp>
        <p:nvSpPr>
          <p:cNvPr id="258" name="Google Shape;258;p28"/>
          <p:cNvSpPr txBox="1">
            <a:spLocks noGrp="1"/>
          </p:cNvSpPr>
          <p:nvPr>
            <p:ph type="title" idx="4" hasCustomPrompt="1"/>
          </p:nvPr>
        </p:nvSpPr>
        <p:spPr>
          <a:xfrm>
            <a:off x="2170038" y="3297599"/>
            <a:ext cx="4804200" cy="828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4800"/>
            </a:lvl1pPr>
            <a:lvl2pPr lvl="1" algn="ctr" rtl="0">
              <a:spcBef>
                <a:spcPts val="0"/>
              </a:spcBef>
              <a:spcAft>
                <a:spcPts val="0"/>
              </a:spcAft>
              <a:buSzPts val="6000"/>
              <a:buFont typeface="Do Hyeon"/>
              <a:buNone/>
              <a:defRPr sz="6000">
                <a:latin typeface="Do Hyeon"/>
                <a:ea typeface="Do Hyeon"/>
                <a:cs typeface="Do Hyeon"/>
                <a:sym typeface="Do Hyeon"/>
              </a:defRPr>
            </a:lvl2pPr>
            <a:lvl3pPr lvl="2" algn="ctr" rtl="0">
              <a:spcBef>
                <a:spcPts val="0"/>
              </a:spcBef>
              <a:spcAft>
                <a:spcPts val="0"/>
              </a:spcAft>
              <a:buSzPts val="6000"/>
              <a:buFont typeface="Do Hyeon"/>
              <a:buNone/>
              <a:defRPr sz="6000">
                <a:latin typeface="Do Hyeon"/>
                <a:ea typeface="Do Hyeon"/>
                <a:cs typeface="Do Hyeon"/>
                <a:sym typeface="Do Hyeon"/>
              </a:defRPr>
            </a:lvl3pPr>
            <a:lvl4pPr lvl="3" algn="ctr" rtl="0">
              <a:spcBef>
                <a:spcPts val="0"/>
              </a:spcBef>
              <a:spcAft>
                <a:spcPts val="0"/>
              </a:spcAft>
              <a:buSzPts val="6000"/>
              <a:buFont typeface="Do Hyeon"/>
              <a:buNone/>
              <a:defRPr sz="6000">
                <a:latin typeface="Do Hyeon"/>
                <a:ea typeface="Do Hyeon"/>
                <a:cs typeface="Do Hyeon"/>
                <a:sym typeface="Do Hyeon"/>
              </a:defRPr>
            </a:lvl4pPr>
            <a:lvl5pPr lvl="4" algn="ctr" rtl="0">
              <a:spcBef>
                <a:spcPts val="0"/>
              </a:spcBef>
              <a:spcAft>
                <a:spcPts val="0"/>
              </a:spcAft>
              <a:buSzPts val="6000"/>
              <a:buFont typeface="Do Hyeon"/>
              <a:buNone/>
              <a:defRPr sz="6000">
                <a:latin typeface="Do Hyeon"/>
                <a:ea typeface="Do Hyeon"/>
                <a:cs typeface="Do Hyeon"/>
                <a:sym typeface="Do Hyeon"/>
              </a:defRPr>
            </a:lvl5pPr>
            <a:lvl6pPr lvl="5" algn="ctr" rtl="0">
              <a:spcBef>
                <a:spcPts val="0"/>
              </a:spcBef>
              <a:spcAft>
                <a:spcPts val="0"/>
              </a:spcAft>
              <a:buSzPts val="6000"/>
              <a:buFont typeface="Do Hyeon"/>
              <a:buNone/>
              <a:defRPr sz="6000">
                <a:latin typeface="Do Hyeon"/>
                <a:ea typeface="Do Hyeon"/>
                <a:cs typeface="Do Hyeon"/>
                <a:sym typeface="Do Hyeon"/>
              </a:defRPr>
            </a:lvl6pPr>
            <a:lvl7pPr lvl="6" algn="ctr" rtl="0">
              <a:spcBef>
                <a:spcPts val="0"/>
              </a:spcBef>
              <a:spcAft>
                <a:spcPts val="0"/>
              </a:spcAft>
              <a:buSzPts val="6000"/>
              <a:buFont typeface="Do Hyeon"/>
              <a:buNone/>
              <a:defRPr sz="6000">
                <a:latin typeface="Do Hyeon"/>
                <a:ea typeface="Do Hyeon"/>
                <a:cs typeface="Do Hyeon"/>
                <a:sym typeface="Do Hyeon"/>
              </a:defRPr>
            </a:lvl7pPr>
            <a:lvl8pPr lvl="7" algn="ctr" rtl="0">
              <a:spcBef>
                <a:spcPts val="0"/>
              </a:spcBef>
              <a:spcAft>
                <a:spcPts val="0"/>
              </a:spcAft>
              <a:buSzPts val="6000"/>
              <a:buFont typeface="Do Hyeon"/>
              <a:buNone/>
              <a:defRPr sz="6000">
                <a:latin typeface="Do Hyeon"/>
                <a:ea typeface="Do Hyeon"/>
                <a:cs typeface="Do Hyeon"/>
                <a:sym typeface="Do Hyeon"/>
              </a:defRPr>
            </a:lvl8pPr>
            <a:lvl9pPr lvl="8" algn="ctr" rtl="0">
              <a:spcBef>
                <a:spcPts val="0"/>
              </a:spcBef>
              <a:spcAft>
                <a:spcPts val="0"/>
              </a:spcAft>
              <a:buSzPts val="6000"/>
              <a:buFont typeface="Do Hyeon"/>
              <a:buNone/>
              <a:defRPr sz="6000">
                <a:latin typeface="Do Hyeon"/>
                <a:ea typeface="Do Hyeon"/>
                <a:cs typeface="Do Hyeon"/>
                <a:sym typeface="Do Hyeon"/>
              </a:defRPr>
            </a:lvl9pPr>
          </a:lstStyle>
          <a:p>
            <a:r>
              <a:t>xx%</a:t>
            </a:r>
          </a:p>
        </p:txBody>
      </p:sp>
      <p:sp>
        <p:nvSpPr>
          <p:cNvPr id="259" name="Google Shape;259;p28"/>
          <p:cNvSpPr txBox="1">
            <a:spLocks noGrp="1"/>
          </p:cNvSpPr>
          <p:nvPr>
            <p:ph type="subTitle" idx="5"/>
          </p:nvPr>
        </p:nvSpPr>
        <p:spPr>
          <a:xfrm>
            <a:off x="2169763" y="4137775"/>
            <a:ext cx="4804200" cy="3156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7657814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52"/>
        <p:cNvGrpSpPr/>
        <p:nvPr/>
      </p:nvGrpSpPr>
      <p:grpSpPr>
        <a:xfrm>
          <a:off x="0" y="0"/>
          <a:ext cx="0" cy="0"/>
          <a:chOff x="0" y="0"/>
          <a:chExt cx="0" cy="0"/>
        </a:xfrm>
      </p:grpSpPr>
      <p:grpSp>
        <p:nvGrpSpPr>
          <p:cNvPr id="53" name="Google Shape;53;p6"/>
          <p:cNvGrpSpPr/>
          <p:nvPr/>
        </p:nvGrpSpPr>
        <p:grpSpPr>
          <a:xfrm>
            <a:off x="225150" y="170090"/>
            <a:ext cx="1292907" cy="1856560"/>
            <a:chOff x="225150" y="170090"/>
            <a:chExt cx="1292907" cy="1856560"/>
          </a:xfrm>
        </p:grpSpPr>
        <p:sp>
          <p:nvSpPr>
            <p:cNvPr id="54" name="Google Shape;54;p6"/>
            <p:cNvSpPr/>
            <p:nvPr/>
          </p:nvSpPr>
          <p:spPr>
            <a:xfrm>
              <a:off x="225150" y="1857075"/>
              <a:ext cx="169575" cy="169575"/>
            </a:xfrm>
            <a:custGeom>
              <a:avLst/>
              <a:gdLst/>
              <a:ahLst/>
              <a:cxnLst/>
              <a:rect l="l" t="t" r="r" b="b"/>
              <a:pathLst>
                <a:path w="6783" h="6783" extrusionOk="0">
                  <a:moveTo>
                    <a:pt x="3410" y="1"/>
                  </a:moveTo>
                  <a:cubicBezTo>
                    <a:pt x="1540" y="1"/>
                    <a:pt x="0" y="1540"/>
                    <a:pt x="0" y="3410"/>
                  </a:cubicBezTo>
                  <a:cubicBezTo>
                    <a:pt x="0" y="5279"/>
                    <a:pt x="1540" y="6782"/>
                    <a:pt x="3410" y="6782"/>
                  </a:cubicBezTo>
                  <a:cubicBezTo>
                    <a:pt x="5279" y="6782"/>
                    <a:pt x="6782" y="5279"/>
                    <a:pt x="6782" y="3410"/>
                  </a:cubicBezTo>
                  <a:cubicBezTo>
                    <a:pt x="6782" y="1540"/>
                    <a:pt x="5279" y="1"/>
                    <a:pt x="34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6"/>
            <p:cNvSpPr/>
            <p:nvPr/>
          </p:nvSpPr>
          <p:spPr>
            <a:xfrm>
              <a:off x="1148100" y="170090"/>
              <a:ext cx="369957" cy="369402"/>
            </a:xfrm>
            <a:custGeom>
              <a:avLst/>
              <a:gdLst/>
              <a:ahLst/>
              <a:cxnLst/>
              <a:rect l="l" t="t" r="r" b="b"/>
              <a:pathLst>
                <a:path w="24672" h="24635" extrusionOk="0">
                  <a:moveTo>
                    <a:pt x="12318" y="1"/>
                  </a:moveTo>
                  <a:cubicBezTo>
                    <a:pt x="5536" y="1"/>
                    <a:pt x="1" y="5499"/>
                    <a:pt x="1" y="12318"/>
                  </a:cubicBezTo>
                  <a:cubicBezTo>
                    <a:pt x="1" y="19136"/>
                    <a:pt x="5536" y="24635"/>
                    <a:pt x="12318" y="24635"/>
                  </a:cubicBezTo>
                  <a:cubicBezTo>
                    <a:pt x="19137" y="24635"/>
                    <a:pt x="24672" y="19136"/>
                    <a:pt x="24672" y="12318"/>
                  </a:cubicBezTo>
                  <a:cubicBezTo>
                    <a:pt x="24672" y="5499"/>
                    <a:pt x="19137" y="1"/>
                    <a:pt x="123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56;p6"/>
          <p:cNvSpPr/>
          <p:nvPr/>
        </p:nvSpPr>
        <p:spPr>
          <a:xfrm>
            <a:off x="8489025" y="4368725"/>
            <a:ext cx="236543" cy="236188"/>
          </a:xfrm>
          <a:custGeom>
            <a:avLst/>
            <a:gdLst/>
            <a:ahLst/>
            <a:cxnLst/>
            <a:rect l="l" t="t" r="r" b="b"/>
            <a:pathLst>
              <a:path w="24672" h="24635" extrusionOk="0">
                <a:moveTo>
                  <a:pt x="12318" y="1"/>
                </a:moveTo>
                <a:cubicBezTo>
                  <a:pt x="5536" y="1"/>
                  <a:pt x="1" y="5499"/>
                  <a:pt x="1" y="12318"/>
                </a:cubicBezTo>
                <a:cubicBezTo>
                  <a:pt x="1" y="19136"/>
                  <a:pt x="5536" y="24635"/>
                  <a:pt x="12318" y="24635"/>
                </a:cubicBezTo>
                <a:cubicBezTo>
                  <a:pt x="19137" y="24635"/>
                  <a:pt x="24672" y="19136"/>
                  <a:pt x="24672" y="12318"/>
                </a:cubicBezTo>
                <a:cubicBezTo>
                  <a:pt x="24672" y="5499"/>
                  <a:pt x="19137" y="1"/>
                  <a:pt x="123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6"/>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endParaRPr/>
          </a:p>
        </p:txBody>
      </p:sp>
    </p:spTree>
    <p:extLst>
      <p:ext uri="{BB962C8B-B14F-4D97-AF65-F5344CB8AC3E}">
        <p14:creationId xmlns:p14="http://schemas.microsoft.com/office/powerpoint/2010/main" val="4269005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6"/>
        <p:cNvGrpSpPr/>
        <p:nvPr/>
      </p:nvGrpSpPr>
      <p:grpSpPr>
        <a:xfrm>
          <a:off x="0" y="0"/>
          <a:ext cx="0" cy="0"/>
          <a:chOff x="0" y="0"/>
          <a:chExt cx="0" cy="0"/>
        </a:xfrm>
      </p:grpSpPr>
      <p:grpSp>
        <p:nvGrpSpPr>
          <p:cNvPr id="37" name="Google Shape;37;p5"/>
          <p:cNvGrpSpPr/>
          <p:nvPr/>
        </p:nvGrpSpPr>
        <p:grpSpPr>
          <a:xfrm>
            <a:off x="739757" y="2826899"/>
            <a:ext cx="7664486" cy="4779894"/>
            <a:chOff x="739757" y="2826899"/>
            <a:chExt cx="7664486" cy="4779894"/>
          </a:xfrm>
        </p:grpSpPr>
        <p:sp>
          <p:nvSpPr>
            <p:cNvPr id="38" name="Google Shape;38;p5"/>
            <p:cNvSpPr/>
            <p:nvPr/>
          </p:nvSpPr>
          <p:spPr>
            <a:xfrm flipH="1">
              <a:off x="739757" y="2826899"/>
              <a:ext cx="4962521" cy="4779894"/>
            </a:xfrm>
            <a:custGeom>
              <a:avLst/>
              <a:gdLst/>
              <a:ahLst/>
              <a:cxnLst/>
              <a:rect l="l" t="t" r="r" b="b"/>
              <a:pathLst>
                <a:path w="192439" h="185357" extrusionOk="0">
                  <a:moveTo>
                    <a:pt x="112964" y="1"/>
                  </a:moveTo>
                  <a:cubicBezTo>
                    <a:pt x="109203" y="1"/>
                    <a:pt x="105436" y="1180"/>
                    <a:pt x="102184" y="3131"/>
                  </a:cubicBezTo>
                  <a:cubicBezTo>
                    <a:pt x="97226" y="6113"/>
                    <a:pt x="93461" y="10699"/>
                    <a:pt x="89099" y="14501"/>
                  </a:cubicBezTo>
                  <a:cubicBezTo>
                    <a:pt x="85126" y="17999"/>
                    <a:pt x="80193" y="21002"/>
                    <a:pt x="75007" y="21002"/>
                  </a:cubicBezTo>
                  <a:cubicBezTo>
                    <a:pt x="74500" y="21002"/>
                    <a:pt x="73990" y="20973"/>
                    <a:pt x="73479" y="20913"/>
                  </a:cubicBezTo>
                  <a:cubicBezTo>
                    <a:pt x="68893" y="20354"/>
                    <a:pt x="65016" y="17446"/>
                    <a:pt x="61102" y="14986"/>
                  </a:cubicBezTo>
                  <a:cubicBezTo>
                    <a:pt x="57969" y="13047"/>
                    <a:pt x="54359" y="11274"/>
                    <a:pt x="50749" y="11274"/>
                  </a:cubicBezTo>
                  <a:cubicBezTo>
                    <a:pt x="49848" y="11274"/>
                    <a:pt x="48947" y="11385"/>
                    <a:pt x="48054" y="11631"/>
                  </a:cubicBezTo>
                  <a:cubicBezTo>
                    <a:pt x="44400" y="12637"/>
                    <a:pt x="41642" y="15806"/>
                    <a:pt x="40262" y="19347"/>
                  </a:cubicBezTo>
                  <a:cubicBezTo>
                    <a:pt x="38920" y="22889"/>
                    <a:pt x="38771" y="26766"/>
                    <a:pt x="38883" y="30569"/>
                  </a:cubicBezTo>
                  <a:cubicBezTo>
                    <a:pt x="39107" y="37615"/>
                    <a:pt x="38920" y="46375"/>
                    <a:pt x="34186" y="51595"/>
                  </a:cubicBezTo>
                  <a:cubicBezTo>
                    <a:pt x="31576" y="54502"/>
                    <a:pt x="27811" y="56180"/>
                    <a:pt x="25388" y="59274"/>
                  </a:cubicBezTo>
                  <a:cubicBezTo>
                    <a:pt x="21846" y="63785"/>
                    <a:pt x="22107" y="70234"/>
                    <a:pt x="23151" y="75901"/>
                  </a:cubicBezTo>
                  <a:cubicBezTo>
                    <a:pt x="24157" y="81605"/>
                    <a:pt x="25760" y="87458"/>
                    <a:pt x="24307" y="93050"/>
                  </a:cubicBezTo>
                  <a:cubicBezTo>
                    <a:pt x="21548" y="103674"/>
                    <a:pt x="9059" y="108931"/>
                    <a:pt x="4511" y="118922"/>
                  </a:cubicBezTo>
                  <a:cubicBezTo>
                    <a:pt x="0" y="128727"/>
                    <a:pt x="4362" y="140321"/>
                    <a:pt x="14204" y="144757"/>
                  </a:cubicBezTo>
                  <a:cubicBezTo>
                    <a:pt x="22144" y="148336"/>
                    <a:pt x="31464" y="146248"/>
                    <a:pt x="40039" y="147963"/>
                  </a:cubicBezTo>
                  <a:cubicBezTo>
                    <a:pt x="49209" y="149827"/>
                    <a:pt x="59536" y="155568"/>
                    <a:pt x="61064" y="164813"/>
                  </a:cubicBezTo>
                  <a:cubicBezTo>
                    <a:pt x="61661" y="168653"/>
                    <a:pt x="62332" y="172568"/>
                    <a:pt x="64233" y="175997"/>
                  </a:cubicBezTo>
                  <a:cubicBezTo>
                    <a:pt x="66134" y="179390"/>
                    <a:pt x="69564" y="182186"/>
                    <a:pt x="73441" y="182260"/>
                  </a:cubicBezTo>
                  <a:cubicBezTo>
                    <a:pt x="73487" y="182261"/>
                    <a:pt x="73532" y="182261"/>
                    <a:pt x="73577" y="182261"/>
                  </a:cubicBezTo>
                  <a:cubicBezTo>
                    <a:pt x="78287" y="182261"/>
                    <a:pt x="82117" y="178421"/>
                    <a:pt x="84961" y="174618"/>
                  </a:cubicBezTo>
                  <a:cubicBezTo>
                    <a:pt x="87831" y="170778"/>
                    <a:pt x="90627" y="166416"/>
                    <a:pt x="95101" y="164776"/>
                  </a:cubicBezTo>
                  <a:cubicBezTo>
                    <a:pt x="96376" y="164311"/>
                    <a:pt x="97693" y="164101"/>
                    <a:pt x="99017" y="164101"/>
                  </a:cubicBezTo>
                  <a:cubicBezTo>
                    <a:pt x="102998" y="164101"/>
                    <a:pt x="107048" y="165996"/>
                    <a:pt x="110236" y="168541"/>
                  </a:cubicBezTo>
                  <a:cubicBezTo>
                    <a:pt x="114449" y="171934"/>
                    <a:pt x="117730" y="176407"/>
                    <a:pt x="121793" y="179986"/>
                  </a:cubicBezTo>
                  <a:cubicBezTo>
                    <a:pt x="125211" y="182969"/>
                    <a:pt x="129587" y="185357"/>
                    <a:pt x="134015" y="185357"/>
                  </a:cubicBezTo>
                  <a:cubicBezTo>
                    <a:pt x="134900" y="185357"/>
                    <a:pt x="135786" y="185261"/>
                    <a:pt x="136668" y="185056"/>
                  </a:cubicBezTo>
                  <a:cubicBezTo>
                    <a:pt x="142223" y="183789"/>
                    <a:pt x="146062" y="178458"/>
                    <a:pt x="147479" y="172903"/>
                  </a:cubicBezTo>
                  <a:cubicBezTo>
                    <a:pt x="148896" y="167386"/>
                    <a:pt x="148411" y="161570"/>
                    <a:pt x="148299" y="155866"/>
                  </a:cubicBezTo>
                  <a:cubicBezTo>
                    <a:pt x="148225" y="150125"/>
                    <a:pt x="148672" y="144160"/>
                    <a:pt x="151654" y="139277"/>
                  </a:cubicBezTo>
                  <a:cubicBezTo>
                    <a:pt x="156240" y="131895"/>
                    <a:pt x="165336" y="129025"/>
                    <a:pt x="173463" y="125856"/>
                  </a:cubicBezTo>
                  <a:cubicBezTo>
                    <a:pt x="181590" y="122724"/>
                    <a:pt x="190351" y="117543"/>
                    <a:pt x="191693" y="108931"/>
                  </a:cubicBezTo>
                  <a:cubicBezTo>
                    <a:pt x="192438" y="104234"/>
                    <a:pt x="190649" y="99350"/>
                    <a:pt x="187517" y="95771"/>
                  </a:cubicBezTo>
                  <a:cubicBezTo>
                    <a:pt x="184386" y="92155"/>
                    <a:pt x="180024" y="89806"/>
                    <a:pt x="175476" y="88352"/>
                  </a:cubicBezTo>
                  <a:cubicBezTo>
                    <a:pt x="172978" y="87570"/>
                    <a:pt x="170331" y="87048"/>
                    <a:pt x="168057" y="85780"/>
                  </a:cubicBezTo>
                  <a:cubicBezTo>
                    <a:pt x="165746" y="84513"/>
                    <a:pt x="163770" y="82276"/>
                    <a:pt x="163658" y="79629"/>
                  </a:cubicBezTo>
                  <a:cubicBezTo>
                    <a:pt x="163547" y="76087"/>
                    <a:pt x="166715" y="73441"/>
                    <a:pt x="169399" y="71092"/>
                  </a:cubicBezTo>
                  <a:cubicBezTo>
                    <a:pt x="173649" y="67401"/>
                    <a:pt x="177415" y="63151"/>
                    <a:pt x="180583" y="58417"/>
                  </a:cubicBezTo>
                  <a:cubicBezTo>
                    <a:pt x="183491" y="54055"/>
                    <a:pt x="185914" y="48873"/>
                    <a:pt x="184759" y="43766"/>
                  </a:cubicBezTo>
                  <a:cubicBezTo>
                    <a:pt x="183417" y="37615"/>
                    <a:pt x="177191" y="33626"/>
                    <a:pt x="171003" y="32619"/>
                  </a:cubicBezTo>
                  <a:cubicBezTo>
                    <a:pt x="169455" y="32377"/>
                    <a:pt x="167901" y="32277"/>
                    <a:pt x="166343" y="32277"/>
                  </a:cubicBezTo>
                  <a:cubicBezTo>
                    <a:pt x="161669" y="32277"/>
                    <a:pt x="156957" y="33178"/>
                    <a:pt x="152288" y="33849"/>
                  </a:cubicBezTo>
                  <a:cubicBezTo>
                    <a:pt x="151063" y="34019"/>
                    <a:pt x="149896" y="34088"/>
                    <a:pt x="148762" y="34088"/>
                  </a:cubicBezTo>
                  <a:cubicBezTo>
                    <a:pt x="144166" y="34088"/>
                    <a:pt x="140126" y="32955"/>
                    <a:pt x="135102" y="32805"/>
                  </a:cubicBezTo>
                  <a:cubicBezTo>
                    <a:pt x="132120" y="32731"/>
                    <a:pt x="129622" y="30270"/>
                    <a:pt x="128578" y="27474"/>
                  </a:cubicBezTo>
                  <a:cubicBezTo>
                    <a:pt x="127497" y="24678"/>
                    <a:pt x="127609" y="21584"/>
                    <a:pt x="127758" y="18602"/>
                  </a:cubicBezTo>
                  <a:cubicBezTo>
                    <a:pt x="127907" y="15657"/>
                    <a:pt x="128093" y="12600"/>
                    <a:pt x="127236" y="9729"/>
                  </a:cubicBezTo>
                  <a:cubicBezTo>
                    <a:pt x="125819" y="4957"/>
                    <a:pt x="121383" y="1416"/>
                    <a:pt x="116537" y="372"/>
                  </a:cubicBezTo>
                  <a:cubicBezTo>
                    <a:pt x="115358" y="120"/>
                    <a:pt x="114161" y="1"/>
                    <a:pt x="1129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5"/>
            <p:cNvSpPr/>
            <p:nvPr/>
          </p:nvSpPr>
          <p:spPr>
            <a:xfrm rot="10800000" flipH="1">
              <a:off x="3441929" y="3329200"/>
              <a:ext cx="4962313" cy="4197275"/>
            </a:xfrm>
            <a:custGeom>
              <a:avLst/>
              <a:gdLst/>
              <a:ahLst/>
              <a:cxnLst/>
              <a:rect l="l" t="t" r="r" b="b"/>
              <a:pathLst>
                <a:path w="225842" h="191024" extrusionOk="0">
                  <a:moveTo>
                    <a:pt x="124822" y="1"/>
                  </a:moveTo>
                  <a:cubicBezTo>
                    <a:pt x="121435" y="1"/>
                    <a:pt x="117912" y="1193"/>
                    <a:pt x="115270" y="3314"/>
                  </a:cubicBezTo>
                  <a:cubicBezTo>
                    <a:pt x="109976" y="7564"/>
                    <a:pt x="107404" y="14274"/>
                    <a:pt x="105428" y="20798"/>
                  </a:cubicBezTo>
                  <a:cubicBezTo>
                    <a:pt x="103489" y="27322"/>
                    <a:pt x="101775" y="34145"/>
                    <a:pt x="97525" y="39438"/>
                  </a:cubicBezTo>
                  <a:cubicBezTo>
                    <a:pt x="94560" y="43132"/>
                    <a:pt x="89163" y="46789"/>
                    <a:pt x="84829" y="46789"/>
                  </a:cubicBezTo>
                  <a:cubicBezTo>
                    <a:pt x="82951" y="46789"/>
                    <a:pt x="81272" y="46102"/>
                    <a:pt x="80078" y="44434"/>
                  </a:cubicBezTo>
                  <a:cubicBezTo>
                    <a:pt x="77312" y="40595"/>
                    <a:pt x="73230" y="38815"/>
                    <a:pt x="69186" y="38815"/>
                  </a:cubicBezTo>
                  <a:cubicBezTo>
                    <a:pt x="63254" y="38815"/>
                    <a:pt x="57406" y="42646"/>
                    <a:pt x="55920" y="49429"/>
                  </a:cubicBezTo>
                  <a:cubicBezTo>
                    <a:pt x="55324" y="52076"/>
                    <a:pt x="55510" y="54909"/>
                    <a:pt x="54243" y="57295"/>
                  </a:cubicBezTo>
                  <a:cubicBezTo>
                    <a:pt x="52901" y="59756"/>
                    <a:pt x="50142" y="61210"/>
                    <a:pt x="47346" y="61694"/>
                  </a:cubicBezTo>
                  <a:cubicBezTo>
                    <a:pt x="46311" y="61874"/>
                    <a:pt x="45266" y="61941"/>
                    <a:pt x="44218" y="61941"/>
                  </a:cubicBezTo>
                  <a:cubicBezTo>
                    <a:pt x="42435" y="61941"/>
                    <a:pt x="40644" y="61747"/>
                    <a:pt x="38884" y="61583"/>
                  </a:cubicBezTo>
                  <a:cubicBezTo>
                    <a:pt x="36095" y="61326"/>
                    <a:pt x="33275" y="61140"/>
                    <a:pt x="30463" y="61140"/>
                  </a:cubicBezTo>
                  <a:cubicBezTo>
                    <a:pt x="27148" y="61140"/>
                    <a:pt x="23844" y="61398"/>
                    <a:pt x="20616" y="62104"/>
                  </a:cubicBezTo>
                  <a:cubicBezTo>
                    <a:pt x="14614" y="63447"/>
                    <a:pt x="8836" y="66429"/>
                    <a:pt x="5183" y="71350"/>
                  </a:cubicBezTo>
                  <a:cubicBezTo>
                    <a:pt x="2051" y="75488"/>
                    <a:pt x="635" y="80707"/>
                    <a:pt x="374" y="85926"/>
                  </a:cubicBezTo>
                  <a:cubicBezTo>
                    <a:pt x="1" y="92152"/>
                    <a:pt x="1268" y="98564"/>
                    <a:pt x="4586" y="103821"/>
                  </a:cubicBezTo>
                  <a:cubicBezTo>
                    <a:pt x="8687" y="110307"/>
                    <a:pt x="15658" y="114594"/>
                    <a:pt x="22965" y="116980"/>
                  </a:cubicBezTo>
                  <a:cubicBezTo>
                    <a:pt x="30272" y="119404"/>
                    <a:pt x="37579" y="119180"/>
                    <a:pt x="45184" y="120336"/>
                  </a:cubicBezTo>
                  <a:cubicBezTo>
                    <a:pt x="53907" y="121640"/>
                    <a:pt x="61363" y="129096"/>
                    <a:pt x="62631" y="137857"/>
                  </a:cubicBezTo>
                  <a:cubicBezTo>
                    <a:pt x="63414" y="143337"/>
                    <a:pt x="62034" y="148855"/>
                    <a:pt x="61550" y="154335"/>
                  </a:cubicBezTo>
                  <a:cubicBezTo>
                    <a:pt x="60506" y="165780"/>
                    <a:pt x="64830" y="178753"/>
                    <a:pt x="75940" y="183786"/>
                  </a:cubicBezTo>
                  <a:cubicBezTo>
                    <a:pt x="78848" y="185053"/>
                    <a:pt x="81979" y="185762"/>
                    <a:pt x="85148" y="185874"/>
                  </a:cubicBezTo>
                  <a:cubicBezTo>
                    <a:pt x="85398" y="185884"/>
                    <a:pt x="85649" y="185889"/>
                    <a:pt x="85899" y="185889"/>
                  </a:cubicBezTo>
                  <a:cubicBezTo>
                    <a:pt x="88294" y="185889"/>
                    <a:pt x="90674" y="185409"/>
                    <a:pt x="92902" y="184531"/>
                  </a:cubicBezTo>
                  <a:cubicBezTo>
                    <a:pt x="97887" y="182516"/>
                    <a:pt x="102972" y="177853"/>
                    <a:pt x="108635" y="177853"/>
                  </a:cubicBezTo>
                  <a:cubicBezTo>
                    <a:pt x="108943" y="177853"/>
                    <a:pt x="109254" y="177867"/>
                    <a:pt x="109566" y="177896"/>
                  </a:cubicBezTo>
                  <a:cubicBezTo>
                    <a:pt x="116053" y="178529"/>
                    <a:pt x="119408" y="186060"/>
                    <a:pt x="125037" y="189303"/>
                  </a:cubicBezTo>
                  <a:cubicBezTo>
                    <a:pt x="127085" y="190490"/>
                    <a:pt x="129318" y="191023"/>
                    <a:pt x="131580" y="191023"/>
                  </a:cubicBezTo>
                  <a:cubicBezTo>
                    <a:pt x="138127" y="191023"/>
                    <a:pt x="144918" y="186555"/>
                    <a:pt x="148188" y="180542"/>
                  </a:cubicBezTo>
                  <a:cubicBezTo>
                    <a:pt x="151543" y="174279"/>
                    <a:pt x="153034" y="165854"/>
                    <a:pt x="159633" y="163207"/>
                  </a:cubicBezTo>
                  <a:cubicBezTo>
                    <a:pt x="160875" y="162713"/>
                    <a:pt x="162180" y="162492"/>
                    <a:pt x="163496" y="162492"/>
                  </a:cubicBezTo>
                  <a:cubicBezTo>
                    <a:pt x="166249" y="162492"/>
                    <a:pt x="169055" y="163460"/>
                    <a:pt x="171451" y="164922"/>
                  </a:cubicBezTo>
                  <a:cubicBezTo>
                    <a:pt x="174955" y="167084"/>
                    <a:pt x="177751" y="170253"/>
                    <a:pt x="180659" y="173161"/>
                  </a:cubicBezTo>
                  <a:cubicBezTo>
                    <a:pt x="185915" y="178418"/>
                    <a:pt x="191992" y="183189"/>
                    <a:pt x="199149" y="185240"/>
                  </a:cubicBezTo>
                  <a:cubicBezTo>
                    <a:pt x="201280" y="185839"/>
                    <a:pt x="203522" y="186151"/>
                    <a:pt x="205757" y="186151"/>
                  </a:cubicBezTo>
                  <a:cubicBezTo>
                    <a:pt x="211032" y="186151"/>
                    <a:pt x="216263" y="184414"/>
                    <a:pt x="219877" y="180617"/>
                  </a:cubicBezTo>
                  <a:cubicBezTo>
                    <a:pt x="225208" y="174988"/>
                    <a:pt x="225842" y="166115"/>
                    <a:pt x="223307" y="158771"/>
                  </a:cubicBezTo>
                  <a:cubicBezTo>
                    <a:pt x="220772" y="151464"/>
                    <a:pt x="215590" y="145350"/>
                    <a:pt x="210371" y="139684"/>
                  </a:cubicBezTo>
                  <a:cubicBezTo>
                    <a:pt x="207686" y="136776"/>
                    <a:pt x="204928" y="133868"/>
                    <a:pt x="203138" y="130401"/>
                  </a:cubicBezTo>
                  <a:cubicBezTo>
                    <a:pt x="201349" y="126897"/>
                    <a:pt x="200641" y="122610"/>
                    <a:pt x="202206" y="119031"/>
                  </a:cubicBezTo>
                  <a:cubicBezTo>
                    <a:pt x="204331" y="114184"/>
                    <a:pt x="209849" y="111798"/>
                    <a:pt x="212943" y="107511"/>
                  </a:cubicBezTo>
                  <a:cubicBezTo>
                    <a:pt x="216745" y="102143"/>
                    <a:pt x="215739" y="93867"/>
                    <a:pt x="210706" y="89580"/>
                  </a:cubicBezTo>
                  <a:cubicBezTo>
                    <a:pt x="205562" y="85255"/>
                    <a:pt x="197733" y="85143"/>
                    <a:pt x="192886" y="80483"/>
                  </a:cubicBezTo>
                  <a:cubicBezTo>
                    <a:pt x="188525" y="76233"/>
                    <a:pt x="187928" y="69337"/>
                    <a:pt x="188897" y="63297"/>
                  </a:cubicBezTo>
                  <a:cubicBezTo>
                    <a:pt x="189867" y="57295"/>
                    <a:pt x="192178" y="51480"/>
                    <a:pt x="192514" y="45366"/>
                  </a:cubicBezTo>
                  <a:cubicBezTo>
                    <a:pt x="192886" y="39289"/>
                    <a:pt x="190724" y="32430"/>
                    <a:pt x="185281" y="29708"/>
                  </a:cubicBezTo>
                  <a:cubicBezTo>
                    <a:pt x="183531" y="28833"/>
                    <a:pt x="181667" y="28473"/>
                    <a:pt x="179761" y="28473"/>
                  </a:cubicBezTo>
                  <a:cubicBezTo>
                    <a:pt x="175819" y="28473"/>
                    <a:pt x="171702" y="30013"/>
                    <a:pt x="168058" y="31721"/>
                  </a:cubicBezTo>
                  <a:cubicBezTo>
                    <a:pt x="163434" y="33922"/>
                    <a:pt x="158564" y="36423"/>
                    <a:pt x="153565" y="36423"/>
                  </a:cubicBezTo>
                  <a:cubicBezTo>
                    <a:pt x="152721" y="36423"/>
                    <a:pt x="151872" y="36351"/>
                    <a:pt x="151021" y="36195"/>
                  </a:cubicBezTo>
                  <a:cubicBezTo>
                    <a:pt x="142633" y="34629"/>
                    <a:pt x="137973" y="25384"/>
                    <a:pt x="136967" y="16921"/>
                  </a:cubicBezTo>
                  <a:cubicBezTo>
                    <a:pt x="136408" y="12373"/>
                    <a:pt x="136408" y="7452"/>
                    <a:pt x="133574" y="3873"/>
                  </a:cubicBezTo>
                  <a:cubicBezTo>
                    <a:pt x="131483" y="1203"/>
                    <a:pt x="128221" y="1"/>
                    <a:pt x="1248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0;p5"/>
          <p:cNvGrpSpPr/>
          <p:nvPr/>
        </p:nvGrpSpPr>
        <p:grpSpPr>
          <a:xfrm>
            <a:off x="227177" y="72150"/>
            <a:ext cx="8812631" cy="4844818"/>
            <a:chOff x="227177" y="72150"/>
            <a:chExt cx="8812631" cy="4844818"/>
          </a:xfrm>
        </p:grpSpPr>
        <p:sp>
          <p:nvSpPr>
            <p:cNvPr id="41" name="Google Shape;41;p5"/>
            <p:cNvSpPr/>
            <p:nvPr/>
          </p:nvSpPr>
          <p:spPr>
            <a:xfrm>
              <a:off x="404825" y="4300169"/>
              <a:ext cx="616799" cy="616799"/>
            </a:xfrm>
            <a:custGeom>
              <a:avLst/>
              <a:gdLst/>
              <a:ahLst/>
              <a:cxnLst/>
              <a:rect l="l" t="t" r="r" b="b"/>
              <a:pathLst>
                <a:path w="11108" h="11108" extrusionOk="0">
                  <a:moveTo>
                    <a:pt x="5572" y="0"/>
                  </a:moveTo>
                  <a:cubicBezTo>
                    <a:pt x="2493" y="0"/>
                    <a:pt x="0" y="2493"/>
                    <a:pt x="0" y="5536"/>
                  </a:cubicBezTo>
                  <a:cubicBezTo>
                    <a:pt x="0" y="8615"/>
                    <a:pt x="2493" y="11108"/>
                    <a:pt x="5572" y="11108"/>
                  </a:cubicBezTo>
                  <a:cubicBezTo>
                    <a:pt x="8615" y="11108"/>
                    <a:pt x="11108" y="8615"/>
                    <a:pt x="11108" y="5536"/>
                  </a:cubicBezTo>
                  <a:cubicBezTo>
                    <a:pt x="11108" y="2493"/>
                    <a:pt x="8615" y="0"/>
                    <a:pt x="55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5"/>
            <p:cNvSpPr/>
            <p:nvPr/>
          </p:nvSpPr>
          <p:spPr>
            <a:xfrm flipH="1">
              <a:off x="7995958" y="1052639"/>
              <a:ext cx="1043850" cy="550425"/>
            </a:xfrm>
            <a:custGeom>
              <a:avLst/>
              <a:gdLst/>
              <a:ahLst/>
              <a:cxnLst/>
              <a:rect l="l" t="t" r="r" b="b"/>
              <a:pathLst>
                <a:path w="41754" h="22017" extrusionOk="0">
                  <a:moveTo>
                    <a:pt x="13518" y="1"/>
                  </a:moveTo>
                  <a:cubicBezTo>
                    <a:pt x="12035" y="1"/>
                    <a:pt x="10546" y="218"/>
                    <a:pt x="9097" y="655"/>
                  </a:cubicBezTo>
                  <a:cubicBezTo>
                    <a:pt x="5220" y="1960"/>
                    <a:pt x="1976" y="5166"/>
                    <a:pt x="1007" y="9118"/>
                  </a:cubicBezTo>
                  <a:cubicBezTo>
                    <a:pt x="1" y="13069"/>
                    <a:pt x="1454" y="17878"/>
                    <a:pt x="4735" y="20302"/>
                  </a:cubicBezTo>
                  <a:lnTo>
                    <a:pt x="2126" y="22016"/>
                  </a:lnTo>
                  <a:lnTo>
                    <a:pt x="2126" y="22016"/>
                  </a:lnTo>
                  <a:lnTo>
                    <a:pt x="38995" y="21793"/>
                  </a:lnTo>
                  <a:lnTo>
                    <a:pt x="37392" y="20264"/>
                  </a:lnTo>
                  <a:cubicBezTo>
                    <a:pt x="40039" y="19444"/>
                    <a:pt x="41754" y="16499"/>
                    <a:pt x="41381" y="13778"/>
                  </a:cubicBezTo>
                  <a:cubicBezTo>
                    <a:pt x="40896" y="10982"/>
                    <a:pt x="38734" y="8782"/>
                    <a:pt x="35938" y="8297"/>
                  </a:cubicBezTo>
                  <a:cubicBezTo>
                    <a:pt x="35436" y="8208"/>
                    <a:pt x="34937" y="8163"/>
                    <a:pt x="34447" y="8163"/>
                  </a:cubicBezTo>
                  <a:cubicBezTo>
                    <a:pt x="32284" y="8163"/>
                    <a:pt x="30297" y="9039"/>
                    <a:pt x="28930" y="10832"/>
                  </a:cubicBezTo>
                  <a:cubicBezTo>
                    <a:pt x="27289" y="7067"/>
                    <a:pt x="24456" y="3936"/>
                    <a:pt x="20915" y="1923"/>
                  </a:cubicBezTo>
                  <a:cubicBezTo>
                    <a:pt x="18624" y="648"/>
                    <a:pt x="16080" y="1"/>
                    <a:pt x="135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5"/>
            <p:cNvSpPr/>
            <p:nvPr/>
          </p:nvSpPr>
          <p:spPr>
            <a:xfrm>
              <a:off x="8275713" y="539500"/>
              <a:ext cx="236543" cy="236188"/>
            </a:xfrm>
            <a:custGeom>
              <a:avLst/>
              <a:gdLst/>
              <a:ahLst/>
              <a:cxnLst/>
              <a:rect l="l" t="t" r="r" b="b"/>
              <a:pathLst>
                <a:path w="24672" h="24635" extrusionOk="0">
                  <a:moveTo>
                    <a:pt x="12318" y="1"/>
                  </a:moveTo>
                  <a:cubicBezTo>
                    <a:pt x="5536" y="1"/>
                    <a:pt x="1" y="5499"/>
                    <a:pt x="1" y="12318"/>
                  </a:cubicBezTo>
                  <a:cubicBezTo>
                    <a:pt x="1" y="19136"/>
                    <a:pt x="5536" y="24635"/>
                    <a:pt x="12318" y="24635"/>
                  </a:cubicBezTo>
                  <a:cubicBezTo>
                    <a:pt x="19137" y="24635"/>
                    <a:pt x="24672" y="19136"/>
                    <a:pt x="24672" y="12318"/>
                  </a:cubicBezTo>
                  <a:cubicBezTo>
                    <a:pt x="24672" y="5499"/>
                    <a:pt x="19137" y="1"/>
                    <a:pt x="123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5"/>
            <p:cNvSpPr/>
            <p:nvPr/>
          </p:nvSpPr>
          <p:spPr>
            <a:xfrm>
              <a:off x="8430777" y="4186949"/>
              <a:ext cx="350902" cy="350902"/>
            </a:xfrm>
            <a:custGeom>
              <a:avLst/>
              <a:gdLst/>
              <a:ahLst/>
              <a:cxnLst/>
              <a:rect l="l" t="t" r="r" b="b"/>
              <a:pathLst>
                <a:path w="11108" h="11108" extrusionOk="0">
                  <a:moveTo>
                    <a:pt x="5572" y="0"/>
                  </a:moveTo>
                  <a:cubicBezTo>
                    <a:pt x="2493" y="0"/>
                    <a:pt x="0" y="2493"/>
                    <a:pt x="0" y="5536"/>
                  </a:cubicBezTo>
                  <a:cubicBezTo>
                    <a:pt x="0" y="8615"/>
                    <a:pt x="2493" y="11108"/>
                    <a:pt x="5572" y="11108"/>
                  </a:cubicBezTo>
                  <a:cubicBezTo>
                    <a:pt x="8615" y="11108"/>
                    <a:pt x="11108" y="8615"/>
                    <a:pt x="11108" y="5536"/>
                  </a:cubicBezTo>
                  <a:cubicBezTo>
                    <a:pt x="11108" y="2493"/>
                    <a:pt x="8615" y="0"/>
                    <a:pt x="55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5"/>
            <p:cNvSpPr/>
            <p:nvPr/>
          </p:nvSpPr>
          <p:spPr>
            <a:xfrm>
              <a:off x="227177" y="188587"/>
              <a:ext cx="350902" cy="350902"/>
            </a:xfrm>
            <a:custGeom>
              <a:avLst/>
              <a:gdLst/>
              <a:ahLst/>
              <a:cxnLst/>
              <a:rect l="l" t="t" r="r" b="b"/>
              <a:pathLst>
                <a:path w="11108" h="11108" extrusionOk="0">
                  <a:moveTo>
                    <a:pt x="5572" y="0"/>
                  </a:moveTo>
                  <a:cubicBezTo>
                    <a:pt x="2493" y="0"/>
                    <a:pt x="0" y="2493"/>
                    <a:pt x="0" y="5536"/>
                  </a:cubicBezTo>
                  <a:cubicBezTo>
                    <a:pt x="0" y="8615"/>
                    <a:pt x="2493" y="11108"/>
                    <a:pt x="5572" y="11108"/>
                  </a:cubicBezTo>
                  <a:cubicBezTo>
                    <a:pt x="8615" y="11108"/>
                    <a:pt x="11108" y="8615"/>
                    <a:pt x="11108" y="5536"/>
                  </a:cubicBezTo>
                  <a:cubicBezTo>
                    <a:pt x="11108" y="2493"/>
                    <a:pt x="8615" y="0"/>
                    <a:pt x="55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5"/>
            <p:cNvSpPr/>
            <p:nvPr/>
          </p:nvSpPr>
          <p:spPr>
            <a:xfrm>
              <a:off x="4016113" y="72150"/>
              <a:ext cx="236543" cy="236188"/>
            </a:xfrm>
            <a:custGeom>
              <a:avLst/>
              <a:gdLst/>
              <a:ahLst/>
              <a:cxnLst/>
              <a:rect l="l" t="t" r="r" b="b"/>
              <a:pathLst>
                <a:path w="24672" h="24635" extrusionOk="0">
                  <a:moveTo>
                    <a:pt x="12318" y="1"/>
                  </a:moveTo>
                  <a:cubicBezTo>
                    <a:pt x="5536" y="1"/>
                    <a:pt x="1" y="5499"/>
                    <a:pt x="1" y="12318"/>
                  </a:cubicBezTo>
                  <a:cubicBezTo>
                    <a:pt x="1" y="19136"/>
                    <a:pt x="5536" y="24635"/>
                    <a:pt x="12318" y="24635"/>
                  </a:cubicBezTo>
                  <a:cubicBezTo>
                    <a:pt x="19137" y="24635"/>
                    <a:pt x="24672" y="19136"/>
                    <a:pt x="24672" y="12318"/>
                  </a:cubicBezTo>
                  <a:cubicBezTo>
                    <a:pt x="24672" y="5499"/>
                    <a:pt x="19137" y="1"/>
                    <a:pt x="123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5"/>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endParaRPr/>
          </a:p>
        </p:txBody>
      </p:sp>
      <p:sp>
        <p:nvSpPr>
          <p:cNvPr id="48" name="Google Shape;48;p5"/>
          <p:cNvSpPr txBox="1">
            <a:spLocks noGrp="1"/>
          </p:cNvSpPr>
          <p:nvPr>
            <p:ph type="subTitle" idx="1"/>
          </p:nvPr>
        </p:nvSpPr>
        <p:spPr>
          <a:xfrm>
            <a:off x="889825" y="2674500"/>
            <a:ext cx="2294700" cy="831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9" name="Google Shape;49;p5"/>
          <p:cNvSpPr txBox="1">
            <a:spLocks noGrp="1"/>
          </p:cNvSpPr>
          <p:nvPr>
            <p:ph type="subTitle" idx="2"/>
          </p:nvPr>
        </p:nvSpPr>
        <p:spPr>
          <a:xfrm>
            <a:off x="5959475" y="3055525"/>
            <a:ext cx="2294700" cy="831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0" name="Google Shape;50;p5"/>
          <p:cNvSpPr txBox="1">
            <a:spLocks noGrp="1"/>
          </p:cNvSpPr>
          <p:nvPr>
            <p:ph type="subTitle" idx="3"/>
          </p:nvPr>
        </p:nvSpPr>
        <p:spPr>
          <a:xfrm>
            <a:off x="889838" y="2187325"/>
            <a:ext cx="2294700" cy="454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200"/>
              <a:buFont typeface="Space Mono"/>
              <a:buNone/>
              <a:defRPr sz="2200">
                <a:latin typeface="Space Mono"/>
                <a:ea typeface="Space Mono"/>
                <a:cs typeface="Space Mono"/>
                <a:sym typeface="Space Mono"/>
              </a:defRPr>
            </a:lvl1pPr>
            <a:lvl2pPr lvl="1" algn="ctr" rtl="0">
              <a:lnSpc>
                <a:spcPct val="100000"/>
              </a:lnSpc>
              <a:spcBef>
                <a:spcPts val="0"/>
              </a:spcBef>
              <a:spcAft>
                <a:spcPts val="0"/>
              </a:spcAft>
              <a:buSzPts val="2200"/>
              <a:buFont typeface="Space Mono"/>
              <a:buNone/>
              <a:defRPr sz="2200">
                <a:latin typeface="Space Mono"/>
                <a:ea typeface="Space Mono"/>
                <a:cs typeface="Space Mono"/>
                <a:sym typeface="Space Mono"/>
              </a:defRPr>
            </a:lvl2pPr>
            <a:lvl3pPr lvl="2" algn="ctr" rtl="0">
              <a:lnSpc>
                <a:spcPct val="100000"/>
              </a:lnSpc>
              <a:spcBef>
                <a:spcPts val="0"/>
              </a:spcBef>
              <a:spcAft>
                <a:spcPts val="0"/>
              </a:spcAft>
              <a:buSzPts val="2200"/>
              <a:buFont typeface="Space Mono"/>
              <a:buNone/>
              <a:defRPr sz="2200">
                <a:latin typeface="Space Mono"/>
                <a:ea typeface="Space Mono"/>
                <a:cs typeface="Space Mono"/>
                <a:sym typeface="Space Mono"/>
              </a:defRPr>
            </a:lvl3pPr>
            <a:lvl4pPr lvl="3" algn="ctr" rtl="0">
              <a:lnSpc>
                <a:spcPct val="100000"/>
              </a:lnSpc>
              <a:spcBef>
                <a:spcPts val="0"/>
              </a:spcBef>
              <a:spcAft>
                <a:spcPts val="0"/>
              </a:spcAft>
              <a:buSzPts val="2200"/>
              <a:buFont typeface="Space Mono"/>
              <a:buNone/>
              <a:defRPr sz="2200">
                <a:latin typeface="Space Mono"/>
                <a:ea typeface="Space Mono"/>
                <a:cs typeface="Space Mono"/>
                <a:sym typeface="Space Mono"/>
              </a:defRPr>
            </a:lvl4pPr>
            <a:lvl5pPr lvl="4" algn="ctr" rtl="0">
              <a:lnSpc>
                <a:spcPct val="100000"/>
              </a:lnSpc>
              <a:spcBef>
                <a:spcPts val="0"/>
              </a:spcBef>
              <a:spcAft>
                <a:spcPts val="0"/>
              </a:spcAft>
              <a:buSzPts val="2200"/>
              <a:buFont typeface="Space Mono"/>
              <a:buNone/>
              <a:defRPr sz="2200">
                <a:latin typeface="Space Mono"/>
                <a:ea typeface="Space Mono"/>
                <a:cs typeface="Space Mono"/>
                <a:sym typeface="Space Mono"/>
              </a:defRPr>
            </a:lvl5pPr>
            <a:lvl6pPr lvl="5" algn="ctr" rtl="0">
              <a:lnSpc>
                <a:spcPct val="100000"/>
              </a:lnSpc>
              <a:spcBef>
                <a:spcPts val="0"/>
              </a:spcBef>
              <a:spcAft>
                <a:spcPts val="0"/>
              </a:spcAft>
              <a:buSzPts val="2200"/>
              <a:buFont typeface="Space Mono"/>
              <a:buNone/>
              <a:defRPr sz="2200">
                <a:latin typeface="Space Mono"/>
                <a:ea typeface="Space Mono"/>
                <a:cs typeface="Space Mono"/>
                <a:sym typeface="Space Mono"/>
              </a:defRPr>
            </a:lvl6pPr>
            <a:lvl7pPr lvl="6" algn="ctr" rtl="0">
              <a:lnSpc>
                <a:spcPct val="100000"/>
              </a:lnSpc>
              <a:spcBef>
                <a:spcPts val="0"/>
              </a:spcBef>
              <a:spcAft>
                <a:spcPts val="0"/>
              </a:spcAft>
              <a:buSzPts val="2200"/>
              <a:buFont typeface="Space Mono"/>
              <a:buNone/>
              <a:defRPr sz="2200">
                <a:latin typeface="Space Mono"/>
                <a:ea typeface="Space Mono"/>
                <a:cs typeface="Space Mono"/>
                <a:sym typeface="Space Mono"/>
              </a:defRPr>
            </a:lvl7pPr>
            <a:lvl8pPr lvl="7" algn="ctr" rtl="0">
              <a:lnSpc>
                <a:spcPct val="100000"/>
              </a:lnSpc>
              <a:spcBef>
                <a:spcPts val="0"/>
              </a:spcBef>
              <a:spcAft>
                <a:spcPts val="0"/>
              </a:spcAft>
              <a:buSzPts val="2200"/>
              <a:buFont typeface="Space Mono"/>
              <a:buNone/>
              <a:defRPr sz="2200">
                <a:latin typeface="Space Mono"/>
                <a:ea typeface="Space Mono"/>
                <a:cs typeface="Space Mono"/>
                <a:sym typeface="Space Mono"/>
              </a:defRPr>
            </a:lvl8pPr>
            <a:lvl9pPr lvl="8" algn="ctr" rtl="0">
              <a:lnSpc>
                <a:spcPct val="100000"/>
              </a:lnSpc>
              <a:spcBef>
                <a:spcPts val="0"/>
              </a:spcBef>
              <a:spcAft>
                <a:spcPts val="0"/>
              </a:spcAft>
              <a:buSzPts val="2200"/>
              <a:buFont typeface="Space Mono"/>
              <a:buNone/>
              <a:defRPr sz="2200">
                <a:latin typeface="Space Mono"/>
                <a:ea typeface="Space Mono"/>
                <a:cs typeface="Space Mono"/>
                <a:sym typeface="Space Mono"/>
              </a:defRPr>
            </a:lvl9pPr>
          </a:lstStyle>
          <a:p>
            <a:endParaRPr/>
          </a:p>
        </p:txBody>
      </p:sp>
      <p:sp>
        <p:nvSpPr>
          <p:cNvPr id="51" name="Google Shape;51;p5"/>
          <p:cNvSpPr txBox="1">
            <a:spLocks noGrp="1"/>
          </p:cNvSpPr>
          <p:nvPr>
            <p:ph type="subTitle" idx="4"/>
          </p:nvPr>
        </p:nvSpPr>
        <p:spPr>
          <a:xfrm>
            <a:off x="5959450" y="2568325"/>
            <a:ext cx="2294700" cy="454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200"/>
              <a:buFont typeface="Space Mono"/>
              <a:buNone/>
              <a:defRPr sz="2200">
                <a:latin typeface="Space Mono"/>
                <a:ea typeface="Space Mono"/>
                <a:cs typeface="Space Mono"/>
                <a:sym typeface="Space Mono"/>
              </a:defRPr>
            </a:lvl1pPr>
            <a:lvl2pPr lvl="1" algn="ctr" rtl="0">
              <a:lnSpc>
                <a:spcPct val="100000"/>
              </a:lnSpc>
              <a:spcBef>
                <a:spcPts val="0"/>
              </a:spcBef>
              <a:spcAft>
                <a:spcPts val="0"/>
              </a:spcAft>
              <a:buSzPts val="2200"/>
              <a:buFont typeface="Space Mono"/>
              <a:buNone/>
              <a:defRPr sz="2200">
                <a:latin typeface="Space Mono"/>
                <a:ea typeface="Space Mono"/>
                <a:cs typeface="Space Mono"/>
                <a:sym typeface="Space Mono"/>
              </a:defRPr>
            </a:lvl2pPr>
            <a:lvl3pPr lvl="2" algn="ctr" rtl="0">
              <a:lnSpc>
                <a:spcPct val="100000"/>
              </a:lnSpc>
              <a:spcBef>
                <a:spcPts val="0"/>
              </a:spcBef>
              <a:spcAft>
                <a:spcPts val="0"/>
              </a:spcAft>
              <a:buSzPts val="2200"/>
              <a:buFont typeface="Space Mono"/>
              <a:buNone/>
              <a:defRPr sz="2200">
                <a:latin typeface="Space Mono"/>
                <a:ea typeface="Space Mono"/>
                <a:cs typeface="Space Mono"/>
                <a:sym typeface="Space Mono"/>
              </a:defRPr>
            </a:lvl3pPr>
            <a:lvl4pPr lvl="3" algn="ctr" rtl="0">
              <a:lnSpc>
                <a:spcPct val="100000"/>
              </a:lnSpc>
              <a:spcBef>
                <a:spcPts val="0"/>
              </a:spcBef>
              <a:spcAft>
                <a:spcPts val="0"/>
              </a:spcAft>
              <a:buSzPts val="2200"/>
              <a:buFont typeface="Space Mono"/>
              <a:buNone/>
              <a:defRPr sz="2200">
                <a:latin typeface="Space Mono"/>
                <a:ea typeface="Space Mono"/>
                <a:cs typeface="Space Mono"/>
                <a:sym typeface="Space Mono"/>
              </a:defRPr>
            </a:lvl4pPr>
            <a:lvl5pPr lvl="4" algn="ctr" rtl="0">
              <a:lnSpc>
                <a:spcPct val="100000"/>
              </a:lnSpc>
              <a:spcBef>
                <a:spcPts val="0"/>
              </a:spcBef>
              <a:spcAft>
                <a:spcPts val="0"/>
              </a:spcAft>
              <a:buSzPts val="2200"/>
              <a:buFont typeface="Space Mono"/>
              <a:buNone/>
              <a:defRPr sz="2200">
                <a:latin typeface="Space Mono"/>
                <a:ea typeface="Space Mono"/>
                <a:cs typeface="Space Mono"/>
                <a:sym typeface="Space Mono"/>
              </a:defRPr>
            </a:lvl5pPr>
            <a:lvl6pPr lvl="5" algn="ctr" rtl="0">
              <a:lnSpc>
                <a:spcPct val="100000"/>
              </a:lnSpc>
              <a:spcBef>
                <a:spcPts val="0"/>
              </a:spcBef>
              <a:spcAft>
                <a:spcPts val="0"/>
              </a:spcAft>
              <a:buSzPts val="2200"/>
              <a:buFont typeface="Space Mono"/>
              <a:buNone/>
              <a:defRPr sz="2200">
                <a:latin typeface="Space Mono"/>
                <a:ea typeface="Space Mono"/>
                <a:cs typeface="Space Mono"/>
                <a:sym typeface="Space Mono"/>
              </a:defRPr>
            </a:lvl6pPr>
            <a:lvl7pPr lvl="6" algn="ctr" rtl="0">
              <a:lnSpc>
                <a:spcPct val="100000"/>
              </a:lnSpc>
              <a:spcBef>
                <a:spcPts val="0"/>
              </a:spcBef>
              <a:spcAft>
                <a:spcPts val="0"/>
              </a:spcAft>
              <a:buSzPts val="2200"/>
              <a:buFont typeface="Space Mono"/>
              <a:buNone/>
              <a:defRPr sz="2200">
                <a:latin typeface="Space Mono"/>
                <a:ea typeface="Space Mono"/>
                <a:cs typeface="Space Mono"/>
                <a:sym typeface="Space Mono"/>
              </a:defRPr>
            </a:lvl7pPr>
            <a:lvl8pPr lvl="7" algn="ctr" rtl="0">
              <a:lnSpc>
                <a:spcPct val="100000"/>
              </a:lnSpc>
              <a:spcBef>
                <a:spcPts val="0"/>
              </a:spcBef>
              <a:spcAft>
                <a:spcPts val="0"/>
              </a:spcAft>
              <a:buSzPts val="2200"/>
              <a:buFont typeface="Space Mono"/>
              <a:buNone/>
              <a:defRPr sz="2200">
                <a:latin typeface="Space Mono"/>
                <a:ea typeface="Space Mono"/>
                <a:cs typeface="Space Mono"/>
                <a:sym typeface="Space Mono"/>
              </a:defRPr>
            </a:lvl8pPr>
            <a:lvl9pPr lvl="8" algn="ctr" rtl="0">
              <a:lnSpc>
                <a:spcPct val="100000"/>
              </a:lnSpc>
              <a:spcBef>
                <a:spcPts val="0"/>
              </a:spcBef>
              <a:spcAft>
                <a:spcPts val="0"/>
              </a:spcAft>
              <a:buSzPts val="2200"/>
              <a:buFont typeface="Space Mono"/>
              <a:buNone/>
              <a:defRPr sz="2200">
                <a:latin typeface="Space Mono"/>
                <a:ea typeface="Space Mono"/>
                <a:cs typeface="Space Mono"/>
                <a:sym typeface="Space Mono"/>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8"/>
        <p:cNvGrpSpPr/>
        <p:nvPr/>
      </p:nvGrpSpPr>
      <p:grpSpPr>
        <a:xfrm>
          <a:off x="0" y="0"/>
          <a:ext cx="0" cy="0"/>
          <a:chOff x="0" y="0"/>
          <a:chExt cx="0" cy="0"/>
        </a:xfrm>
      </p:grpSpPr>
      <p:grpSp>
        <p:nvGrpSpPr>
          <p:cNvPr id="59" name="Google Shape;59;p7"/>
          <p:cNvGrpSpPr/>
          <p:nvPr/>
        </p:nvGrpSpPr>
        <p:grpSpPr>
          <a:xfrm>
            <a:off x="343238" y="264288"/>
            <a:ext cx="8609463" cy="3766337"/>
            <a:chOff x="343238" y="264288"/>
            <a:chExt cx="8609463" cy="3766337"/>
          </a:xfrm>
        </p:grpSpPr>
        <p:sp>
          <p:nvSpPr>
            <p:cNvPr id="60" name="Google Shape;60;p7"/>
            <p:cNvSpPr/>
            <p:nvPr/>
          </p:nvSpPr>
          <p:spPr>
            <a:xfrm>
              <a:off x="343238" y="444750"/>
              <a:ext cx="369980" cy="369980"/>
            </a:xfrm>
            <a:custGeom>
              <a:avLst/>
              <a:gdLst/>
              <a:ahLst/>
              <a:cxnLst/>
              <a:rect l="l" t="t" r="r" b="b"/>
              <a:pathLst>
                <a:path w="11108" h="11108" extrusionOk="0">
                  <a:moveTo>
                    <a:pt x="5572" y="0"/>
                  </a:moveTo>
                  <a:cubicBezTo>
                    <a:pt x="2493" y="0"/>
                    <a:pt x="0" y="2493"/>
                    <a:pt x="0" y="5536"/>
                  </a:cubicBezTo>
                  <a:cubicBezTo>
                    <a:pt x="0" y="8615"/>
                    <a:pt x="2493" y="11108"/>
                    <a:pt x="5572" y="11108"/>
                  </a:cubicBezTo>
                  <a:cubicBezTo>
                    <a:pt x="8615" y="11108"/>
                    <a:pt x="11108" y="8615"/>
                    <a:pt x="11108" y="5536"/>
                  </a:cubicBezTo>
                  <a:cubicBezTo>
                    <a:pt x="11108" y="2493"/>
                    <a:pt x="8615" y="0"/>
                    <a:pt x="55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7"/>
            <p:cNvSpPr/>
            <p:nvPr/>
          </p:nvSpPr>
          <p:spPr>
            <a:xfrm>
              <a:off x="7908850" y="264288"/>
              <a:ext cx="1043850" cy="550425"/>
            </a:xfrm>
            <a:custGeom>
              <a:avLst/>
              <a:gdLst/>
              <a:ahLst/>
              <a:cxnLst/>
              <a:rect l="l" t="t" r="r" b="b"/>
              <a:pathLst>
                <a:path w="41754" h="22017" extrusionOk="0">
                  <a:moveTo>
                    <a:pt x="13518" y="1"/>
                  </a:moveTo>
                  <a:cubicBezTo>
                    <a:pt x="12035" y="1"/>
                    <a:pt x="10546" y="218"/>
                    <a:pt x="9097" y="655"/>
                  </a:cubicBezTo>
                  <a:cubicBezTo>
                    <a:pt x="5220" y="1960"/>
                    <a:pt x="1976" y="5166"/>
                    <a:pt x="1007" y="9118"/>
                  </a:cubicBezTo>
                  <a:cubicBezTo>
                    <a:pt x="1" y="13069"/>
                    <a:pt x="1454" y="17878"/>
                    <a:pt x="4735" y="20302"/>
                  </a:cubicBezTo>
                  <a:lnTo>
                    <a:pt x="2126" y="22016"/>
                  </a:lnTo>
                  <a:lnTo>
                    <a:pt x="2126" y="22016"/>
                  </a:lnTo>
                  <a:lnTo>
                    <a:pt x="38995" y="21793"/>
                  </a:lnTo>
                  <a:lnTo>
                    <a:pt x="37392" y="20264"/>
                  </a:lnTo>
                  <a:cubicBezTo>
                    <a:pt x="40039" y="19444"/>
                    <a:pt x="41754" y="16499"/>
                    <a:pt x="41381" y="13778"/>
                  </a:cubicBezTo>
                  <a:cubicBezTo>
                    <a:pt x="40896" y="10982"/>
                    <a:pt x="38734" y="8782"/>
                    <a:pt x="35938" y="8297"/>
                  </a:cubicBezTo>
                  <a:cubicBezTo>
                    <a:pt x="35436" y="8208"/>
                    <a:pt x="34937" y="8163"/>
                    <a:pt x="34447" y="8163"/>
                  </a:cubicBezTo>
                  <a:cubicBezTo>
                    <a:pt x="32284" y="8163"/>
                    <a:pt x="30297" y="9039"/>
                    <a:pt x="28930" y="10832"/>
                  </a:cubicBezTo>
                  <a:cubicBezTo>
                    <a:pt x="27289" y="7067"/>
                    <a:pt x="24456" y="3936"/>
                    <a:pt x="20915" y="1923"/>
                  </a:cubicBezTo>
                  <a:cubicBezTo>
                    <a:pt x="18624" y="648"/>
                    <a:pt x="16080" y="1"/>
                    <a:pt x="135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7"/>
            <p:cNvSpPr/>
            <p:nvPr/>
          </p:nvSpPr>
          <p:spPr>
            <a:xfrm>
              <a:off x="8421415" y="3661223"/>
              <a:ext cx="369957" cy="369402"/>
            </a:xfrm>
            <a:custGeom>
              <a:avLst/>
              <a:gdLst/>
              <a:ahLst/>
              <a:cxnLst/>
              <a:rect l="l" t="t" r="r" b="b"/>
              <a:pathLst>
                <a:path w="24672" h="24635" extrusionOk="0">
                  <a:moveTo>
                    <a:pt x="12318" y="1"/>
                  </a:moveTo>
                  <a:cubicBezTo>
                    <a:pt x="5536" y="1"/>
                    <a:pt x="1" y="5499"/>
                    <a:pt x="1" y="12318"/>
                  </a:cubicBezTo>
                  <a:cubicBezTo>
                    <a:pt x="1" y="19136"/>
                    <a:pt x="5536" y="24635"/>
                    <a:pt x="12318" y="24635"/>
                  </a:cubicBezTo>
                  <a:cubicBezTo>
                    <a:pt x="19137" y="24635"/>
                    <a:pt x="24672" y="19136"/>
                    <a:pt x="24672" y="12318"/>
                  </a:cubicBezTo>
                  <a:cubicBezTo>
                    <a:pt x="24672" y="5499"/>
                    <a:pt x="19137" y="1"/>
                    <a:pt x="123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 name="Google Shape;63;p7"/>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endParaRPr/>
          </a:p>
        </p:txBody>
      </p:sp>
      <p:sp>
        <p:nvSpPr>
          <p:cNvPr id="64" name="Google Shape;64;p7"/>
          <p:cNvSpPr txBox="1">
            <a:spLocks noGrp="1"/>
          </p:cNvSpPr>
          <p:nvPr>
            <p:ph type="body" idx="1"/>
          </p:nvPr>
        </p:nvSpPr>
        <p:spPr>
          <a:xfrm>
            <a:off x="865625" y="1836100"/>
            <a:ext cx="3818400" cy="2635500"/>
          </a:xfrm>
          <a:prstGeom prst="rect">
            <a:avLst/>
          </a:prstGeom>
        </p:spPr>
        <p:txBody>
          <a:bodyPr spcFirstLastPara="1" wrap="square" lIns="91425" tIns="91425" rIns="91425" bIns="91425" anchor="t" anchorCtr="0">
            <a:noAutofit/>
          </a:bodyPr>
          <a:lstStyle>
            <a:lvl1pPr marL="457200" lvl="0" indent="-330200" rtl="0">
              <a:lnSpc>
                <a:spcPct val="100000"/>
              </a:lnSpc>
              <a:spcBef>
                <a:spcPts val="0"/>
              </a:spcBef>
              <a:spcAft>
                <a:spcPts val="0"/>
              </a:spcAft>
              <a:buSzPts val="1600"/>
              <a:buFont typeface="Manrope Light"/>
              <a:buChar char="●"/>
              <a:defRPr/>
            </a:lvl1pPr>
            <a:lvl2pPr marL="914400" lvl="1" indent="-330200" rtl="0">
              <a:lnSpc>
                <a:spcPct val="100000"/>
              </a:lnSpc>
              <a:spcBef>
                <a:spcPts val="0"/>
              </a:spcBef>
              <a:spcAft>
                <a:spcPts val="0"/>
              </a:spcAft>
              <a:buSzPts val="1600"/>
              <a:buFont typeface="Manrope Light"/>
              <a:buChar char="○"/>
              <a:defRPr>
                <a:latin typeface="Manrope Medium"/>
                <a:ea typeface="Manrope Medium"/>
                <a:cs typeface="Manrope Medium"/>
                <a:sym typeface="Manrope Medium"/>
              </a:defRPr>
            </a:lvl2pPr>
            <a:lvl3pPr marL="1371600" lvl="2" indent="-323850" rtl="0">
              <a:lnSpc>
                <a:spcPct val="100000"/>
              </a:lnSpc>
              <a:spcBef>
                <a:spcPts val="0"/>
              </a:spcBef>
              <a:spcAft>
                <a:spcPts val="0"/>
              </a:spcAft>
              <a:buSzPts val="1500"/>
              <a:buFont typeface="Manrope Light"/>
              <a:buChar char="■"/>
              <a:defRPr>
                <a:latin typeface="Manrope Medium"/>
                <a:ea typeface="Manrope Medium"/>
                <a:cs typeface="Manrope Medium"/>
                <a:sym typeface="Manrope Medium"/>
              </a:defRPr>
            </a:lvl3pPr>
            <a:lvl4pPr marL="1828800" lvl="3" indent="-323850" rtl="0">
              <a:lnSpc>
                <a:spcPct val="100000"/>
              </a:lnSpc>
              <a:spcBef>
                <a:spcPts val="0"/>
              </a:spcBef>
              <a:spcAft>
                <a:spcPts val="0"/>
              </a:spcAft>
              <a:buSzPts val="1500"/>
              <a:buFont typeface="Manrope Light"/>
              <a:buChar char="●"/>
              <a:defRPr>
                <a:latin typeface="Manrope Medium"/>
                <a:ea typeface="Manrope Medium"/>
                <a:cs typeface="Manrope Medium"/>
                <a:sym typeface="Manrope Medium"/>
              </a:defRPr>
            </a:lvl4pPr>
            <a:lvl5pPr marL="2286000" lvl="4" indent="-317500" rtl="0">
              <a:lnSpc>
                <a:spcPct val="100000"/>
              </a:lnSpc>
              <a:spcBef>
                <a:spcPts val="0"/>
              </a:spcBef>
              <a:spcAft>
                <a:spcPts val="0"/>
              </a:spcAft>
              <a:buSzPts val="1400"/>
              <a:buFont typeface="Manrope Light"/>
              <a:buChar char="○"/>
              <a:defRPr>
                <a:latin typeface="Manrope Medium"/>
                <a:ea typeface="Manrope Medium"/>
                <a:cs typeface="Manrope Medium"/>
                <a:sym typeface="Manrope Medium"/>
              </a:defRPr>
            </a:lvl5pPr>
            <a:lvl6pPr marL="2743200" lvl="5" indent="-317500" rtl="0">
              <a:lnSpc>
                <a:spcPct val="100000"/>
              </a:lnSpc>
              <a:spcBef>
                <a:spcPts val="0"/>
              </a:spcBef>
              <a:spcAft>
                <a:spcPts val="0"/>
              </a:spcAft>
              <a:buSzPts val="1400"/>
              <a:buFont typeface="Manrope Light"/>
              <a:buChar char="■"/>
              <a:defRPr>
                <a:latin typeface="Manrope Medium"/>
                <a:ea typeface="Manrope Medium"/>
                <a:cs typeface="Manrope Medium"/>
                <a:sym typeface="Manrope Medium"/>
              </a:defRPr>
            </a:lvl6pPr>
            <a:lvl7pPr marL="3200400" lvl="6" indent="-311150" rtl="0">
              <a:lnSpc>
                <a:spcPct val="100000"/>
              </a:lnSpc>
              <a:spcBef>
                <a:spcPts val="0"/>
              </a:spcBef>
              <a:spcAft>
                <a:spcPts val="0"/>
              </a:spcAft>
              <a:buSzPts val="1300"/>
              <a:buFont typeface="Manrope Light"/>
              <a:buChar char="●"/>
              <a:defRPr>
                <a:latin typeface="Manrope Medium"/>
                <a:ea typeface="Manrope Medium"/>
                <a:cs typeface="Manrope Medium"/>
                <a:sym typeface="Manrope Medium"/>
              </a:defRPr>
            </a:lvl7pPr>
            <a:lvl8pPr marL="3657600" lvl="7" indent="-311150" rtl="0">
              <a:lnSpc>
                <a:spcPct val="100000"/>
              </a:lnSpc>
              <a:spcBef>
                <a:spcPts val="0"/>
              </a:spcBef>
              <a:spcAft>
                <a:spcPts val="0"/>
              </a:spcAft>
              <a:buSzPts val="1300"/>
              <a:buFont typeface="Manrope Light"/>
              <a:buChar char="○"/>
              <a:defRPr>
                <a:latin typeface="Manrope Medium"/>
                <a:ea typeface="Manrope Medium"/>
                <a:cs typeface="Manrope Medium"/>
                <a:sym typeface="Manrope Medium"/>
              </a:defRPr>
            </a:lvl8pPr>
            <a:lvl9pPr marL="4114800" lvl="8" indent="-317500" rtl="0">
              <a:lnSpc>
                <a:spcPct val="100000"/>
              </a:lnSpc>
              <a:spcBef>
                <a:spcPts val="0"/>
              </a:spcBef>
              <a:spcAft>
                <a:spcPts val="0"/>
              </a:spcAft>
              <a:buSzPts val="1400"/>
              <a:buFont typeface="Manrope Light"/>
              <a:buChar char="■"/>
              <a:defRPr>
                <a:latin typeface="Manrope Medium"/>
                <a:ea typeface="Manrope Medium"/>
                <a:cs typeface="Manrope Medium"/>
                <a:sym typeface="Manrope Medium"/>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81"/>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2">
  <p:cSld name="CUSTOM_13_1">
    <p:spTree>
      <p:nvGrpSpPr>
        <p:cNvPr id="1" name="Shape 285"/>
        <p:cNvGrpSpPr/>
        <p:nvPr/>
      </p:nvGrpSpPr>
      <p:grpSpPr>
        <a:xfrm>
          <a:off x="0" y="0"/>
          <a:ext cx="0" cy="0"/>
          <a:chOff x="0" y="0"/>
          <a:chExt cx="0" cy="0"/>
        </a:xfrm>
      </p:grpSpPr>
      <p:sp>
        <p:nvSpPr>
          <p:cNvPr id="286" name="Google Shape;286;p31"/>
          <p:cNvSpPr txBox="1">
            <a:spLocks noGrp="1"/>
          </p:cNvSpPr>
          <p:nvPr>
            <p:ph type="title"/>
          </p:nvPr>
        </p:nvSpPr>
        <p:spPr>
          <a:xfrm>
            <a:off x="713225" y="539500"/>
            <a:ext cx="7717500" cy="6129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endParaRPr/>
          </a:p>
        </p:txBody>
      </p:sp>
      <p:sp>
        <p:nvSpPr>
          <p:cNvPr id="287" name="Google Shape;287;p31"/>
          <p:cNvSpPr txBox="1">
            <a:spLocks noGrp="1"/>
          </p:cNvSpPr>
          <p:nvPr>
            <p:ph type="subTitle" idx="1"/>
          </p:nvPr>
        </p:nvSpPr>
        <p:spPr>
          <a:xfrm>
            <a:off x="713163" y="2205900"/>
            <a:ext cx="2762700" cy="1646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88" name="Google Shape;288;p31"/>
          <p:cNvSpPr txBox="1">
            <a:spLocks noGrp="1"/>
          </p:cNvSpPr>
          <p:nvPr>
            <p:ph type="subTitle" idx="2"/>
          </p:nvPr>
        </p:nvSpPr>
        <p:spPr>
          <a:xfrm>
            <a:off x="5668138" y="2205925"/>
            <a:ext cx="2762700" cy="164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p:cSld name="CUSTOM_7">
    <p:spTree>
      <p:nvGrpSpPr>
        <p:cNvPr id="1" name="Shape 289"/>
        <p:cNvGrpSpPr/>
        <p:nvPr/>
      </p:nvGrpSpPr>
      <p:grpSpPr>
        <a:xfrm>
          <a:off x="0" y="0"/>
          <a:ext cx="0" cy="0"/>
          <a:chOff x="0" y="0"/>
          <a:chExt cx="0" cy="0"/>
        </a:xfrm>
      </p:grpSpPr>
      <p:grpSp>
        <p:nvGrpSpPr>
          <p:cNvPr id="290" name="Google Shape;290;p32"/>
          <p:cNvGrpSpPr/>
          <p:nvPr/>
        </p:nvGrpSpPr>
        <p:grpSpPr>
          <a:xfrm>
            <a:off x="210468" y="95040"/>
            <a:ext cx="8590107" cy="4715010"/>
            <a:chOff x="210468" y="95040"/>
            <a:chExt cx="8590107" cy="4715010"/>
          </a:xfrm>
        </p:grpSpPr>
        <p:sp>
          <p:nvSpPr>
            <p:cNvPr id="291" name="Google Shape;291;p32"/>
            <p:cNvSpPr/>
            <p:nvPr/>
          </p:nvSpPr>
          <p:spPr>
            <a:xfrm flipH="1">
              <a:off x="210468" y="95040"/>
              <a:ext cx="369957" cy="369402"/>
            </a:xfrm>
            <a:custGeom>
              <a:avLst/>
              <a:gdLst/>
              <a:ahLst/>
              <a:cxnLst/>
              <a:rect l="l" t="t" r="r" b="b"/>
              <a:pathLst>
                <a:path w="24672" h="24635" extrusionOk="0">
                  <a:moveTo>
                    <a:pt x="12318" y="1"/>
                  </a:moveTo>
                  <a:cubicBezTo>
                    <a:pt x="5536" y="1"/>
                    <a:pt x="1" y="5499"/>
                    <a:pt x="1" y="12318"/>
                  </a:cubicBezTo>
                  <a:cubicBezTo>
                    <a:pt x="1" y="19136"/>
                    <a:pt x="5536" y="24635"/>
                    <a:pt x="12318" y="24635"/>
                  </a:cubicBezTo>
                  <a:cubicBezTo>
                    <a:pt x="19137" y="24635"/>
                    <a:pt x="24672" y="19136"/>
                    <a:pt x="24672" y="12318"/>
                  </a:cubicBezTo>
                  <a:cubicBezTo>
                    <a:pt x="24672" y="5499"/>
                    <a:pt x="19137" y="1"/>
                    <a:pt x="123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2"/>
            <p:cNvSpPr/>
            <p:nvPr/>
          </p:nvSpPr>
          <p:spPr>
            <a:xfrm flipH="1">
              <a:off x="1531499" y="230175"/>
              <a:ext cx="1043850" cy="550425"/>
            </a:xfrm>
            <a:custGeom>
              <a:avLst/>
              <a:gdLst/>
              <a:ahLst/>
              <a:cxnLst/>
              <a:rect l="l" t="t" r="r" b="b"/>
              <a:pathLst>
                <a:path w="41754" h="22017" extrusionOk="0">
                  <a:moveTo>
                    <a:pt x="13518" y="1"/>
                  </a:moveTo>
                  <a:cubicBezTo>
                    <a:pt x="12035" y="1"/>
                    <a:pt x="10546" y="218"/>
                    <a:pt x="9097" y="655"/>
                  </a:cubicBezTo>
                  <a:cubicBezTo>
                    <a:pt x="5220" y="1960"/>
                    <a:pt x="1976" y="5166"/>
                    <a:pt x="1007" y="9118"/>
                  </a:cubicBezTo>
                  <a:cubicBezTo>
                    <a:pt x="1" y="13069"/>
                    <a:pt x="1454" y="17878"/>
                    <a:pt x="4735" y="20302"/>
                  </a:cubicBezTo>
                  <a:lnTo>
                    <a:pt x="2126" y="22016"/>
                  </a:lnTo>
                  <a:lnTo>
                    <a:pt x="2126" y="22016"/>
                  </a:lnTo>
                  <a:lnTo>
                    <a:pt x="38995" y="21793"/>
                  </a:lnTo>
                  <a:lnTo>
                    <a:pt x="37392" y="20264"/>
                  </a:lnTo>
                  <a:cubicBezTo>
                    <a:pt x="40039" y="19444"/>
                    <a:pt x="41754" y="16499"/>
                    <a:pt x="41381" y="13778"/>
                  </a:cubicBezTo>
                  <a:cubicBezTo>
                    <a:pt x="40896" y="10982"/>
                    <a:pt x="38734" y="8782"/>
                    <a:pt x="35938" y="8297"/>
                  </a:cubicBezTo>
                  <a:cubicBezTo>
                    <a:pt x="35436" y="8208"/>
                    <a:pt x="34937" y="8163"/>
                    <a:pt x="34447" y="8163"/>
                  </a:cubicBezTo>
                  <a:cubicBezTo>
                    <a:pt x="32284" y="8163"/>
                    <a:pt x="30297" y="9039"/>
                    <a:pt x="28930" y="10832"/>
                  </a:cubicBezTo>
                  <a:cubicBezTo>
                    <a:pt x="27289" y="7067"/>
                    <a:pt x="24456" y="3936"/>
                    <a:pt x="20915" y="1923"/>
                  </a:cubicBezTo>
                  <a:cubicBezTo>
                    <a:pt x="18624" y="648"/>
                    <a:pt x="16080" y="1"/>
                    <a:pt x="135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2"/>
            <p:cNvSpPr/>
            <p:nvPr/>
          </p:nvSpPr>
          <p:spPr>
            <a:xfrm flipH="1">
              <a:off x="8430618" y="280340"/>
              <a:ext cx="369957" cy="369402"/>
            </a:xfrm>
            <a:custGeom>
              <a:avLst/>
              <a:gdLst/>
              <a:ahLst/>
              <a:cxnLst/>
              <a:rect l="l" t="t" r="r" b="b"/>
              <a:pathLst>
                <a:path w="24672" h="24635" extrusionOk="0">
                  <a:moveTo>
                    <a:pt x="12318" y="1"/>
                  </a:moveTo>
                  <a:cubicBezTo>
                    <a:pt x="5536" y="1"/>
                    <a:pt x="1" y="5499"/>
                    <a:pt x="1" y="12318"/>
                  </a:cubicBezTo>
                  <a:cubicBezTo>
                    <a:pt x="1" y="19136"/>
                    <a:pt x="5536" y="24635"/>
                    <a:pt x="12318" y="24635"/>
                  </a:cubicBezTo>
                  <a:cubicBezTo>
                    <a:pt x="19137" y="24635"/>
                    <a:pt x="24672" y="19136"/>
                    <a:pt x="24672" y="12318"/>
                  </a:cubicBezTo>
                  <a:cubicBezTo>
                    <a:pt x="24672" y="5499"/>
                    <a:pt x="19137" y="1"/>
                    <a:pt x="123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2"/>
            <p:cNvSpPr/>
            <p:nvPr/>
          </p:nvSpPr>
          <p:spPr>
            <a:xfrm flipH="1">
              <a:off x="330986" y="4194175"/>
              <a:ext cx="616800" cy="615875"/>
            </a:xfrm>
            <a:custGeom>
              <a:avLst/>
              <a:gdLst/>
              <a:ahLst/>
              <a:cxnLst/>
              <a:rect l="l" t="t" r="r" b="b"/>
              <a:pathLst>
                <a:path w="24672" h="24635" extrusionOk="0">
                  <a:moveTo>
                    <a:pt x="12318" y="1"/>
                  </a:moveTo>
                  <a:cubicBezTo>
                    <a:pt x="5536" y="1"/>
                    <a:pt x="1" y="5499"/>
                    <a:pt x="1" y="12318"/>
                  </a:cubicBezTo>
                  <a:cubicBezTo>
                    <a:pt x="1" y="19136"/>
                    <a:pt x="5536" y="24635"/>
                    <a:pt x="12318" y="24635"/>
                  </a:cubicBezTo>
                  <a:cubicBezTo>
                    <a:pt x="19137" y="24635"/>
                    <a:pt x="24672" y="19136"/>
                    <a:pt x="24672" y="12318"/>
                  </a:cubicBezTo>
                  <a:cubicBezTo>
                    <a:pt x="24672" y="5499"/>
                    <a:pt x="19137" y="1"/>
                    <a:pt x="123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2"/>
            <p:cNvSpPr/>
            <p:nvPr/>
          </p:nvSpPr>
          <p:spPr>
            <a:xfrm flipH="1">
              <a:off x="310665" y="3433323"/>
              <a:ext cx="169558" cy="169304"/>
            </a:xfrm>
            <a:custGeom>
              <a:avLst/>
              <a:gdLst/>
              <a:ahLst/>
              <a:cxnLst/>
              <a:rect l="l" t="t" r="r" b="b"/>
              <a:pathLst>
                <a:path w="24672" h="24635" extrusionOk="0">
                  <a:moveTo>
                    <a:pt x="12318" y="1"/>
                  </a:moveTo>
                  <a:cubicBezTo>
                    <a:pt x="5536" y="1"/>
                    <a:pt x="1" y="5499"/>
                    <a:pt x="1" y="12318"/>
                  </a:cubicBezTo>
                  <a:cubicBezTo>
                    <a:pt x="1" y="19136"/>
                    <a:pt x="5536" y="24635"/>
                    <a:pt x="12318" y="24635"/>
                  </a:cubicBezTo>
                  <a:cubicBezTo>
                    <a:pt x="19137" y="24635"/>
                    <a:pt x="24672" y="19136"/>
                    <a:pt x="24672" y="12318"/>
                  </a:cubicBezTo>
                  <a:cubicBezTo>
                    <a:pt x="24672" y="5499"/>
                    <a:pt x="19137" y="1"/>
                    <a:pt x="123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6" name="Google Shape;296;p32"/>
          <p:cNvSpPr txBox="1">
            <a:spLocks noGrp="1"/>
          </p:cNvSpPr>
          <p:nvPr>
            <p:ph type="subTitle" idx="1"/>
          </p:nvPr>
        </p:nvSpPr>
        <p:spPr>
          <a:xfrm>
            <a:off x="4572025" y="2868704"/>
            <a:ext cx="3940800" cy="47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7" name="Google Shape;297;p32"/>
          <p:cNvSpPr txBox="1">
            <a:spLocks noGrp="1"/>
          </p:cNvSpPr>
          <p:nvPr>
            <p:ph type="subTitle" idx="2"/>
          </p:nvPr>
        </p:nvSpPr>
        <p:spPr>
          <a:xfrm>
            <a:off x="4572025" y="1846058"/>
            <a:ext cx="3940800" cy="47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8" name="Google Shape;298;p32"/>
          <p:cNvSpPr txBox="1">
            <a:spLocks noGrp="1"/>
          </p:cNvSpPr>
          <p:nvPr>
            <p:ph type="subTitle" idx="3"/>
          </p:nvPr>
        </p:nvSpPr>
        <p:spPr>
          <a:xfrm>
            <a:off x="4572025" y="1475250"/>
            <a:ext cx="3940800" cy="37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200"/>
              <a:buFont typeface="Space Mono"/>
              <a:buNone/>
              <a:defRPr sz="2200">
                <a:latin typeface="Space Mono"/>
                <a:ea typeface="Space Mono"/>
                <a:cs typeface="Space Mono"/>
                <a:sym typeface="Space Mono"/>
              </a:defRPr>
            </a:lvl1pPr>
            <a:lvl2pPr lvl="1" algn="ctr" rtl="0">
              <a:lnSpc>
                <a:spcPct val="100000"/>
              </a:lnSpc>
              <a:spcBef>
                <a:spcPts val="0"/>
              </a:spcBef>
              <a:spcAft>
                <a:spcPts val="0"/>
              </a:spcAft>
              <a:buSzPts val="2200"/>
              <a:buFont typeface="Space Mono"/>
              <a:buNone/>
              <a:defRPr sz="2200">
                <a:latin typeface="Space Mono"/>
                <a:ea typeface="Space Mono"/>
                <a:cs typeface="Space Mono"/>
                <a:sym typeface="Space Mono"/>
              </a:defRPr>
            </a:lvl2pPr>
            <a:lvl3pPr lvl="2" algn="ctr" rtl="0">
              <a:lnSpc>
                <a:spcPct val="100000"/>
              </a:lnSpc>
              <a:spcBef>
                <a:spcPts val="0"/>
              </a:spcBef>
              <a:spcAft>
                <a:spcPts val="0"/>
              </a:spcAft>
              <a:buSzPts val="2200"/>
              <a:buFont typeface="Space Mono"/>
              <a:buNone/>
              <a:defRPr sz="2200">
                <a:latin typeface="Space Mono"/>
                <a:ea typeface="Space Mono"/>
                <a:cs typeface="Space Mono"/>
                <a:sym typeface="Space Mono"/>
              </a:defRPr>
            </a:lvl3pPr>
            <a:lvl4pPr lvl="3" algn="ctr" rtl="0">
              <a:lnSpc>
                <a:spcPct val="100000"/>
              </a:lnSpc>
              <a:spcBef>
                <a:spcPts val="0"/>
              </a:spcBef>
              <a:spcAft>
                <a:spcPts val="0"/>
              </a:spcAft>
              <a:buSzPts val="2200"/>
              <a:buFont typeface="Space Mono"/>
              <a:buNone/>
              <a:defRPr sz="2200">
                <a:latin typeface="Space Mono"/>
                <a:ea typeface="Space Mono"/>
                <a:cs typeface="Space Mono"/>
                <a:sym typeface="Space Mono"/>
              </a:defRPr>
            </a:lvl4pPr>
            <a:lvl5pPr lvl="4" algn="ctr" rtl="0">
              <a:lnSpc>
                <a:spcPct val="100000"/>
              </a:lnSpc>
              <a:spcBef>
                <a:spcPts val="0"/>
              </a:spcBef>
              <a:spcAft>
                <a:spcPts val="0"/>
              </a:spcAft>
              <a:buSzPts val="2200"/>
              <a:buFont typeface="Space Mono"/>
              <a:buNone/>
              <a:defRPr sz="2200">
                <a:latin typeface="Space Mono"/>
                <a:ea typeface="Space Mono"/>
                <a:cs typeface="Space Mono"/>
                <a:sym typeface="Space Mono"/>
              </a:defRPr>
            </a:lvl5pPr>
            <a:lvl6pPr lvl="5" algn="ctr" rtl="0">
              <a:lnSpc>
                <a:spcPct val="100000"/>
              </a:lnSpc>
              <a:spcBef>
                <a:spcPts val="0"/>
              </a:spcBef>
              <a:spcAft>
                <a:spcPts val="0"/>
              </a:spcAft>
              <a:buSzPts val="2200"/>
              <a:buFont typeface="Space Mono"/>
              <a:buNone/>
              <a:defRPr sz="2200">
                <a:latin typeface="Space Mono"/>
                <a:ea typeface="Space Mono"/>
                <a:cs typeface="Space Mono"/>
                <a:sym typeface="Space Mono"/>
              </a:defRPr>
            </a:lvl6pPr>
            <a:lvl7pPr lvl="6" algn="ctr" rtl="0">
              <a:lnSpc>
                <a:spcPct val="100000"/>
              </a:lnSpc>
              <a:spcBef>
                <a:spcPts val="0"/>
              </a:spcBef>
              <a:spcAft>
                <a:spcPts val="0"/>
              </a:spcAft>
              <a:buSzPts val="2200"/>
              <a:buFont typeface="Space Mono"/>
              <a:buNone/>
              <a:defRPr sz="2200">
                <a:latin typeface="Space Mono"/>
                <a:ea typeface="Space Mono"/>
                <a:cs typeface="Space Mono"/>
                <a:sym typeface="Space Mono"/>
              </a:defRPr>
            </a:lvl7pPr>
            <a:lvl8pPr lvl="7" algn="ctr" rtl="0">
              <a:lnSpc>
                <a:spcPct val="100000"/>
              </a:lnSpc>
              <a:spcBef>
                <a:spcPts val="0"/>
              </a:spcBef>
              <a:spcAft>
                <a:spcPts val="0"/>
              </a:spcAft>
              <a:buSzPts val="2200"/>
              <a:buFont typeface="Space Mono"/>
              <a:buNone/>
              <a:defRPr sz="2200">
                <a:latin typeface="Space Mono"/>
                <a:ea typeface="Space Mono"/>
                <a:cs typeface="Space Mono"/>
                <a:sym typeface="Space Mono"/>
              </a:defRPr>
            </a:lvl8pPr>
            <a:lvl9pPr lvl="8" algn="ctr" rtl="0">
              <a:lnSpc>
                <a:spcPct val="100000"/>
              </a:lnSpc>
              <a:spcBef>
                <a:spcPts val="0"/>
              </a:spcBef>
              <a:spcAft>
                <a:spcPts val="0"/>
              </a:spcAft>
              <a:buSzPts val="2200"/>
              <a:buFont typeface="Space Mono"/>
              <a:buNone/>
              <a:defRPr sz="2200">
                <a:latin typeface="Space Mono"/>
                <a:ea typeface="Space Mono"/>
                <a:cs typeface="Space Mono"/>
                <a:sym typeface="Space Mono"/>
              </a:defRPr>
            </a:lvl9pPr>
          </a:lstStyle>
          <a:p>
            <a:endParaRPr/>
          </a:p>
        </p:txBody>
      </p:sp>
      <p:sp>
        <p:nvSpPr>
          <p:cNvPr id="299" name="Google Shape;299;p32"/>
          <p:cNvSpPr txBox="1">
            <a:spLocks noGrp="1"/>
          </p:cNvSpPr>
          <p:nvPr>
            <p:ph type="subTitle" idx="4"/>
          </p:nvPr>
        </p:nvSpPr>
        <p:spPr>
          <a:xfrm>
            <a:off x="4572025" y="2497898"/>
            <a:ext cx="3940800" cy="37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200"/>
              <a:buFont typeface="Space Mono"/>
              <a:buNone/>
              <a:defRPr sz="2200">
                <a:latin typeface="Space Mono"/>
                <a:ea typeface="Space Mono"/>
                <a:cs typeface="Space Mono"/>
                <a:sym typeface="Space Mono"/>
              </a:defRPr>
            </a:lvl1pPr>
            <a:lvl2pPr lvl="1" algn="ctr" rtl="0">
              <a:lnSpc>
                <a:spcPct val="100000"/>
              </a:lnSpc>
              <a:spcBef>
                <a:spcPts val="0"/>
              </a:spcBef>
              <a:spcAft>
                <a:spcPts val="0"/>
              </a:spcAft>
              <a:buSzPts val="2200"/>
              <a:buFont typeface="Space Mono"/>
              <a:buNone/>
              <a:defRPr sz="2200">
                <a:latin typeface="Space Mono"/>
                <a:ea typeface="Space Mono"/>
                <a:cs typeface="Space Mono"/>
                <a:sym typeface="Space Mono"/>
              </a:defRPr>
            </a:lvl2pPr>
            <a:lvl3pPr lvl="2" algn="ctr" rtl="0">
              <a:lnSpc>
                <a:spcPct val="100000"/>
              </a:lnSpc>
              <a:spcBef>
                <a:spcPts val="0"/>
              </a:spcBef>
              <a:spcAft>
                <a:spcPts val="0"/>
              </a:spcAft>
              <a:buSzPts val="2200"/>
              <a:buFont typeface="Space Mono"/>
              <a:buNone/>
              <a:defRPr sz="2200">
                <a:latin typeface="Space Mono"/>
                <a:ea typeface="Space Mono"/>
                <a:cs typeface="Space Mono"/>
                <a:sym typeface="Space Mono"/>
              </a:defRPr>
            </a:lvl3pPr>
            <a:lvl4pPr lvl="3" algn="ctr" rtl="0">
              <a:lnSpc>
                <a:spcPct val="100000"/>
              </a:lnSpc>
              <a:spcBef>
                <a:spcPts val="0"/>
              </a:spcBef>
              <a:spcAft>
                <a:spcPts val="0"/>
              </a:spcAft>
              <a:buSzPts val="2200"/>
              <a:buFont typeface="Space Mono"/>
              <a:buNone/>
              <a:defRPr sz="2200">
                <a:latin typeface="Space Mono"/>
                <a:ea typeface="Space Mono"/>
                <a:cs typeface="Space Mono"/>
                <a:sym typeface="Space Mono"/>
              </a:defRPr>
            </a:lvl4pPr>
            <a:lvl5pPr lvl="4" algn="ctr" rtl="0">
              <a:lnSpc>
                <a:spcPct val="100000"/>
              </a:lnSpc>
              <a:spcBef>
                <a:spcPts val="0"/>
              </a:spcBef>
              <a:spcAft>
                <a:spcPts val="0"/>
              </a:spcAft>
              <a:buSzPts val="2200"/>
              <a:buFont typeface="Space Mono"/>
              <a:buNone/>
              <a:defRPr sz="2200">
                <a:latin typeface="Space Mono"/>
                <a:ea typeface="Space Mono"/>
                <a:cs typeface="Space Mono"/>
                <a:sym typeface="Space Mono"/>
              </a:defRPr>
            </a:lvl5pPr>
            <a:lvl6pPr lvl="5" algn="ctr" rtl="0">
              <a:lnSpc>
                <a:spcPct val="100000"/>
              </a:lnSpc>
              <a:spcBef>
                <a:spcPts val="0"/>
              </a:spcBef>
              <a:spcAft>
                <a:spcPts val="0"/>
              </a:spcAft>
              <a:buSzPts val="2200"/>
              <a:buFont typeface="Space Mono"/>
              <a:buNone/>
              <a:defRPr sz="2200">
                <a:latin typeface="Space Mono"/>
                <a:ea typeface="Space Mono"/>
                <a:cs typeface="Space Mono"/>
                <a:sym typeface="Space Mono"/>
              </a:defRPr>
            </a:lvl6pPr>
            <a:lvl7pPr lvl="6" algn="ctr" rtl="0">
              <a:lnSpc>
                <a:spcPct val="100000"/>
              </a:lnSpc>
              <a:spcBef>
                <a:spcPts val="0"/>
              </a:spcBef>
              <a:spcAft>
                <a:spcPts val="0"/>
              </a:spcAft>
              <a:buSzPts val="2200"/>
              <a:buFont typeface="Space Mono"/>
              <a:buNone/>
              <a:defRPr sz="2200">
                <a:latin typeface="Space Mono"/>
                <a:ea typeface="Space Mono"/>
                <a:cs typeface="Space Mono"/>
                <a:sym typeface="Space Mono"/>
              </a:defRPr>
            </a:lvl7pPr>
            <a:lvl8pPr lvl="7" algn="ctr" rtl="0">
              <a:lnSpc>
                <a:spcPct val="100000"/>
              </a:lnSpc>
              <a:spcBef>
                <a:spcPts val="0"/>
              </a:spcBef>
              <a:spcAft>
                <a:spcPts val="0"/>
              </a:spcAft>
              <a:buSzPts val="2200"/>
              <a:buFont typeface="Space Mono"/>
              <a:buNone/>
              <a:defRPr sz="2200">
                <a:latin typeface="Space Mono"/>
                <a:ea typeface="Space Mono"/>
                <a:cs typeface="Space Mono"/>
                <a:sym typeface="Space Mono"/>
              </a:defRPr>
            </a:lvl8pPr>
            <a:lvl9pPr lvl="8" algn="ctr" rtl="0">
              <a:lnSpc>
                <a:spcPct val="100000"/>
              </a:lnSpc>
              <a:spcBef>
                <a:spcPts val="0"/>
              </a:spcBef>
              <a:spcAft>
                <a:spcPts val="0"/>
              </a:spcAft>
              <a:buSzPts val="2200"/>
              <a:buFont typeface="Space Mono"/>
              <a:buNone/>
              <a:defRPr sz="2200">
                <a:latin typeface="Space Mono"/>
                <a:ea typeface="Space Mono"/>
                <a:cs typeface="Space Mono"/>
                <a:sym typeface="Space Mono"/>
              </a:defRPr>
            </a:lvl9pPr>
          </a:lstStyle>
          <a:p>
            <a:endParaRPr/>
          </a:p>
        </p:txBody>
      </p:sp>
      <p:sp>
        <p:nvSpPr>
          <p:cNvPr id="300" name="Google Shape;300;p32"/>
          <p:cNvSpPr txBox="1">
            <a:spLocks noGrp="1"/>
          </p:cNvSpPr>
          <p:nvPr>
            <p:ph type="subTitle" idx="5"/>
          </p:nvPr>
        </p:nvSpPr>
        <p:spPr>
          <a:xfrm>
            <a:off x="4572025" y="3891350"/>
            <a:ext cx="3940800" cy="47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1" name="Google Shape;301;p32"/>
          <p:cNvSpPr txBox="1">
            <a:spLocks noGrp="1"/>
          </p:cNvSpPr>
          <p:nvPr>
            <p:ph type="subTitle" idx="6"/>
          </p:nvPr>
        </p:nvSpPr>
        <p:spPr>
          <a:xfrm flipH="1">
            <a:off x="4572400" y="3520546"/>
            <a:ext cx="3940800" cy="37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200"/>
              <a:buFont typeface="Space Mono"/>
              <a:buNone/>
              <a:defRPr sz="2200">
                <a:latin typeface="Space Mono"/>
                <a:ea typeface="Space Mono"/>
                <a:cs typeface="Space Mono"/>
                <a:sym typeface="Space Mono"/>
              </a:defRPr>
            </a:lvl1pPr>
            <a:lvl2pPr lvl="1" algn="ctr" rtl="0">
              <a:lnSpc>
                <a:spcPct val="100000"/>
              </a:lnSpc>
              <a:spcBef>
                <a:spcPts val="0"/>
              </a:spcBef>
              <a:spcAft>
                <a:spcPts val="0"/>
              </a:spcAft>
              <a:buSzPts val="2200"/>
              <a:buFont typeface="Space Mono"/>
              <a:buNone/>
              <a:defRPr sz="2200">
                <a:latin typeface="Space Mono"/>
                <a:ea typeface="Space Mono"/>
                <a:cs typeface="Space Mono"/>
                <a:sym typeface="Space Mono"/>
              </a:defRPr>
            </a:lvl2pPr>
            <a:lvl3pPr lvl="2" algn="ctr" rtl="0">
              <a:lnSpc>
                <a:spcPct val="100000"/>
              </a:lnSpc>
              <a:spcBef>
                <a:spcPts val="0"/>
              </a:spcBef>
              <a:spcAft>
                <a:spcPts val="0"/>
              </a:spcAft>
              <a:buSzPts val="2200"/>
              <a:buFont typeface="Space Mono"/>
              <a:buNone/>
              <a:defRPr sz="2200">
                <a:latin typeface="Space Mono"/>
                <a:ea typeface="Space Mono"/>
                <a:cs typeface="Space Mono"/>
                <a:sym typeface="Space Mono"/>
              </a:defRPr>
            </a:lvl3pPr>
            <a:lvl4pPr lvl="3" algn="ctr" rtl="0">
              <a:lnSpc>
                <a:spcPct val="100000"/>
              </a:lnSpc>
              <a:spcBef>
                <a:spcPts val="0"/>
              </a:spcBef>
              <a:spcAft>
                <a:spcPts val="0"/>
              </a:spcAft>
              <a:buSzPts val="2200"/>
              <a:buFont typeface="Space Mono"/>
              <a:buNone/>
              <a:defRPr sz="2200">
                <a:latin typeface="Space Mono"/>
                <a:ea typeface="Space Mono"/>
                <a:cs typeface="Space Mono"/>
                <a:sym typeface="Space Mono"/>
              </a:defRPr>
            </a:lvl4pPr>
            <a:lvl5pPr lvl="4" algn="ctr" rtl="0">
              <a:lnSpc>
                <a:spcPct val="100000"/>
              </a:lnSpc>
              <a:spcBef>
                <a:spcPts val="0"/>
              </a:spcBef>
              <a:spcAft>
                <a:spcPts val="0"/>
              </a:spcAft>
              <a:buSzPts val="2200"/>
              <a:buFont typeface="Space Mono"/>
              <a:buNone/>
              <a:defRPr sz="2200">
                <a:latin typeface="Space Mono"/>
                <a:ea typeface="Space Mono"/>
                <a:cs typeface="Space Mono"/>
                <a:sym typeface="Space Mono"/>
              </a:defRPr>
            </a:lvl5pPr>
            <a:lvl6pPr lvl="5" algn="ctr" rtl="0">
              <a:lnSpc>
                <a:spcPct val="100000"/>
              </a:lnSpc>
              <a:spcBef>
                <a:spcPts val="0"/>
              </a:spcBef>
              <a:spcAft>
                <a:spcPts val="0"/>
              </a:spcAft>
              <a:buSzPts val="2200"/>
              <a:buFont typeface="Space Mono"/>
              <a:buNone/>
              <a:defRPr sz="2200">
                <a:latin typeface="Space Mono"/>
                <a:ea typeface="Space Mono"/>
                <a:cs typeface="Space Mono"/>
                <a:sym typeface="Space Mono"/>
              </a:defRPr>
            </a:lvl6pPr>
            <a:lvl7pPr lvl="6" algn="ctr" rtl="0">
              <a:lnSpc>
                <a:spcPct val="100000"/>
              </a:lnSpc>
              <a:spcBef>
                <a:spcPts val="0"/>
              </a:spcBef>
              <a:spcAft>
                <a:spcPts val="0"/>
              </a:spcAft>
              <a:buSzPts val="2200"/>
              <a:buFont typeface="Space Mono"/>
              <a:buNone/>
              <a:defRPr sz="2200">
                <a:latin typeface="Space Mono"/>
                <a:ea typeface="Space Mono"/>
                <a:cs typeface="Space Mono"/>
                <a:sym typeface="Space Mono"/>
              </a:defRPr>
            </a:lvl7pPr>
            <a:lvl8pPr lvl="7" algn="ctr" rtl="0">
              <a:lnSpc>
                <a:spcPct val="100000"/>
              </a:lnSpc>
              <a:spcBef>
                <a:spcPts val="0"/>
              </a:spcBef>
              <a:spcAft>
                <a:spcPts val="0"/>
              </a:spcAft>
              <a:buSzPts val="2200"/>
              <a:buFont typeface="Space Mono"/>
              <a:buNone/>
              <a:defRPr sz="2200">
                <a:latin typeface="Space Mono"/>
                <a:ea typeface="Space Mono"/>
                <a:cs typeface="Space Mono"/>
                <a:sym typeface="Space Mono"/>
              </a:defRPr>
            </a:lvl8pPr>
            <a:lvl9pPr lvl="8" algn="ctr" rtl="0">
              <a:lnSpc>
                <a:spcPct val="100000"/>
              </a:lnSpc>
              <a:spcBef>
                <a:spcPts val="0"/>
              </a:spcBef>
              <a:spcAft>
                <a:spcPts val="0"/>
              </a:spcAft>
              <a:buSzPts val="2200"/>
              <a:buFont typeface="Space Mono"/>
              <a:buNone/>
              <a:defRPr sz="2200">
                <a:latin typeface="Space Mono"/>
                <a:ea typeface="Space Mono"/>
                <a:cs typeface="Space Mono"/>
                <a:sym typeface="Space Mono"/>
              </a:defRPr>
            </a:lvl9pPr>
          </a:lstStyle>
          <a:p>
            <a:endParaRPr/>
          </a:p>
        </p:txBody>
      </p:sp>
      <p:sp>
        <p:nvSpPr>
          <p:cNvPr id="302" name="Google Shape;302;p32"/>
          <p:cNvSpPr txBox="1">
            <a:spLocks noGrp="1"/>
          </p:cNvSpPr>
          <p:nvPr>
            <p:ph type="title"/>
          </p:nvPr>
        </p:nvSpPr>
        <p:spPr>
          <a:xfrm>
            <a:off x="4572025" y="539500"/>
            <a:ext cx="3858600" cy="6129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six columns">
  <p:cSld name="CUSTOM_9">
    <p:spTree>
      <p:nvGrpSpPr>
        <p:cNvPr id="1" name="Shape 313"/>
        <p:cNvGrpSpPr/>
        <p:nvPr/>
      </p:nvGrpSpPr>
      <p:grpSpPr>
        <a:xfrm>
          <a:off x="0" y="0"/>
          <a:ext cx="0" cy="0"/>
          <a:chOff x="0" y="0"/>
          <a:chExt cx="0" cy="0"/>
        </a:xfrm>
      </p:grpSpPr>
      <p:grpSp>
        <p:nvGrpSpPr>
          <p:cNvPr id="314" name="Google Shape;314;p34"/>
          <p:cNvGrpSpPr/>
          <p:nvPr/>
        </p:nvGrpSpPr>
        <p:grpSpPr>
          <a:xfrm>
            <a:off x="373350" y="161748"/>
            <a:ext cx="8656649" cy="1162017"/>
            <a:chOff x="373350" y="161748"/>
            <a:chExt cx="8656649" cy="1162017"/>
          </a:xfrm>
        </p:grpSpPr>
        <p:grpSp>
          <p:nvGrpSpPr>
            <p:cNvPr id="315" name="Google Shape;315;p34"/>
            <p:cNvGrpSpPr/>
            <p:nvPr/>
          </p:nvGrpSpPr>
          <p:grpSpPr>
            <a:xfrm>
              <a:off x="373350" y="181075"/>
              <a:ext cx="679755" cy="749527"/>
              <a:chOff x="373350" y="181075"/>
              <a:chExt cx="679755" cy="749527"/>
            </a:xfrm>
          </p:grpSpPr>
          <p:sp>
            <p:nvSpPr>
              <p:cNvPr id="316" name="Google Shape;316;p34"/>
              <p:cNvSpPr/>
              <p:nvPr/>
            </p:nvSpPr>
            <p:spPr>
              <a:xfrm>
                <a:off x="373350" y="181075"/>
                <a:ext cx="679755" cy="358437"/>
              </a:xfrm>
              <a:custGeom>
                <a:avLst/>
                <a:gdLst/>
                <a:ahLst/>
                <a:cxnLst/>
                <a:rect l="l" t="t" r="r" b="b"/>
                <a:pathLst>
                  <a:path w="41754" h="22017" extrusionOk="0">
                    <a:moveTo>
                      <a:pt x="13518" y="1"/>
                    </a:moveTo>
                    <a:cubicBezTo>
                      <a:pt x="12035" y="1"/>
                      <a:pt x="10546" y="218"/>
                      <a:pt x="9097" y="655"/>
                    </a:cubicBezTo>
                    <a:cubicBezTo>
                      <a:pt x="5220" y="1960"/>
                      <a:pt x="1976" y="5166"/>
                      <a:pt x="1007" y="9118"/>
                    </a:cubicBezTo>
                    <a:cubicBezTo>
                      <a:pt x="1" y="13069"/>
                      <a:pt x="1454" y="17878"/>
                      <a:pt x="4735" y="20302"/>
                    </a:cubicBezTo>
                    <a:lnTo>
                      <a:pt x="2126" y="22016"/>
                    </a:lnTo>
                    <a:lnTo>
                      <a:pt x="2126" y="22016"/>
                    </a:lnTo>
                    <a:lnTo>
                      <a:pt x="38995" y="21793"/>
                    </a:lnTo>
                    <a:lnTo>
                      <a:pt x="37392" y="20264"/>
                    </a:lnTo>
                    <a:cubicBezTo>
                      <a:pt x="40039" y="19444"/>
                      <a:pt x="41754" y="16499"/>
                      <a:pt x="41381" y="13778"/>
                    </a:cubicBezTo>
                    <a:cubicBezTo>
                      <a:pt x="40896" y="10982"/>
                      <a:pt x="38734" y="8782"/>
                      <a:pt x="35938" y="8297"/>
                    </a:cubicBezTo>
                    <a:cubicBezTo>
                      <a:pt x="35436" y="8208"/>
                      <a:pt x="34937" y="8163"/>
                      <a:pt x="34447" y="8163"/>
                    </a:cubicBezTo>
                    <a:cubicBezTo>
                      <a:pt x="32284" y="8163"/>
                      <a:pt x="30297" y="9039"/>
                      <a:pt x="28930" y="10832"/>
                    </a:cubicBezTo>
                    <a:cubicBezTo>
                      <a:pt x="27289" y="7067"/>
                      <a:pt x="24456" y="3936"/>
                      <a:pt x="20915" y="1923"/>
                    </a:cubicBezTo>
                    <a:cubicBezTo>
                      <a:pt x="18624" y="648"/>
                      <a:pt x="16080" y="1"/>
                      <a:pt x="135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4"/>
              <p:cNvSpPr/>
              <p:nvPr/>
            </p:nvSpPr>
            <p:spPr>
              <a:xfrm flipH="1">
                <a:off x="384215" y="761298"/>
                <a:ext cx="169558" cy="169304"/>
              </a:xfrm>
              <a:custGeom>
                <a:avLst/>
                <a:gdLst/>
                <a:ahLst/>
                <a:cxnLst/>
                <a:rect l="l" t="t" r="r" b="b"/>
                <a:pathLst>
                  <a:path w="24672" h="24635" extrusionOk="0">
                    <a:moveTo>
                      <a:pt x="12318" y="1"/>
                    </a:moveTo>
                    <a:cubicBezTo>
                      <a:pt x="5536" y="1"/>
                      <a:pt x="1" y="5499"/>
                      <a:pt x="1" y="12318"/>
                    </a:cubicBezTo>
                    <a:cubicBezTo>
                      <a:pt x="1" y="19136"/>
                      <a:pt x="5536" y="24635"/>
                      <a:pt x="12318" y="24635"/>
                    </a:cubicBezTo>
                    <a:cubicBezTo>
                      <a:pt x="19137" y="24635"/>
                      <a:pt x="24672" y="19136"/>
                      <a:pt x="24672" y="12318"/>
                    </a:cubicBezTo>
                    <a:cubicBezTo>
                      <a:pt x="24672" y="5499"/>
                      <a:pt x="19137" y="1"/>
                      <a:pt x="123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8" name="Google Shape;318;p34"/>
            <p:cNvSpPr/>
            <p:nvPr/>
          </p:nvSpPr>
          <p:spPr>
            <a:xfrm flipH="1">
              <a:off x="8860440" y="1154461"/>
              <a:ext cx="169558" cy="169304"/>
            </a:xfrm>
            <a:custGeom>
              <a:avLst/>
              <a:gdLst/>
              <a:ahLst/>
              <a:cxnLst/>
              <a:rect l="l" t="t" r="r" b="b"/>
              <a:pathLst>
                <a:path w="24672" h="24635" extrusionOk="0">
                  <a:moveTo>
                    <a:pt x="12318" y="1"/>
                  </a:moveTo>
                  <a:cubicBezTo>
                    <a:pt x="5536" y="1"/>
                    <a:pt x="1" y="5499"/>
                    <a:pt x="1" y="12318"/>
                  </a:cubicBezTo>
                  <a:cubicBezTo>
                    <a:pt x="1" y="19136"/>
                    <a:pt x="5536" y="24635"/>
                    <a:pt x="12318" y="24635"/>
                  </a:cubicBezTo>
                  <a:cubicBezTo>
                    <a:pt x="19137" y="24635"/>
                    <a:pt x="24672" y="19136"/>
                    <a:pt x="24672" y="12318"/>
                  </a:cubicBezTo>
                  <a:cubicBezTo>
                    <a:pt x="24672" y="5499"/>
                    <a:pt x="19137" y="1"/>
                    <a:pt x="123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4"/>
            <p:cNvSpPr/>
            <p:nvPr/>
          </p:nvSpPr>
          <p:spPr>
            <a:xfrm flipH="1">
              <a:off x="1140840" y="161748"/>
              <a:ext cx="169558" cy="169304"/>
            </a:xfrm>
            <a:custGeom>
              <a:avLst/>
              <a:gdLst/>
              <a:ahLst/>
              <a:cxnLst/>
              <a:rect l="l" t="t" r="r" b="b"/>
              <a:pathLst>
                <a:path w="24672" h="24635" extrusionOk="0">
                  <a:moveTo>
                    <a:pt x="12318" y="1"/>
                  </a:moveTo>
                  <a:cubicBezTo>
                    <a:pt x="5536" y="1"/>
                    <a:pt x="1" y="5499"/>
                    <a:pt x="1" y="12318"/>
                  </a:cubicBezTo>
                  <a:cubicBezTo>
                    <a:pt x="1" y="19136"/>
                    <a:pt x="5536" y="24635"/>
                    <a:pt x="12318" y="24635"/>
                  </a:cubicBezTo>
                  <a:cubicBezTo>
                    <a:pt x="19137" y="24635"/>
                    <a:pt x="24672" y="19136"/>
                    <a:pt x="24672" y="12318"/>
                  </a:cubicBezTo>
                  <a:cubicBezTo>
                    <a:pt x="24672" y="5499"/>
                    <a:pt x="19137" y="1"/>
                    <a:pt x="123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0" name="Google Shape;320;p34"/>
          <p:cNvSpPr txBox="1">
            <a:spLocks noGrp="1"/>
          </p:cNvSpPr>
          <p:nvPr>
            <p:ph type="subTitle" idx="1"/>
          </p:nvPr>
        </p:nvSpPr>
        <p:spPr>
          <a:xfrm>
            <a:off x="713246" y="4003175"/>
            <a:ext cx="3318300" cy="529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1" name="Google Shape;321;p34"/>
          <p:cNvSpPr txBox="1">
            <a:spLocks noGrp="1"/>
          </p:cNvSpPr>
          <p:nvPr>
            <p:ph type="subTitle" idx="2"/>
          </p:nvPr>
        </p:nvSpPr>
        <p:spPr>
          <a:xfrm>
            <a:off x="5112427" y="1859674"/>
            <a:ext cx="3318300" cy="5292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2" name="Google Shape;322;p34"/>
          <p:cNvSpPr txBox="1">
            <a:spLocks noGrp="1"/>
          </p:cNvSpPr>
          <p:nvPr>
            <p:ph type="subTitle" idx="3"/>
          </p:nvPr>
        </p:nvSpPr>
        <p:spPr>
          <a:xfrm>
            <a:off x="5112431" y="1406675"/>
            <a:ext cx="3318300" cy="529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200"/>
              <a:buFont typeface="Space Mono"/>
              <a:buNone/>
              <a:defRPr sz="2200">
                <a:latin typeface="Space Mono"/>
                <a:ea typeface="Space Mono"/>
                <a:cs typeface="Space Mono"/>
                <a:sym typeface="Space Mono"/>
              </a:defRPr>
            </a:lvl1pPr>
            <a:lvl2pPr lvl="1" algn="ctr" rtl="0">
              <a:lnSpc>
                <a:spcPct val="100000"/>
              </a:lnSpc>
              <a:spcBef>
                <a:spcPts val="0"/>
              </a:spcBef>
              <a:spcAft>
                <a:spcPts val="0"/>
              </a:spcAft>
              <a:buSzPts val="2200"/>
              <a:buFont typeface="Space Mono"/>
              <a:buNone/>
              <a:defRPr sz="2200">
                <a:latin typeface="Space Mono"/>
                <a:ea typeface="Space Mono"/>
                <a:cs typeface="Space Mono"/>
                <a:sym typeface="Space Mono"/>
              </a:defRPr>
            </a:lvl2pPr>
            <a:lvl3pPr lvl="2" algn="ctr" rtl="0">
              <a:lnSpc>
                <a:spcPct val="100000"/>
              </a:lnSpc>
              <a:spcBef>
                <a:spcPts val="0"/>
              </a:spcBef>
              <a:spcAft>
                <a:spcPts val="0"/>
              </a:spcAft>
              <a:buSzPts val="2200"/>
              <a:buFont typeface="Space Mono"/>
              <a:buNone/>
              <a:defRPr sz="2200">
                <a:latin typeface="Space Mono"/>
                <a:ea typeface="Space Mono"/>
                <a:cs typeface="Space Mono"/>
                <a:sym typeface="Space Mono"/>
              </a:defRPr>
            </a:lvl3pPr>
            <a:lvl4pPr lvl="3" algn="ctr" rtl="0">
              <a:lnSpc>
                <a:spcPct val="100000"/>
              </a:lnSpc>
              <a:spcBef>
                <a:spcPts val="0"/>
              </a:spcBef>
              <a:spcAft>
                <a:spcPts val="0"/>
              </a:spcAft>
              <a:buSzPts val="2200"/>
              <a:buFont typeface="Space Mono"/>
              <a:buNone/>
              <a:defRPr sz="2200">
                <a:latin typeface="Space Mono"/>
                <a:ea typeface="Space Mono"/>
                <a:cs typeface="Space Mono"/>
                <a:sym typeface="Space Mono"/>
              </a:defRPr>
            </a:lvl4pPr>
            <a:lvl5pPr lvl="4" algn="ctr" rtl="0">
              <a:lnSpc>
                <a:spcPct val="100000"/>
              </a:lnSpc>
              <a:spcBef>
                <a:spcPts val="0"/>
              </a:spcBef>
              <a:spcAft>
                <a:spcPts val="0"/>
              </a:spcAft>
              <a:buSzPts val="2200"/>
              <a:buFont typeface="Space Mono"/>
              <a:buNone/>
              <a:defRPr sz="2200">
                <a:latin typeface="Space Mono"/>
                <a:ea typeface="Space Mono"/>
                <a:cs typeface="Space Mono"/>
                <a:sym typeface="Space Mono"/>
              </a:defRPr>
            </a:lvl5pPr>
            <a:lvl6pPr lvl="5" algn="ctr" rtl="0">
              <a:lnSpc>
                <a:spcPct val="100000"/>
              </a:lnSpc>
              <a:spcBef>
                <a:spcPts val="0"/>
              </a:spcBef>
              <a:spcAft>
                <a:spcPts val="0"/>
              </a:spcAft>
              <a:buSzPts val="2200"/>
              <a:buFont typeface="Space Mono"/>
              <a:buNone/>
              <a:defRPr sz="2200">
                <a:latin typeface="Space Mono"/>
                <a:ea typeface="Space Mono"/>
                <a:cs typeface="Space Mono"/>
                <a:sym typeface="Space Mono"/>
              </a:defRPr>
            </a:lvl6pPr>
            <a:lvl7pPr lvl="6" algn="ctr" rtl="0">
              <a:lnSpc>
                <a:spcPct val="100000"/>
              </a:lnSpc>
              <a:spcBef>
                <a:spcPts val="0"/>
              </a:spcBef>
              <a:spcAft>
                <a:spcPts val="0"/>
              </a:spcAft>
              <a:buSzPts val="2200"/>
              <a:buFont typeface="Space Mono"/>
              <a:buNone/>
              <a:defRPr sz="2200">
                <a:latin typeface="Space Mono"/>
                <a:ea typeface="Space Mono"/>
                <a:cs typeface="Space Mono"/>
                <a:sym typeface="Space Mono"/>
              </a:defRPr>
            </a:lvl7pPr>
            <a:lvl8pPr lvl="7" algn="ctr" rtl="0">
              <a:lnSpc>
                <a:spcPct val="100000"/>
              </a:lnSpc>
              <a:spcBef>
                <a:spcPts val="0"/>
              </a:spcBef>
              <a:spcAft>
                <a:spcPts val="0"/>
              </a:spcAft>
              <a:buSzPts val="2200"/>
              <a:buFont typeface="Space Mono"/>
              <a:buNone/>
              <a:defRPr sz="2200">
                <a:latin typeface="Space Mono"/>
                <a:ea typeface="Space Mono"/>
                <a:cs typeface="Space Mono"/>
                <a:sym typeface="Space Mono"/>
              </a:defRPr>
            </a:lvl8pPr>
            <a:lvl9pPr lvl="8" algn="ctr" rtl="0">
              <a:lnSpc>
                <a:spcPct val="100000"/>
              </a:lnSpc>
              <a:spcBef>
                <a:spcPts val="0"/>
              </a:spcBef>
              <a:spcAft>
                <a:spcPts val="0"/>
              </a:spcAft>
              <a:buSzPts val="2200"/>
              <a:buFont typeface="Space Mono"/>
              <a:buNone/>
              <a:defRPr sz="2200">
                <a:latin typeface="Space Mono"/>
                <a:ea typeface="Space Mono"/>
                <a:cs typeface="Space Mono"/>
                <a:sym typeface="Space Mono"/>
              </a:defRPr>
            </a:lvl9pPr>
          </a:lstStyle>
          <a:p>
            <a:endParaRPr/>
          </a:p>
        </p:txBody>
      </p:sp>
      <p:sp>
        <p:nvSpPr>
          <p:cNvPr id="323" name="Google Shape;323;p34"/>
          <p:cNvSpPr txBox="1">
            <a:spLocks noGrp="1"/>
          </p:cNvSpPr>
          <p:nvPr>
            <p:ph type="subTitle" idx="4"/>
          </p:nvPr>
        </p:nvSpPr>
        <p:spPr>
          <a:xfrm>
            <a:off x="713246" y="3550175"/>
            <a:ext cx="3318300" cy="52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200"/>
              <a:buFont typeface="Space Mono"/>
              <a:buNone/>
              <a:defRPr sz="2200">
                <a:latin typeface="Space Mono"/>
                <a:ea typeface="Space Mono"/>
                <a:cs typeface="Space Mono"/>
                <a:sym typeface="Space Mono"/>
              </a:defRPr>
            </a:lvl1pPr>
            <a:lvl2pPr lvl="1" algn="ctr" rtl="0">
              <a:lnSpc>
                <a:spcPct val="100000"/>
              </a:lnSpc>
              <a:spcBef>
                <a:spcPts val="0"/>
              </a:spcBef>
              <a:spcAft>
                <a:spcPts val="0"/>
              </a:spcAft>
              <a:buSzPts val="2200"/>
              <a:buFont typeface="Space Mono"/>
              <a:buNone/>
              <a:defRPr sz="2200">
                <a:latin typeface="Space Mono"/>
                <a:ea typeface="Space Mono"/>
                <a:cs typeface="Space Mono"/>
                <a:sym typeface="Space Mono"/>
              </a:defRPr>
            </a:lvl2pPr>
            <a:lvl3pPr lvl="2" algn="ctr" rtl="0">
              <a:lnSpc>
                <a:spcPct val="100000"/>
              </a:lnSpc>
              <a:spcBef>
                <a:spcPts val="0"/>
              </a:spcBef>
              <a:spcAft>
                <a:spcPts val="0"/>
              </a:spcAft>
              <a:buSzPts val="2200"/>
              <a:buFont typeface="Space Mono"/>
              <a:buNone/>
              <a:defRPr sz="2200">
                <a:latin typeface="Space Mono"/>
                <a:ea typeface="Space Mono"/>
                <a:cs typeface="Space Mono"/>
                <a:sym typeface="Space Mono"/>
              </a:defRPr>
            </a:lvl3pPr>
            <a:lvl4pPr lvl="3" algn="ctr" rtl="0">
              <a:lnSpc>
                <a:spcPct val="100000"/>
              </a:lnSpc>
              <a:spcBef>
                <a:spcPts val="0"/>
              </a:spcBef>
              <a:spcAft>
                <a:spcPts val="0"/>
              </a:spcAft>
              <a:buSzPts val="2200"/>
              <a:buFont typeface="Space Mono"/>
              <a:buNone/>
              <a:defRPr sz="2200">
                <a:latin typeface="Space Mono"/>
                <a:ea typeface="Space Mono"/>
                <a:cs typeface="Space Mono"/>
                <a:sym typeface="Space Mono"/>
              </a:defRPr>
            </a:lvl4pPr>
            <a:lvl5pPr lvl="4" algn="ctr" rtl="0">
              <a:lnSpc>
                <a:spcPct val="100000"/>
              </a:lnSpc>
              <a:spcBef>
                <a:spcPts val="0"/>
              </a:spcBef>
              <a:spcAft>
                <a:spcPts val="0"/>
              </a:spcAft>
              <a:buSzPts val="2200"/>
              <a:buFont typeface="Space Mono"/>
              <a:buNone/>
              <a:defRPr sz="2200">
                <a:latin typeface="Space Mono"/>
                <a:ea typeface="Space Mono"/>
                <a:cs typeface="Space Mono"/>
                <a:sym typeface="Space Mono"/>
              </a:defRPr>
            </a:lvl5pPr>
            <a:lvl6pPr lvl="5" algn="ctr" rtl="0">
              <a:lnSpc>
                <a:spcPct val="100000"/>
              </a:lnSpc>
              <a:spcBef>
                <a:spcPts val="0"/>
              </a:spcBef>
              <a:spcAft>
                <a:spcPts val="0"/>
              </a:spcAft>
              <a:buSzPts val="2200"/>
              <a:buFont typeface="Space Mono"/>
              <a:buNone/>
              <a:defRPr sz="2200">
                <a:latin typeface="Space Mono"/>
                <a:ea typeface="Space Mono"/>
                <a:cs typeface="Space Mono"/>
                <a:sym typeface="Space Mono"/>
              </a:defRPr>
            </a:lvl6pPr>
            <a:lvl7pPr lvl="6" algn="ctr" rtl="0">
              <a:lnSpc>
                <a:spcPct val="100000"/>
              </a:lnSpc>
              <a:spcBef>
                <a:spcPts val="0"/>
              </a:spcBef>
              <a:spcAft>
                <a:spcPts val="0"/>
              </a:spcAft>
              <a:buSzPts val="2200"/>
              <a:buFont typeface="Space Mono"/>
              <a:buNone/>
              <a:defRPr sz="2200">
                <a:latin typeface="Space Mono"/>
                <a:ea typeface="Space Mono"/>
                <a:cs typeface="Space Mono"/>
                <a:sym typeface="Space Mono"/>
              </a:defRPr>
            </a:lvl7pPr>
            <a:lvl8pPr lvl="7" algn="ctr" rtl="0">
              <a:lnSpc>
                <a:spcPct val="100000"/>
              </a:lnSpc>
              <a:spcBef>
                <a:spcPts val="0"/>
              </a:spcBef>
              <a:spcAft>
                <a:spcPts val="0"/>
              </a:spcAft>
              <a:buSzPts val="2200"/>
              <a:buFont typeface="Space Mono"/>
              <a:buNone/>
              <a:defRPr sz="2200">
                <a:latin typeface="Space Mono"/>
                <a:ea typeface="Space Mono"/>
                <a:cs typeface="Space Mono"/>
                <a:sym typeface="Space Mono"/>
              </a:defRPr>
            </a:lvl8pPr>
            <a:lvl9pPr lvl="8" algn="ctr" rtl="0">
              <a:lnSpc>
                <a:spcPct val="100000"/>
              </a:lnSpc>
              <a:spcBef>
                <a:spcPts val="0"/>
              </a:spcBef>
              <a:spcAft>
                <a:spcPts val="0"/>
              </a:spcAft>
              <a:buSzPts val="2200"/>
              <a:buFont typeface="Space Mono"/>
              <a:buNone/>
              <a:defRPr sz="2200">
                <a:latin typeface="Space Mono"/>
                <a:ea typeface="Space Mono"/>
                <a:cs typeface="Space Mono"/>
                <a:sym typeface="Space Mono"/>
              </a:defRPr>
            </a:lvl9pPr>
          </a:lstStyle>
          <a:p>
            <a:endParaRPr/>
          </a:p>
        </p:txBody>
      </p:sp>
      <p:sp>
        <p:nvSpPr>
          <p:cNvPr id="324" name="Google Shape;324;p34"/>
          <p:cNvSpPr txBox="1">
            <a:spLocks noGrp="1"/>
          </p:cNvSpPr>
          <p:nvPr>
            <p:ph type="subTitle" idx="5"/>
          </p:nvPr>
        </p:nvSpPr>
        <p:spPr>
          <a:xfrm>
            <a:off x="713250" y="1859668"/>
            <a:ext cx="3318300" cy="529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5" name="Google Shape;325;p34"/>
          <p:cNvSpPr txBox="1">
            <a:spLocks noGrp="1"/>
          </p:cNvSpPr>
          <p:nvPr>
            <p:ph type="subTitle" idx="6"/>
          </p:nvPr>
        </p:nvSpPr>
        <p:spPr>
          <a:xfrm flipH="1">
            <a:off x="713275" y="1406675"/>
            <a:ext cx="3318300" cy="52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200"/>
              <a:buFont typeface="Space Mono"/>
              <a:buNone/>
              <a:defRPr sz="2200">
                <a:latin typeface="Space Mono"/>
                <a:ea typeface="Space Mono"/>
                <a:cs typeface="Space Mono"/>
                <a:sym typeface="Space Mono"/>
              </a:defRPr>
            </a:lvl1pPr>
            <a:lvl2pPr lvl="1" algn="ctr" rtl="0">
              <a:lnSpc>
                <a:spcPct val="100000"/>
              </a:lnSpc>
              <a:spcBef>
                <a:spcPts val="0"/>
              </a:spcBef>
              <a:spcAft>
                <a:spcPts val="0"/>
              </a:spcAft>
              <a:buSzPts val="2200"/>
              <a:buFont typeface="Space Mono"/>
              <a:buNone/>
              <a:defRPr sz="2200">
                <a:latin typeface="Space Mono"/>
                <a:ea typeface="Space Mono"/>
                <a:cs typeface="Space Mono"/>
                <a:sym typeface="Space Mono"/>
              </a:defRPr>
            </a:lvl2pPr>
            <a:lvl3pPr lvl="2" algn="ctr" rtl="0">
              <a:lnSpc>
                <a:spcPct val="100000"/>
              </a:lnSpc>
              <a:spcBef>
                <a:spcPts val="0"/>
              </a:spcBef>
              <a:spcAft>
                <a:spcPts val="0"/>
              </a:spcAft>
              <a:buSzPts val="2200"/>
              <a:buFont typeface="Space Mono"/>
              <a:buNone/>
              <a:defRPr sz="2200">
                <a:latin typeface="Space Mono"/>
                <a:ea typeface="Space Mono"/>
                <a:cs typeface="Space Mono"/>
                <a:sym typeface="Space Mono"/>
              </a:defRPr>
            </a:lvl3pPr>
            <a:lvl4pPr lvl="3" algn="ctr" rtl="0">
              <a:lnSpc>
                <a:spcPct val="100000"/>
              </a:lnSpc>
              <a:spcBef>
                <a:spcPts val="0"/>
              </a:spcBef>
              <a:spcAft>
                <a:spcPts val="0"/>
              </a:spcAft>
              <a:buSzPts val="2200"/>
              <a:buFont typeface="Space Mono"/>
              <a:buNone/>
              <a:defRPr sz="2200">
                <a:latin typeface="Space Mono"/>
                <a:ea typeface="Space Mono"/>
                <a:cs typeface="Space Mono"/>
                <a:sym typeface="Space Mono"/>
              </a:defRPr>
            </a:lvl4pPr>
            <a:lvl5pPr lvl="4" algn="ctr" rtl="0">
              <a:lnSpc>
                <a:spcPct val="100000"/>
              </a:lnSpc>
              <a:spcBef>
                <a:spcPts val="0"/>
              </a:spcBef>
              <a:spcAft>
                <a:spcPts val="0"/>
              </a:spcAft>
              <a:buSzPts val="2200"/>
              <a:buFont typeface="Space Mono"/>
              <a:buNone/>
              <a:defRPr sz="2200">
                <a:latin typeface="Space Mono"/>
                <a:ea typeface="Space Mono"/>
                <a:cs typeface="Space Mono"/>
                <a:sym typeface="Space Mono"/>
              </a:defRPr>
            </a:lvl5pPr>
            <a:lvl6pPr lvl="5" algn="ctr" rtl="0">
              <a:lnSpc>
                <a:spcPct val="100000"/>
              </a:lnSpc>
              <a:spcBef>
                <a:spcPts val="0"/>
              </a:spcBef>
              <a:spcAft>
                <a:spcPts val="0"/>
              </a:spcAft>
              <a:buSzPts val="2200"/>
              <a:buFont typeface="Space Mono"/>
              <a:buNone/>
              <a:defRPr sz="2200">
                <a:latin typeface="Space Mono"/>
                <a:ea typeface="Space Mono"/>
                <a:cs typeface="Space Mono"/>
                <a:sym typeface="Space Mono"/>
              </a:defRPr>
            </a:lvl6pPr>
            <a:lvl7pPr lvl="6" algn="ctr" rtl="0">
              <a:lnSpc>
                <a:spcPct val="100000"/>
              </a:lnSpc>
              <a:spcBef>
                <a:spcPts val="0"/>
              </a:spcBef>
              <a:spcAft>
                <a:spcPts val="0"/>
              </a:spcAft>
              <a:buSzPts val="2200"/>
              <a:buFont typeface="Space Mono"/>
              <a:buNone/>
              <a:defRPr sz="2200">
                <a:latin typeface="Space Mono"/>
                <a:ea typeface="Space Mono"/>
                <a:cs typeface="Space Mono"/>
                <a:sym typeface="Space Mono"/>
              </a:defRPr>
            </a:lvl7pPr>
            <a:lvl8pPr lvl="7" algn="ctr" rtl="0">
              <a:lnSpc>
                <a:spcPct val="100000"/>
              </a:lnSpc>
              <a:spcBef>
                <a:spcPts val="0"/>
              </a:spcBef>
              <a:spcAft>
                <a:spcPts val="0"/>
              </a:spcAft>
              <a:buSzPts val="2200"/>
              <a:buFont typeface="Space Mono"/>
              <a:buNone/>
              <a:defRPr sz="2200">
                <a:latin typeface="Space Mono"/>
                <a:ea typeface="Space Mono"/>
                <a:cs typeface="Space Mono"/>
                <a:sym typeface="Space Mono"/>
              </a:defRPr>
            </a:lvl8pPr>
            <a:lvl9pPr lvl="8" algn="ctr" rtl="0">
              <a:lnSpc>
                <a:spcPct val="100000"/>
              </a:lnSpc>
              <a:spcBef>
                <a:spcPts val="0"/>
              </a:spcBef>
              <a:spcAft>
                <a:spcPts val="0"/>
              </a:spcAft>
              <a:buSzPts val="2200"/>
              <a:buFont typeface="Space Mono"/>
              <a:buNone/>
              <a:defRPr sz="2200">
                <a:latin typeface="Space Mono"/>
                <a:ea typeface="Space Mono"/>
                <a:cs typeface="Space Mono"/>
                <a:sym typeface="Space Mono"/>
              </a:defRPr>
            </a:lvl9pPr>
          </a:lstStyle>
          <a:p>
            <a:endParaRPr/>
          </a:p>
        </p:txBody>
      </p:sp>
      <p:sp>
        <p:nvSpPr>
          <p:cNvPr id="326" name="Google Shape;326;p34"/>
          <p:cNvSpPr txBox="1">
            <a:spLocks noGrp="1"/>
          </p:cNvSpPr>
          <p:nvPr>
            <p:ph type="subTitle" idx="7"/>
          </p:nvPr>
        </p:nvSpPr>
        <p:spPr>
          <a:xfrm>
            <a:off x="5112426" y="4003175"/>
            <a:ext cx="3318300" cy="5292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7" name="Google Shape;327;p34"/>
          <p:cNvSpPr txBox="1">
            <a:spLocks noGrp="1"/>
          </p:cNvSpPr>
          <p:nvPr>
            <p:ph type="subTitle" idx="8"/>
          </p:nvPr>
        </p:nvSpPr>
        <p:spPr>
          <a:xfrm>
            <a:off x="5112426" y="3550194"/>
            <a:ext cx="3318300" cy="529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200"/>
              <a:buFont typeface="Space Mono"/>
              <a:buNone/>
              <a:defRPr sz="2200">
                <a:latin typeface="Space Mono"/>
                <a:ea typeface="Space Mono"/>
                <a:cs typeface="Space Mono"/>
                <a:sym typeface="Space Mono"/>
              </a:defRPr>
            </a:lvl1pPr>
            <a:lvl2pPr lvl="1" algn="ctr" rtl="0">
              <a:lnSpc>
                <a:spcPct val="100000"/>
              </a:lnSpc>
              <a:spcBef>
                <a:spcPts val="0"/>
              </a:spcBef>
              <a:spcAft>
                <a:spcPts val="0"/>
              </a:spcAft>
              <a:buSzPts val="2200"/>
              <a:buFont typeface="Space Mono"/>
              <a:buNone/>
              <a:defRPr sz="2200">
                <a:latin typeface="Space Mono"/>
                <a:ea typeface="Space Mono"/>
                <a:cs typeface="Space Mono"/>
                <a:sym typeface="Space Mono"/>
              </a:defRPr>
            </a:lvl2pPr>
            <a:lvl3pPr lvl="2" algn="ctr" rtl="0">
              <a:lnSpc>
                <a:spcPct val="100000"/>
              </a:lnSpc>
              <a:spcBef>
                <a:spcPts val="0"/>
              </a:spcBef>
              <a:spcAft>
                <a:spcPts val="0"/>
              </a:spcAft>
              <a:buSzPts val="2200"/>
              <a:buFont typeface="Space Mono"/>
              <a:buNone/>
              <a:defRPr sz="2200">
                <a:latin typeface="Space Mono"/>
                <a:ea typeface="Space Mono"/>
                <a:cs typeface="Space Mono"/>
                <a:sym typeface="Space Mono"/>
              </a:defRPr>
            </a:lvl3pPr>
            <a:lvl4pPr lvl="3" algn="ctr" rtl="0">
              <a:lnSpc>
                <a:spcPct val="100000"/>
              </a:lnSpc>
              <a:spcBef>
                <a:spcPts val="0"/>
              </a:spcBef>
              <a:spcAft>
                <a:spcPts val="0"/>
              </a:spcAft>
              <a:buSzPts val="2200"/>
              <a:buFont typeface="Space Mono"/>
              <a:buNone/>
              <a:defRPr sz="2200">
                <a:latin typeface="Space Mono"/>
                <a:ea typeface="Space Mono"/>
                <a:cs typeface="Space Mono"/>
                <a:sym typeface="Space Mono"/>
              </a:defRPr>
            </a:lvl4pPr>
            <a:lvl5pPr lvl="4" algn="ctr" rtl="0">
              <a:lnSpc>
                <a:spcPct val="100000"/>
              </a:lnSpc>
              <a:spcBef>
                <a:spcPts val="0"/>
              </a:spcBef>
              <a:spcAft>
                <a:spcPts val="0"/>
              </a:spcAft>
              <a:buSzPts val="2200"/>
              <a:buFont typeface="Space Mono"/>
              <a:buNone/>
              <a:defRPr sz="2200">
                <a:latin typeface="Space Mono"/>
                <a:ea typeface="Space Mono"/>
                <a:cs typeface="Space Mono"/>
                <a:sym typeface="Space Mono"/>
              </a:defRPr>
            </a:lvl5pPr>
            <a:lvl6pPr lvl="5" algn="ctr" rtl="0">
              <a:lnSpc>
                <a:spcPct val="100000"/>
              </a:lnSpc>
              <a:spcBef>
                <a:spcPts val="0"/>
              </a:spcBef>
              <a:spcAft>
                <a:spcPts val="0"/>
              </a:spcAft>
              <a:buSzPts val="2200"/>
              <a:buFont typeface="Space Mono"/>
              <a:buNone/>
              <a:defRPr sz="2200">
                <a:latin typeface="Space Mono"/>
                <a:ea typeface="Space Mono"/>
                <a:cs typeface="Space Mono"/>
                <a:sym typeface="Space Mono"/>
              </a:defRPr>
            </a:lvl6pPr>
            <a:lvl7pPr lvl="6" algn="ctr" rtl="0">
              <a:lnSpc>
                <a:spcPct val="100000"/>
              </a:lnSpc>
              <a:spcBef>
                <a:spcPts val="0"/>
              </a:spcBef>
              <a:spcAft>
                <a:spcPts val="0"/>
              </a:spcAft>
              <a:buSzPts val="2200"/>
              <a:buFont typeface="Space Mono"/>
              <a:buNone/>
              <a:defRPr sz="2200">
                <a:latin typeface="Space Mono"/>
                <a:ea typeface="Space Mono"/>
                <a:cs typeface="Space Mono"/>
                <a:sym typeface="Space Mono"/>
              </a:defRPr>
            </a:lvl7pPr>
            <a:lvl8pPr lvl="7" algn="ctr" rtl="0">
              <a:lnSpc>
                <a:spcPct val="100000"/>
              </a:lnSpc>
              <a:spcBef>
                <a:spcPts val="0"/>
              </a:spcBef>
              <a:spcAft>
                <a:spcPts val="0"/>
              </a:spcAft>
              <a:buSzPts val="2200"/>
              <a:buFont typeface="Space Mono"/>
              <a:buNone/>
              <a:defRPr sz="2200">
                <a:latin typeface="Space Mono"/>
                <a:ea typeface="Space Mono"/>
                <a:cs typeface="Space Mono"/>
                <a:sym typeface="Space Mono"/>
              </a:defRPr>
            </a:lvl8pPr>
            <a:lvl9pPr lvl="8" algn="ctr" rtl="0">
              <a:lnSpc>
                <a:spcPct val="100000"/>
              </a:lnSpc>
              <a:spcBef>
                <a:spcPts val="0"/>
              </a:spcBef>
              <a:spcAft>
                <a:spcPts val="0"/>
              </a:spcAft>
              <a:buSzPts val="2200"/>
              <a:buFont typeface="Space Mono"/>
              <a:buNone/>
              <a:defRPr sz="2200">
                <a:latin typeface="Space Mono"/>
                <a:ea typeface="Space Mono"/>
                <a:cs typeface="Space Mono"/>
                <a:sym typeface="Space Mono"/>
              </a:defRPr>
            </a:lvl9pPr>
          </a:lstStyle>
          <a:p>
            <a:endParaRPr/>
          </a:p>
        </p:txBody>
      </p:sp>
      <p:sp>
        <p:nvSpPr>
          <p:cNvPr id="328" name="Google Shape;328;p34"/>
          <p:cNvSpPr txBox="1">
            <a:spLocks noGrp="1"/>
          </p:cNvSpPr>
          <p:nvPr>
            <p:ph type="subTitle" idx="9"/>
          </p:nvPr>
        </p:nvSpPr>
        <p:spPr>
          <a:xfrm>
            <a:off x="713250" y="2931422"/>
            <a:ext cx="3318300" cy="529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9" name="Google Shape;329;p34"/>
          <p:cNvSpPr txBox="1">
            <a:spLocks noGrp="1"/>
          </p:cNvSpPr>
          <p:nvPr>
            <p:ph type="subTitle" idx="13"/>
          </p:nvPr>
        </p:nvSpPr>
        <p:spPr>
          <a:xfrm>
            <a:off x="713225" y="2478425"/>
            <a:ext cx="3318300" cy="52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200"/>
              <a:buFont typeface="Space Mono"/>
              <a:buNone/>
              <a:defRPr sz="2200">
                <a:latin typeface="Space Mono"/>
                <a:ea typeface="Space Mono"/>
                <a:cs typeface="Space Mono"/>
                <a:sym typeface="Space Mono"/>
              </a:defRPr>
            </a:lvl1pPr>
            <a:lvl2pPr lvl="1" algn="ctr" rtl="0">
              <a:lnSpc>
                <a:spcPct val="100000"/>
              </a:lnSpc>
              <a:spcBef>
                <a:spcPts val="0"/>
              </a:spcBef>
              <a:spcAft>
                <a:spcPts val="0"/>
              </a:spcAft>
              <a:buSzPts val="2200"/>
              <a:buFont typeface="Space Mono"/>
              <a:buNone/>
              <a:defRPr sz="2200">
                <a:latin typeface="Space Mono"/>
                <a:ea typeface="Space Mono"/>
                <a:cs typeface="Space Mono"/>
                <a:sym typeface="Space Mono"/>
              </a:defRPr>
            </a:lvl2pPr>
            <a:lvl3pPr lvl="2" algn="ctr" rtl="0">
              <a:lnSpc>
                <a:spcPct val="100000"/>
              </a:lnSpc>
              <a:spcBef>
                <a:spcPts val="0"/>
              </a:spcBef>
              <a:spcAft>
                <a:spcPts val="0"/>
              </a:spcAft>
              <a:buSzPts val="2200"/>
              <a:buFont typeface="Space Mono"/>
              <a:buNone/>
              <a:defRPr sz="2200">
                <a:latin typeface="Space Mono"/>
                <a:ea typeface="Space Mono"/>
                <a:cs typeface="Space Mono"/>
                <a:sym typeface="Space Mono"/>
              </a:defRPr>
            </a:lvl3pPr>
            <a:lvl4pPr lvl="3" algn="ctr" rtl="0">
              <a:lnSpc>
                <a:spcPct val="100000"/>
              </a:lnSpc>
              <a:spcBef>
                <a:spcPts val="0"/>
              </a:spcBef>
              <a:spcAft>
                <a:spcPts val="0"/>
              </a:spcAft>
              <a:buSzPts val="2200"/>
              <a:buFont typeface="Space Mono"/>
              <a:buNone/>
              <a:defRPr sz="2200">
                <a:latin typeface="Space Mono"/>
                <a:ea typeface="Space Mono"/>
                <a:cs typeface="Space Mono"/>
                <a:sym typeface="Space Mono"/>
              </a:defRPr>
            </a:lvl4pPr>
            <a:lvl5pPr lvl="4" algn="ctr" rtl="0">
              <a:lnSpc>
                <a:spcPct val="100000"/>
              </a:lnSpc>
              <a:spcBef>
                <a:spcPts val="0"/>
              </a:spcBef>
              <a:spcAft>
                <a:spcPts val="0"/>
              </a:spcAft>
              <a:buSzPts val="2200"/>
              <a:buFont typeface="Space Mono"/>
              <a:buNone/>
              <a:defRPr sz="2200">
                <a:latin typeface="Space Mono"/>
                <a:ea typeface="Space Mono"/>
                <a:cs typeface="Space Mono"/>
                <a:sym typeface="Space Mono"/>
              </a:defRPr>
            </a:lvl5pPr>
            <a:lvl6pPr lvl="5" algn="ctr" rtl="0">
              <a:lnSpc>
                <a:spcPct val="100000"/>
              </a:lnSpc>
              <a:spcBef>
                <a:spcPts val="0"/>
              </a:spcBef>
              <a:spcAft>
                <a:spcPts val="0"/>
              </a:spcAft>
              <a:buSzPts val="2200"/>
              <a:buFont typeface="Space Mono"/>
              <a:buNone/>
              <a:defRPr sz="2200">
                <a:latin typeface="Space Mono"/>
                <a:ea typeface="Space Mono"/>
                <a:cs typeface="Space Mono"/>
                <a:sym typeface="Space Mono"/>
              </a:defRPr>
            </a:lvl6pPr>
            <a:lvl7pPr lvl="6" algn="ctr" rtl="0">
              <a:lnSpc>
                <a:spcPct val="100000"/>
              </a:lnSpc>
              <a:spcBef>
                <a:spcPts val="0"/>
              </a:spcBef>
              <a:spcAft>
                <a:spcPts val="0"/>
              </a:spcAft>
              <a:buSzPts val="2200"/>
              <a:buFont typeface="Space Mono"/>
              <a:buNone/>
              <a:defRPr sz="2200">
                <a:latin typeface="Space Mono"/>
                <a:ea typeface="Space Mono"/>
                <a:cs typeface="Space Mono"/>
                <a:sym typeface="Space Mono"/>
              </a:defRPr>
            </a:lvl7pPr>
            <a:lvl8pPr lvl="7" algn="ctr" rtl="0">
              <a:lnSpc>
                <a:spcPct val="100000"/>
              </a:lnSpc>
              <a:spcBef>
                <a:spcPts val="0"/>
              </a:spcBef>
              <a:spcAft>
                <a:spcPts val="0"/>
              </a:spcAft>
              <a:buSzPts val="2200"/>
              <a:buFont typeface="Space Mono"/>
              <a:buNone/>
              <a:defRPr sz="2200">
                <a:latin typeface="Space Mono"/>
                <a:ea typeface="Space Mono"/>
                <a:cs typeface="Space Mono"/>
                <a:sym typeface="Space Mono"/>
              </a:defRPr>
            </a:lvl8pPr>
            <a:lvl9pPr lvl="8" algn="ctr" rtl="0">
              <a:lnSpc>
                <a:spcPct val="100000"/>
              </a:lnSpc>
              <a:spcBef>
                <a:spcPts val="0"/>
              </a:spcBef>
              <a:spcAft>
                <a:spcPts val="0"/>
              </a:spcAft>
              <a:buSzPts val="2200"/>
              <a:buFont typeface="Space Mono"/>
              <a:buNone/>
              <a:defRPr sz="2200">
                <a:latin typeface="Space Mono"/>
                <a:ea typeface="Space Mono"/>
                <a:cs typeface="Space Mono"/>
                <a:sym typeface="Space Mono"/>
              </a:defRPr>
            </a:lvl9pPr>
          </a:lstStyle>
          <a:p>
            <a:endParaRPr/>
          </a:p>
        </p:txBody>
      </p:sp>
      <p:sp>
        <p:nvSpPr>
          <p:cNvPr id="330" name="Google Shape;330;p34"/>
          <p:cNvSpPr txBox="1">
            <a:spLocks noGrp="1"/>
          </p:cNvSpPr>
          <p:nvPr>
            <p:ph type="subTitle" idx="14"/>
          </p:nvPr>
        </p:nvSpPr>
        <p:spPr>
          <a:xfrm>
            <a:off x="5112427" y="2931425"/>
            <a:ext cx="3318300" cy="5292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1" name="Google Shape;331;p34"/>
          <p:cNvSpPr txBox="1">
            <a:spLocks noGrp="1"/>
          </p:cNvSpPr>
          <p:nvPr>
            <p:ph type="subTitle" idx="15"/>
          </p:nvPr>
        </p:nvSpPr>
        <p:spPr>
          <a:xfrm>
            <a:off x="5112425" y="2478435"/>
            <a:ext cx="3318300" cy="529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200"/>
              <a:buFont typeface="Space Mono"/>
              <a:buNone/>
              <a:defRPr sz="2200">
                <a:latin typeface="Space Mono"/>
                <a:ea typeface="Space Mono"/>
                <a:cs typeface="Space Mono"/>
                <a:sym typeface="Space Mono"/>
              </a:defRPr>
            </a:lvl1pPr>
            <a:lvl2pPr lvl="1" algn="ctr" rtl="0">
              <a:lnSpc>
                <a:spcPct val="100000"/>
              </a:lnSpc>
              <a:spcBef>
                <a:spcPts val="0"/>
              </a:spcBef>
              <a:spcAft>
                <a:spcPts val="0"/>
              </a:spcAft>
              <a:buSzPts val="2200"/>
              <a:buFont typeface="Space Mono"/>
              <a:buNone/>
              <a:defRPr sz="2200">
                <a:latin typeface="Space Mono"/>
                <a:ea typeface="Space Mono"/>
                <a:cs typeface="Space Mono"/>
                <a:sym typeface="Space Mono"/>
              </a:defRPr>
            </a:lvl2pPr>
            <a:lvl3pPr lvl="2" algn="ctr" rtl="0">
              <a:lnSpc>
                <a:spcPct val="100000"/>
              </a:lnSpc>
              <a:spcBef>
                <a:spcPts val="0"/>
              </a:spcBef>
              <a:spcAft>
                <a:spcPts val="0"/>
              </a:spcAft>
              <a:buSzPts val="2200"/>
              <a:buFont typeface="Space Mono"/>
              <a:buNone/>
              <a:defRPr sz="2200">
                <a:latin typeface="Space Mono"/>
                <a:ea typeface="Space Mono"/>
                <a:cs typeface="Space Mono"/>
                <a:sym typeface="Space Mono"/>
              </a:defRPr>
            </a:lvl3pPr>
            <a:lvl4pPr lvl="3" algn="ctr" rtl="0">
              <a:lnSpc>
                <a:spcPct val="100000"/>
              </a:lnSpc>
              <a:spcBef>
                <a:spcPts val="0"/>
              </a:spcBef>
              <a:spcAft>
                <a:spcPts val="0"/>
              </a:spcAft>
              <a:buSzPts val="2200"/>
              <a:buFont typeface="Space Mono"/>
              <a:buNone/>
              <a:defRPr sz="2200">
                <a:latin typeface="Space Mono"/>
                <a:ea typeface="Space Mono"/>
                <a:cs typeface="Space Mono"/>
                <a:sym typeface="Space Mono"/>
              </a:defRPr>
            </a:lvl4pPr>
            <a:lvl5pPr lvl="4" algn="ctr" rtl="0">
              <a:lnSpc>
                <a:spcPct val="100000"/>
              </a:lnSpc>
              <a:spcBef>
                <a:spcPts val="0"/>
              </a:spcBef>
              <a:spcAft>
                <a:spcPts val="0"/>
              </a:spcAft>
              <a:buSzPts val="2200"/>
              <a:buFont typeface="Space Mono"/>
              <a:buNone/>
              <a:defRPr sz="2200">
                <a:latin typeface="Space Mono"/>
                <a:ea typeface="Space Mono"/>
                <a:cs typeface="Space Mono"/>
                <a:sym typeface="Space Mono"/>
              </a:defRPr>
            </a:lvl5pPr>
            <a:lvl6pPr lvl="5" algn="ctr" rtl="0">
              <a:lnSpc>
                <a:spcPct val="100000"/>
              </a:lnSpc>
              <a:spcBef>
                <a:spcPts val="0"/>
              </a:spcBef>
              <a:spcAft>
                <a:spcPts val="0"/>
              </a:spcAft>
              <a:buSzPts val="2200"/>
              <a:buFont typeface="Space Mono"/>
              <a:buNone/>
              <a:defRPr sz="2200">
                <a:latin typeface="Space Mono"/>
                <a:ea typeface="Space Mono"/>
                <a:cs typeface="Space Mono"/>
                <a:sym typeface="Space Mono"/>
              </a:defRPr>
            </a:lvl6pPr>
            <a:lvl7pPr lvl="6" algn="ctr" rtl="0">
              <a:lnSpc>
                <a:spcPct val="100000"/>
              </a:lnSpc>
              <a:spcBef>
                <a:spcPts val="0"/>
              </a:spcBef>
              <a:spcAft>
                <a:spcPts val="0"/>
              </a:spcAft>
              <a:buSzPts val="2200"/>
              <a:buFont typeface="Space Mono"/>
              <a:buNone/>
              <a:defRPr sz="2200">
                <a:latin typeface="Space Mono"/>
                <a:ea typeface="Space Mono"/>
                <a:cs typeface="Space Mono"/>
                <a:sym typeface="Space Mono"/>
              </a:defRPr>
            </a:lvl7pPr>
            <a:lvl8pPr lvl="7" algn="ctr" rtl="0">
              <a:lnSpc>
                <a:spcPct val="100000"/>
              </a:lnSpc>
              <a:spcBef>
                <a:spcPts val="0"/>
              </a:spcBef>
              <a:spcAft>
                <a:spcPts val="0"/>
              </a:spcAft>
              <a:buSzPts val="2200"/>
              <a:buFont typeface="Space Mono"/>
              <a:buNone/>
              <a:defRPr sz="2200">
                <a:latin typeface="Space Mono"/>
                <a:ea typeface="Space Mono"/>
                <a:cs typeface="Space Mono"/>
                <a:sym typeface="Space Mono"/>
              </a:defRPr>
            </a:lvl8pPr>
            <a:lvl9pPr lvl="8" algn="ctr" rtl="0">
              <a:lnSpc>
                <a:spcPct val="100000"/>
              </a:lnSpc>
              <a:spcBef>
                <a:spcPts val="0"/>
              </a:spcBef>
              <a:spcAft>
                <a:spcPts val="0"/>
              </a:spcAft>
              <a:buSzPts val="2200"/>
              <a:buFont typeface="Space Mono"/>
              <a:buNone/>
              <a:defRPr sz="2200">
                <a:latin typeface="Space Mono"/>
                <a:ea typeface="Space Mono"/>
                <a:cs typeface="Space Mono"/>
                <a:sym typeface="Space Mono"/>
              </a:defRPr>
            </a:lvl9pPr>
          </a:lstStyle>
          <a:p>
            <a:endParaRPr/>
          </a:p>
        </p:txBody>
      </p:sp>
      <p:sp>
        <p:nvSpPr>
          <p:cNvPr id="332" name="Google Shape;332;p34"/>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11">
    <p:spTree>
      <p:nvGrpSpPr>
        <p:cNvPr id="1" name="Shape 341"/>
        <p:cNvGrpSpPr/>
        <p:nvPr/>
      </p:nvGrpSpPr>
      <p:grpSpPr>
        <a:xfrm>
          <a:off x="0" y="0"/>
          <a:ext cx="0" cy="0"/>
          <a:chOff x="0" y="0"/>
          <a:chExt cx="0" cy="0"/>
        </a:xfrm>
      </p:grpSpPr>
      <p:grpSp>
        <p:nvGrpSpPr>
          <p:cNvPr id="342" name="Google Shape;342;p36"/>
          <p:cNvGrpSpPr/>
          <p:nvPr/>
        </p:nvGrpSpPr>
        <p:grpSpPr>
          <a:xfrm>
            <a:off x="350549" y="-656277"/>
            <a:ext cx="8585195" cy="6455984"/>
            <a:chOff x="350549" y="-656277"/>
            <a:chExt cx="8585195" cy="6455984"/>
          </a:xfrm>
        </p:grpSpPr>
        <p:grpSp>
          <p:nvGrpSpPr>
            <p:cNvPr id="343" name="Google Shape;343;p36"/>
            <p:cNvGrpSpPr/>
            <p:nvPr/>
          </p:nvGrpSpPr>
          <p:grpSpPr>
            <a:xfrm>
              <a:off x="850559" y="-656277"/>
              <a:ext cx="7442882" cy="6455984"/>
              <a:chOff x="1042859" y="534268"/>
              <a:chExt cx="5342293" cy="4633925"/>
            </a:xfrm>
          </p:grpSpPr>
          <p:sp>
            <p:nvSpPr>
              <p:cNvPr id="344" name="Google Shape;344;p36"/>
              <p:cNvSpPr/>
              <p:nvPr/>
            </p:nvSpPr>
            <p:spPr>
              <a:xfrm>
                <a:off x="1308582" y="534268"/>
                <a:ext cx="4810975" cy="4633925"/>
              </a:xfrm>
              <a:custGeom>
                <a:avLst/>
                <a:gdLst/>
                <a:ahLst/>
                <a:cxnLst/>
                <a:rect l="l" t="t" r="r" b="b"/>
                <a:pathLst>
                  <a:path w="192439" h="185357" extrusionOk="0">
                    <a:moveTo>
                      <a:pt x="112964" y="1"/>
                    </a:moveTo>
                    <a:cubicBezTo>
                      <a:pt x="109203" y="1"/>
                      <a:pt x="105436" y="1180"/>
                      <a:pt x="102184" y="3131"/>
                    </a:cubicBezTo>
                    <a:cubicBezTo>
                      <a:pt x="97226" y="6113"/>
                      <a:pt x="93461" y="10699"/>
                      <a:pt x="89099" y="14501"/>
                    </a:cubicBezTo>
                    <a:cubicBezTo>
                      <a:pt x="85126" y="17999"/>
                      <a:pt x="80193" y="21002"/>
                      <a:pt x="75007" y="21002"/>
                    </a:cubicBezTo>
                    <a:cubicBezTo>
                      <a:pt x="74500" y="21002"/>
                      <a:pt x="73990" y="20973"/>
                      <a:pt x="73479" y="20913"/>
                    </a:cubicBezTo>
                    <a:cubicBezTo>
                      <a:pt x="68893" y="20354"/>
                      <a:pt x="65016" y="17446"/>
                      <a:pt x="61102" y="14986"/>
                    </a:cubicBezTo>
                    <a:cubicBezTo>
                      <a:pt x="57969" y="13047"/>
                      <a:pt x="54359" y="11274"/>
                      <a:pt x="50749" y="11274"/>
                    </a:cubicBezTo>
                    <a:cubicBezTo>
                      <a:pt x="49848" y="11274"/>
                      <a:pt x="48947" y="11385"/>
                      <a:pt x="48054" y="11631"/>
                    </a:cubicBezTo>
                    <a:cubicBezTo>
                      <a:pt x="44400" y="12637"/>
                      <a:pt x="41642" y="15806"/>
                      <a:pt x="40262" y="19347"/>
                    </a:cubicBezTo>
                    <a:cubicBezTo>
                      <a:pt x="38920" y="22889"/>
                      <a:pt x="38771" y="26766"/>
                      <a:pt x="38883" y="30569"/>
                    </a:cubicBezTo>
                    <a:cubicBezTo>
                      <a:pt x="39107" y="37615"/>
                      <a:pt x="38920" y="46375"/>
                      <a:pt x="34186" y="51595"/>
                    </a:cubicBezTo>
                    <a:cubicBezTo>
                      <a:pt x="31576" y="54502"/>
                      <a:pt x="27811" y="56180"/>
                      <a:pt x="25388" y="59274"/>
                    </a:cubicBezTo>
                    <a:cubicBezTo>
                      <a:pt x="21846" y="63785"/>
                      <a:pt x="22107" y="70234"/>
                      <a:pt x="23151" y="75901"/>
                    </a:cubicBezTo>
                    <a:cubicBezTo>
                      <a:pt x="24157" y="81605"/>
                      <a:pt x="25760" y="87458"/>
                      <a:pt x="24307" y="93050"/>
                    </a:cubicBezTo>
                    <a:cubicBezTo>
                      <a:pt x="21548" y="103674"/>
                      <a:pt x="9059" y="108931"/>
                      <a:pt x="4511" y="118922"/>
                    </a:cubicBezTo>
                    <a:cubicBezTo>
                      <a:pt x="0" y="128727"/>
                      <a:pt x="4362" y="140321"/>
                      <a:pt x="14204" y="144757"/>
                    </a:cubicBezTo>
                    <a:cubicBezTo>
                      <a:pt x="22144" y="148336"/>
                      <a:pt x="31464" y="146248"/>
                      <a:pt x="40039" y="147963"/>
                    </a:cubicBezTo>
                    <a:cubicBezTo>
                      <a:pt x="49209" y="149827"/>
                      <a:pt x="59536" y="155568"/>
                      <a:pt x="61064" y="164813"/>
                    </a:cubicBezTo>
                    <a:cubicBezTo>
                      <a:pt x="61661" y="168653"/>
                      <a:pt x="62332" y="172568"/>
                      <a:pt x="64233" y="175997"/>
                    </a:cubicBezTo>
                    <a:cubicBezTo>
                      <a:pt x="66134" y="179390"/>
                      <a:pt x="69564" y="182186"/>
                      <a:pt x="73441" y="182260"/>
                    </a:cubicBezTo>
                    <a:cubicBezTo>
                      <a:pt x="73487" y="182261"/>
                      <a:pt x="73532" y="182261"/>
                      <a:pt x="73577" y="182261"/>
                    </a:cubicBezTo>
                    <a:cubicBezTo>
                      <a:pt x="78287" y="182261"/>
                      <a:pt x="82117" y="178421"/>
                      <a:pt x="84961" y="174618"/>
                    </a:cubicBezTo>
                    <a:cubicBezTo>
                      <a:pt x="87831" y="170778"/>
                      <a:pt x="90627" y="166416"/>
                      <a:pt x="95101" y="164776"/>
                    </a:cubicBezTo>
                    <a:cubicBezTo>
                      <a:pt x="96376" y="164311"/>
                      <a:pt x="97693" y="164101"/>
                      <a:pt x="99017" y="164101"/>
                    </a:cubicBezTo>
                    <a:cubicBezTo>
                      <a:pt x="102998" y="164101"/>
                      <a:pt x="107048" y="165996"/>
                      <a:pt x="110236" y="168541"/>
                    </a:cubicBezTo>
                    <a:cubicBezTo>
                      <a:pt x="114449" y="171934"/>
                      <a:pt x="117730" y="176407"/>
                      <a:pt x="121793" y="179986"/>
                    </a:cubicBezTo>
                    <a:cubicBezTo>
                      <a:pt x="125211" y="182969"/>
                      <a:pt x="129587" y="185357"/>
                      <a:pt x="134015" y="185357"/>
                    </a:cubicBezTo>
                    <a:cubicBezTo>
                      <a:pt x="134900" y="185357"/>
                      <a:pt x="135786" y="185261"/>
                      <a:pt x="136668" y="185056"/>
                    </a:cubicBezTo>
                    <a:cubicBezTo>
                      <a:pt x="142223" y="183789"/>
                      <a:pt x="146062" y="178458"/>
                      <a:pt x="147479" y="172903"/>
                    </a:cubicBezTo>
                    <a:cubicBezTo>
                      <a:pt x="148896" y="167386"/>
                      <a:pt x="148411" y="161570"/>
                      <a:pt x="148299" y="155866"/>
                    </a:cubicBezTo>
                    <a:cubicBezTo>
                      <a:pt x="148225" y="150125"/>
                      <a:pt x="148672" y="144160"/>
                      <a:pt x="151654" y="139277"/>
                    </a:cubicBezTo>
                    <a:cubicBezTo>
                      <a:pt x="156240" y="131895"/>
                      <a:pt x="165336" y="129025"/>
                      <a:pt x="173463" y="125856"/>
                    </a:cubicBezTo>
                    <a:cubicBezTo>
                      <a:pt x="181590" y="122724"/>
                      <a:pt x="190351" y="117543"/>
                      <a:pt x="191693" y="108931"/>
                    </a:cubicBezTo>
                    <a:cubicBezTo>
                      <a:pt x="192438" y="104234"/>
                      <a:pt x="190649" y="99350"/>
                      <a:pt x="187517" y="95771"/>
                    </a:cubicBezTo>
                    <a:cubicBezTo>
                      <a:pt x="184386" y="92155"/>
                      <a:pt x="180024" y="89806"/>
                      <a:pt x="175476" y="88352"/>
                    </a:cubicBezTo>
                    <a:cubicBezTo>
                      <a:pt x="172978" y="87570"/>
                      <a:pt x="170331" y="87048"/>
                      <a:pt x="168057" y="85780"/>
                    </a:cubicBezTo>
                    <a:cubicBezTo>
                      <a:pt x="165746" y="84513"/>
                      <a:pt x="163770" y="82276"/>
                      <a:pt x="163658" y="79629"/>
                    </a:cubicBezTo>
                    <a:cubicBezTo>
                      <a:pt x="163547" y="76087"/>
                      <a:pt x="166715" y="73441"/>
                      <a:pt x="169399" y="71092"/>
                    </a:cubicBezTo>
                    <a:cubicBezTo>
                      <a:pt x="173649" y="67401"/>
                      <a:pt x="177415" y="63151"/>
                      <a:pt x="180583" y="58417"/>
                    </a:cubicBezTo>
                    <a:cubicBezTo>
                      <a:pt x="183491" y="54055"/>
                      <a:pt x="185914" y="48873"/>
                      <a:pt x="184759" y="43766"/>
                    </a:cubicBezTo>
                    <a:cubicBezTo>
                      <a:pt x="183417" y="37615"/>
                      <a:pt x="177191" y="33626"/>
                      <a:pt x="171003" y="32619"/>
                    </a:cubicBezTo>
                    <a:cubicBezTo>
                      <a:pt x="169455" y="32377"/>
                      <a:pt x="167901" y="32277"/>
                      <a:pt x="166343" y="32277"/>
                    </a:cubicBezTo>
                    <a:cubicBezTo>
                      <a:pt x="161669" y="32277"/>
                      <a:pt x="156957" y="33178"/>
                      <a:pt x="152288" y="33849"/>
                    </a:cubicBezTo>
                    <a:cubicBezTo>
                      <a:pt x="151063" y="34019"/>
                      <a:pt x="149896" y="34088"/>
                      <a:pt x="148762" y="34088"/>
                    </a:cubicBezTo>
                    <a:cubicBezTo>
                      <a:pt x="144166" y="34088"/>
                      <a:pt x="140126" y="32955"/>
                      <a:pt x="135102" y="32805"/>
                    </a:cubicBezTo>
                    <a:cubicBezTo>
                      <a:pt x="132120" y="32731"/>
                      <a:pt x="129622" y="30270"/>
                      <a:pt x="128578" y="27474"/>
                    </a:cubicBezTo>
                    <a:cubicBezTo>
                      <a:pt x="127497" y="24678"/>
                      <a:pt x="127609" y="21584"/>
                      <a:pt x="127758" y="18602"/>
                    </a:cubicBezTo>
                    <a:cubicBezTo>
                      <a:pt x="127907" y="15657"/>
                      <a:pt x="128093" y="12600"/>
                      <a:pt x="127236" y="9729"/>
                    </a:cubicBezTo>
                    <a:cubicBezTo>
                      <a:pt x="125819" y="4957"/>
                      <a:pt x="121383" y="1416"/>
                      <a:pt x="116537" y="372"/>
                    </a:cubicBezTo>
                    <a:cubicBezTo>
                      <a:pt x="115358" y="120"/>
                      <a:pt x="114161" y="1"/>
                      <a:pt x="1129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6"/>
              <p:cNvSpPr/>
              <p:nvPr/>
            </p:nvSpPr>
            <p:spPr>
              <a:xfrm rot="10800000">
                <a:off x="1042859" y="591919"/>
                <a:ext cx="5342293" cy="4518673"/>
              </a:xfrm>
              <a:custGeom>
                <a:avLst/>
                <a:gdLst/>
                <a:ahLst/>
                <a:cxnLst/>
                <a:rect l="l" t="t" r="r" b="b"/>
                <a:pathLst>
                  <a:path w="225842" h="191024" extrusionOk="0">
                    <a:moveTo>
                      <a:pt x="124822" y="1"/>
                    </a:moveTo>
                    <a:cubicBezTo>
                      <a:pt x="121435" y="1"/>
                      <a:pt x="117912" y="1193"/>
                      <a:pt x="115270" y="3314"/>
                    </a:cubicBezTo>
                    <a:cubicBezTo>
                      <a:pt x="109976" y="7564"/>
                      <a:pt x="107404" y="14274"/>
                      <a:pt x="105428" y="20798"/>
                    </a:cubicBezTo>
                    <a:cubicBezTo>
                      <a:pt x="103489" y="27322"/>
                      <a:pt x="101775" y="34145"/>
                      <a:pt x="97525" y="39438"/>
                    </a:cubicBezTo>
                    <a:cubicBezTo>
                      <a:pt x="94560" y="43132"/>
                      <a:pt x="89163" y="46789"/>
                      <a:pt x="84829" y="46789"/>
                    </a:cubicBezTo>
                    <a:cubicBezTo>
                      <a:pt x="82951" y="46789"/>
                      <a:pt x="81272" y="46102"/>
                      <a:pt x="80078" y="44434"/>
                    </a:cubicBezTo>
                    <a:cubicBezTo>
                      <a:pt x="77312" y="40595"/>
                      <a:pt x="73230" y="38815"/>
                      <a:pt x="69186" y="38815"/>
                    </a:cubicBezTo>
                    <a:cubicBezTo>
                      <a:pt x="63254" y="38815"/>
                      <a:pt x="57406" y="42646"/>
                      <a:pt x="55920" y="49429"/>
                    </a:cubicBezTo>
                    <a:cubicBezTo>
                      <a:pt x="55324" y="52076"/>
                      <a:pt x="55510" y="54909"/>
                      <a:pt x="54243" y="57295"/>
                    </a:cubicBezTo>
                    <a:cubicBezTo>
                      <a:pt x="52901" y="59756"/>
                      <a:pt x="50142" y="61210"/>
                      <a:pt x="47346" y="61694"/>
                    </a:cubicBezTo>
                    <a:cubicBezTo>
                      <a:pt x="46311" y="61874"/>
                      <a:pt x="45266" y="61941"/>
                      <a:pt x="44218" y="61941"/>
                    </a:cubicBezTo>
                    <a:cubicBezTo>
                      <a:pt x="42435" y="61941"/>
                      <a:pt x="40644" y="61747"/>
                      <a:pt x="38884" y="61583"/>
                    </a:cubicBezTo>
                    <a:cubicBezTo>
                      <a:pt x="36095" y="61326"/>
                      <a:pt x="33275" y="61140"/>
                      <a:pt x="30463" y="61140"/>
                    </a:cubicBezTo>
                    <a:cubicBezTo>
                      <a:pt x="27148" y="61140"/>
                      <a:pt x="23844" y="61398"/>
                      <a:pt x="20616" y="62104"/>
                    </a:cubicBezTo>
                    <a:cubicBezTo>
                      <a:pt x="14614" y="63447"/>
                      <a:pt x="8836" y="66429"/>
                      <a:pt x="5183" y="71350"/>
                    </a:cubicBezTo>
                    <a:cubicBezTo>
                      <a:pt x="2051" y="75488"/>
                      <a:pt x="635" y="80707"/>
                      <a:pt x="374" y="85926"/>
                    </a:cubicBezTo>
                    <a:cubicBezTo>
                      <a:pt x="1" y="92152"/>
                      <a:pt x="1268" y="98564"/>
                      <a:pt x="4586" y="103821"/>
                    </a:cubicBezTo>
                    <a:cubicBezTo>
                      <a:pt x="8687" y="110307"/>
                      <a:pt x="15658" y="114594"/>
                      <a:pt x="22965" y="116980"/>
                    </a:cubicBezTo>
                    <a:cubicBezTo>
                      <a:pt x="30272" y="119404"/>
                      <a:pt x="37579" y="119180"/>
                      <a:pt x="45184" y="120336"/>
                    </a:cubicBezTo>
                    <a:cubicBezTo>
                      <a:pt x="53907" y="121640"/>
                      <a:pt x="61363" y="129096"/>
                      <a:pt x="62631" y="137857"/>
                    </a:cubicBezTo>
                    <a:cubicBezTo>
                      <a:pt x="63414" y="143337"/>
                      <a:pt x="62034" y="148855"/>
                      <a:pt x="61550" y="154335"/>
                    </a:cubicBezTo>
                    <a:cubicBezTo>
                      <a:pt x="60506" y="165780"/>
                      <a:pt x="64830" y="178753"/>
                      <a:pt x="75940" y="183786"/>
                    </a:cubicBezTo>
                    <a:cubicBezTo>
                      <a:pt x="78848" y="185053"/>
                      <a:pt x="81979" y="185762"/>
                      <a:pt x="85148" y="185874"/>
                    </a:cubicBezTo>
                    <a:cubicBezTo>
                      <a:pt x="85398" y="185884"/>
                      <a:pt x="85649" y="185889"/>
                      <a:pt x="85899" y="185889"/>
                    </a:cubicBezTo>
                    <a:cubicBezTo>
                      <a:pt x="88294" y="185889"/>
                      <a:pt x="90674" y="185409"/>
                      <a:pt x="92902" y="184531"/>
                    </a:cubicBezTo>
                    <a:cubicBezTo>
                      <a:pt x="97887" y="182516"/>
                      <a:pt x="102972" y="177853"/>
                      <a:pt x="108635" y="177853"/>
                    </a:cubicBezTo>
                    <a:cubicBezTo>
                      <a:pt x="108943" y="177853"/>
                      <a:pt x="109254" y="177867"/>
                      <a:pt x="109566" y="177896"/>
                    </a:cubicBezTo>
                    <a:cubicBezTo>
                      <a:pt x="116053" y="178529"/>
                      <a:pt x="119408" y="186060"/>
                      <a:pt x="125037" y="189303"/>
                    </a:cubicBezTo>
                    <a:cubicBezTo>
                      <a:pt x="127085" y="190490"/>
                      <a:pt x="129318" y="191023"/>
                      <a:pt x="131580" y="191023"/>
                    </a:cubicBezTo>
                    <a:cubicBezTo>
                      <a:pt x="138127" y="191023"/>
                      <a:pt x="144918" y="186555"/>
                      <a:pt x="148188" y="180542"/>
                    </a:cubicBezTo>
                    <a:cubicBezTo>
                      <a:pt x="151543" y="174279"/>
                      <a:pt x="153034" y="165854"/>
                      <a:pt x="159633" y="163207"/>
                    </a:cubicBezTo>
                    <a:cubicBezTo>
                      <a:pt x="160875" y="162713"/>
                      <a:pt x="162180" y="162492"/>
                      <a:pt x="163496" y="162492"/>
                    </a:cubicBezTo>
                    <a:cubicBezTo>
                      <a:pt x="166249" y="162492"/>
                      <a:pt x="169055" y="163460"/>
                      <a:pt x="171451" y="164922"/>
                    </a:cubicBezTo>
                    <a:cubicBezTo>
                      <a:pt x="174955" y="167084"/>
                      <a:pt x="177751" y="170253"/>
                      <a:pt x="180659" y="173161"/>
                    </a:cubicBezTo>
                    <a:cubicBezTo>
                      <a:pt x="185915" y="178418"/>
                      <a:pt x="191992" y="183189"/>
                      <a:pt x="199149" y="185240"/>
                    </a:cubicBezTo>
                    <a:cubicBezTo>
                      <a:pt x="201280" y="185839"/>
                      <a:pt x="203522" y="186151"/>
                      <a:pt x="205757" y="186151"/>
                    </a:cubicBezTo>
                    <a:cubicBezTo>
                      <a:pt x="211032" y="186151"/>
                      <a:pt x="216263" y="184414"/>
                      <a:pt x="219877" y="180617"/>
                    </a:cubicBezTo>
                    <a:cubicBezTo>
                      <a:pt x="225208" y="174988"/>
                      <a:pt x="225842" y="166115"/>
                      <a:pt x="223307" y="158771"/>
                    </a:cubicBezTo>
                    <a:cubicBezTo>
                      <a:pt x="220772" y="151464"/>
                      <a:pt x="215590" y="145350"/>
                      <a:pt x="210371" y="139684"/>
                    </a:cubicBezTo>
                    <a:cubicBezTo>
                      <a:pt x="207686" y="136776"/>
                      <a:pt x="204928" y="133868"/>
                      <a:pt x="203138" y="130401"/>
                    </a:cubicBezTo>
                    <a:cubicBezTo>
                      <a:pt x="201349" y="126897"/>
                      <a:pt x="200641" y="122610"/>
                      <a:pt x="202206" y="119031"/>
                    </a:cubicBezTo>
                    <a:cubicBezTo>
                      <a:pt x="204331" y="114184"/>
                      <a:pt x="209849" y="111798"/>
                      <a:pt x="212943" y="107511"/>
                    </a:cubicBezTo>
                    <a:cubicBezTo>
                      <a:pt x="216745" y="102143"/>
                      <a:pt x="215739" y="93867"/>
                      <a:pt x="210706" y="89580"/>
                    </a:cubicBezTo>
                    <a:cubicBezTo>
                      <a:pt x="205562" y="85255"/>
                      <a:pt x="197733" y="85143"/>
                      <a:pt x="192886" y="80483"/>
                    </a:cubicBezTo>
                    <a:cubicBezTo>
                      <a:pt x="188525" y="76233"/>
                      <a:pt x="187928" y="69337"/>
                      <a:pt x="188897" y="63297"/>
                    </a:cubicBezTo>
                    <a:cubicBezTo>
                      <a:pt x="189867" y="57295"/>
                      <a:pt x="192178" y="51480"/>
                      <a:pt x="192514" y="45366"/>
                    </a:cubicBezTo>
                    <a:cubicBezTo>
                      <a:pt x="192886" y="39289"/>
                      <a:pt x="190724" y="32430"/>
                      <a:pt x="185281" y="29708"/>
                    </a:cubicBezTo>
                    <a:cubicBezTo>
                      <a:pt x="183531" y="28833"/>
                      <a:pt x="181667" y="28473"/>
                      <a:pt x="179761" y="28473"/>
                    </a:cubicBezTo>
                    <a:cubicBezTo>
                      <a:pt x="175819" y="28473"/>
                      <a:pt x="171702" y="30013"/>
                      <a:pt x="168058" y="31721"/>
                    </a:cubicBezTo>
                    <a:cubicBezTo>
                      <a:pt x="163434" y="33922"/>
                      <a:pt x="158564" y="36423"/>
                      <a:pt x="153565" y="36423"/>
                    </a:cubicBezTo>
                    <a:cubicBezTo>
                      <a:pt x="152721" y="36423"/>
                      <a:pt x="151872" y="36351"/>
                      <a:pt x="151021" y="36195"/>
                    </a:cubicBezTo>
                    <a:cubicBezTo>
                      <a:pt x="142633" y="34629"/>
                      <a:pt x="137973" y="25384"/>
                      <a:pt x="136967" y="16921"/>
                    </a:cubicBezTo>
                    <a:cubicBezTo>
                      <a:pt x="136408" y="12373"/>
                      <a:pt x="136408" y="7452"/>
                      <a:pt x="133574" y="3873"/>
                    </a:cubicBezTo>
                    <a:cubicBezTo>
                      <a:pt x="131483" y="1203"/>
                      <a:pt x="128221" y="1"/>
                      <a:pt x="12482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6" name="Google Shape;346;p36"/>
            <p:cNvSpPr/>
            <p:nvPr/>
          </p:nvSpPr>
          <p:spPr>
            <a:xfrm>
              <a:off x="7218030" y="3812474"/>
              <a:ext cx="616799" cy="616799"/>
            </a:xfrm>
            <a:custGeom>
              <a:avLst/>
              <a:gdLst/>
              <a:ahLst/>
              <a:cxnLst/>
              <a:rect l="l" t="t" r="r" b="b"/>
              <a:pathLst>
                <a:path w="11108" h="11108" extrusionOk="0">
                  <a:moveTo>
                    <a:pt x="5572" y="0"/>
                  </a:moveTo>
                  <a:cubicBezTo>
                    <a:pt x="2493" y="0"/>
                    <a:pt x="0" y="2493"/>
                    <a:pt x="0" y="5536"/>
                  </a:cubicBezTo>
                  <a:cubicBezTo>
                    <a:pt x="0" y="8615"/>
                    <a:pt x="2493" y="11108"/>
                    <a:pt x="5572" y="11108"/>
                  </a:cubicBezTo>
                  <a:cubicBezTo>
                    <a:pt x="8615" y="11108"/>
                    <a:pt x="11108" y="8615"/>
                    <a:pt x="11108" y="5536"/>
                  </a:cubicBezTo>
                  <a:cubicBezTo>
                    <a:pt x="11108" y="2493"/>
                    <a:pt x="8615" y="0"/>
                    <a:pt x="55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6"/>
            <p:cNvSpPr/>
            <p:nvPr/>
          </p:nvSpPr>
          <p:spPr>
            <a:xfrm>
              <a:off x="6981488" y="4545950"/>
              <a:ext cx="236543" cy="236188"/>
            </a:xfrm>
            <a:custGeom>
              <a:avLst/>
              <a:gdLst/>
              <a:ahLst/>
              <a:cxnLst/>
              <a:rect l="l" t="t" r="r" b="b"/>
              <a:pathLst>
                <a:path w="24672" h="24635" extrusionOk="0">
                  <a:moveTo>
                    <a:pt x="12318" y="1"/>
                  </a:moveTo>
                  <a:cubicBezTo>
                    <a:pt x="5536" y="1"/>
                    <a:pt x="1" y="5499"/>
                    <a:pt x="1" y="12318"/>
                  </a:cubicBezTo>
                  <a:cubicBezTo>
                    <a:pt x="1" y="19136"/>
                    <a:pt x="5536" y="24635"/>
                    <a:pt x="12318" y="24635"/>
                  </a:cubicBezTo>
                  <a:cubicBezTo>
                    <a:pt x="19137" y="24635"/>
                    <a:pt x="24672" y="19136"/>
                    <a:pt x="24672" y="12318"/>
                  </a:cubicBezTo>
                  <a:cubicBezTo>
                    <a:pt x="24672" y="5499"/>
                    <a:pt x="19137" y="1"/>
                    <a:pt x="123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6"/>
            <p:cNvSpPr/>
            <p:nvPr/>
          </p:nvSpPr>
          <p:spPr>
            <a:xfrm>
              <a:off x="7834813" y="1067377"/>
              <a:ext cx="369957" cy="369402"/>
            </a:xfrm>
            <a:custGeom>
              <a:avLst/>
              <a:gdLst/>
              <a:ahLst/>
              <a:cxnLst/>
              <a:rect l="l" t="t" r="r" b="b"/>
              <a:pathLst>
                <a:path w="24672" h="24635" extrusionOk="0">
                  <a:moveTo>
                    <a:pt x="12318" y="1"/>
                  </a:moveTo>
                  <a:cubicBezTo>
                    <a:pt x="5536" y="1"/>
                    <a:pt x="1" y="5499"/>
                    <a:pt x="1" y="12318"/>
                  </a:cubicBezTo>
                  <a:cubicBezTo>
                    <a:pt x="1" y="19136"/>
                    <a:pt x="5536" y="24635"/>
                    <a:pt x="12318" y="24635"/>
                  </a:cubicBezTo>
                  <a:cubicBezTo>
                    <a:pt x="19137" y="24635"/>
                    <a:pt x="24672" y="19136"/>
                    <a:pt x="24672" y="12318"/>
                  </a:cubicBezTo>
                  <a:cubicBezTo>
                    <a:pt x="24672" y="5499"/>
                    <a:pt x="19137" y="1"/>
                    <a:pt x="123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6"/>
            <p:cNvSpPr/>
            <p:nvPr/>
          </p:nvSpPr>
          <p:spPr>
            <a:xfrm>
              <a:off x="1018838" y="1755125"/>
              <a:ext cx="236543" cy="236188"/>
            </a:xfrm>
            <a:custGeom>
              <a:avLst/>
              <a:gdLst/>
              <a:ahLst/>
              <a:cxnLst/>
              <a:rect l="l" t="t" r="r" b="b"/>
              <a:pathLst>
                <a:path w="24672" h="24635" extrusionOk="0">
                  <a:moveTo>
                    <a:pt x="12318" y="1"/>
                  </a:moveTo>
                  <a:cubicBezTo>
                    <a:pt x="5536" y="1"/>
                    <a:pt x="1" y="5499"/>
                    <a:pt x="1" y="12318"/>
                  </a:cubicBezTo>
                  <a:cubicBezTo>
                    <a:pt x="1" y="19136"/>
                    <a:pt x="5536" y="24635"/>
                    <a:pt x="12318" y="24635"/>
                  </a:cubicBezTo>
                  <a:cubicBezTo>
                    <a:pt x="19137" y="24635"/>
                    <a:pt x="24672" y="19136"/>
                    <a:pt x="24672" y="12318"/>
                  </a:cubicBezTo>
                  <a:cubicBezTo>
                    <a:pt x="24672" y="5499"/>
                    <a:pt x="19137" y="1"/>
                    <a:pt x="123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6"/>
            <p:cNvSpPr/>
            <p:nvPr/>
          </p:nvSpPr>
          <p:spPr>
            <a:xfrm>
              <a:off x="802913" y="2972377"/>
              <a:ext cx="369957" cy="369402"/>
            </a:xfrm>
            <a:custGeom>
              <a:avLst/>
              <a:gdLst/>
              <a:ahLst/>
              <a:cxnLst/>
              <a:rect l="l" t="t" r="r" b="b"/>
              <a:pathLst>
                <a:path w="24672" h="24635" extrusionOk="0">
                  <a:moveTo>
                    <a:pt x="12318" y="1"/>
                  </a:moveTo>
                  <a:cubicBezTo>
                    <a:pt x="5536" y="1"/>
                    <a:pt x="1" y="5499"/>
                    <a:pt x="1" y="12318"/>
                  </a:cubicBezTo>
                  <a:cubicBezTo>
                    <a:pt x="1" y="19136"/>
                    <a:pt x="5536" y="24635"/>
                    <a:pt x="12318" y="24635"/>
                  </a:cubicBezTo>
                  <a:cubicBezTo>
                    <a:pt x="19137" y="24635"/>
                    <a:pt x="24672" y="19136"/>
                    <a:pt x="24672" y="12318"/>
                  </a:cubicBezTo>
                  <a:cubicBezTo>
                    <a:pt x="24672" y="5499"/>
                    <a:pt x="19137" y="1"/>
                    <a:pt x="123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6"/>
            <p:cNvSpPr/>
            <p:nvPr/>
          </p:nvSpPr>
          <p:spPr>
            <a:xfrm>
              <a:off x="350549" y="1127603"/>
              <a:ext cx="869945" cy="458724"/>
            </a:xfrm>
            <a:custGeom>
              <a:avLst/>
              <a:gdLst/>
              <a:ahLst/>
              <a:cxnLst/>
              <a:rect l="l" t="t" r="r" b="b"/>
              <a:pathLst>
                <a:path w="41754" h="22017" extrusionOk="0">
                  <a:moveTo>
                    <a:pt x="13518" y="1"/>
                  </a:moveTo>
                  <a:cubicBezTo>
                    <a:pt x="12035" y="1"/>
                    <a:pt x="10546" y="218"/>
                    <a:pt x="9097" y="655"/>
                  </a:cubicBezTo>
                  <a:cubicBezTo>
                    <a:pt x="5220" y="1960"/>
                    <a:pt x="1976" y="5166"/>
                    <a:pt x="1007" y="9118"/>
                  </a:cubicBezTo>
                  <a:cubicBezTo>
                    <a:pt x="1" y="13069"/>
                    <a:pt x="1454" y="17878"/>
                    <a:pt x="4735" y="20302"/>
                  </a:cubicBezTo>
                  <a:lnTo>
                    <a:pt x="2126" y="22016"/>
                  </a:lnTo>
                  <a:lnTo>
                    <a:pt x="2126" y="22016"/>
                  </a:lnTo>
                  <a:lnTo>
                    <a:pt x="38995" y="21793"/>
                  </a:lnTo>
                  <a:lnTo>
                    <a:pt x="37392" y="20264"/>
                  </a:lnTo>
                  <a:cubicBezTo>
                    <a:pt x="40039" y="19444"/>
                    <a:pt x="41754" y="16499"/>
                    <a:pt x="41381" y="13778"/>
                  </a:cubicBezTo>
                  <a:cubicBezTo>
                    <a:pt x="40896" y="10982"/>
                    <a:pt x="38734" y="8782"/>
                    <a:pt x="35938" y="8297"/>
                  </a:cubicBezTo>
                  <a:cubicBezTo>
                    <a:pt x="35436" y="8208"/>
                    <a:pt x="34937" y="8163"/>
                    <a:pt x="34447" y="8163"/>
                  </a:cubicBezTo>
                  <a:cubicBezTo>
                    <a:pt x="32284" y="8163"/>
                    <a:pt x="30297" y="9039"/>
                    <a:pt x="28930" y="10832"/>
                  </a:cubicBezTo>
                  <a:cubicBezTo>
                    <a:pt x="27289" y="7067"/>
                    <a:pt x="24456" y="3936"/>
                    <a:pt x="20915" y="1923"/>
                  </a:cubicBezTo>
                  <a:cubicBezTo>
                    <a:pt x="18624" y="648"/>
                    <a:pt x="16080" y="1"/>
                    <a:pt x="135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6"/>
            <p:cNvSpPr/>
            <p:nvPr/>
          </p:nvSpPr>
          <p:spPr>
            <a:xfrm flipH="1">
              <a:off x="8065799" y="310141"/>
              <a:ext cx="869945" cy="458724"/>
            </a:xfrm>
            <a:custGeom>
              <a:avLst/>
              <a:gdLst/>
              <a:ahLst/>
              <a:cxnLst/>
              <a:rect l="l" t="t" r="r" b="b"/>
              <a:pathLst>
                <a:path w="41754" h="22017" extrusionOk="0">
                  <a:moveTo>
                    <a:pt x="13518" y="1"/>
                  </a:moveTo>
                  <a:cubicBezTo>
                    <a:pt x="12035" y="1"/>
                    <a:pt x="10546" y="218"/>
                    <a:pt x="9097" y="655"/>
                  </a:cubicBezTo>
                  <a:cubicBezTo>
                    <a:pt x="5220" y="1960"/>
                    <a:pt x="1976" y="5166"/>
                    <a:pt x="1007" y="9118"/>
                  </a:cubicBezTo>
                  <a:cubicBezTo>
                    <a:pt x="1" y="13069"/>
                    <a:pt x="1454" y="17878"/>
                    <a:pt x="4735" y="20302"/>
                  </a:cubicBezTo>
                  <a:lnTo>
                    <a:pt x="2126" y="22016"/>
                  </a:lnTo>
                  <a:lnTo>
                    <a:pt x="2126" y="22016"/>
                  </a:lnTo>
                  <a:lnTo>
                    <a:pt x="38995" y="21793"/>
                  </a:lnTo>
                  <a:lnTo>
                    <a:pt x="37392" y="20264"/>
                  </a:lnTo>
                  <a:cubicBezTo>
                    <a:pt x="40039" y="19444"/>
                    <a:pt x="41754" y="16499"/>
                    <a:pt x="41381" y="13778"/>
                  </a:cubicBezTo>
                  <a:cubicBezTo>
                    <a:pt x="40896" y="10982"/>
                    <a:pt x="38734" y="8782"/>
                    <a:pt x="35938" y="8297"/>
                  </a:cubicBezTo>
                  <a:cubicBezTo>
                    <a:pt x="35436" y="8208"/>
                    <a:pt x="34937" y="8163"/>
                    <a:pt x="34447" y="8163"/>
                  </a:cubicBezTo>
                  <a:cubicBezTo>
                    <a:pt x="32284" y="8163"/>
                    <a:pt x="30297" y="9039"/>
                    <a:pt x="28930" y="10832"/>
                  </a:cubicBezTo>
                  <a:cubicBezTo>
                    <a:pt x="27289" y="7067"/>
                    <a:pt x="24456" y="3936"/>
                    <a:pt x="20915" y="1923"/>
                  </a:cubicBezTo>
                  <a:cubicBezTo>
                    <a:pt x="18624" y="648"/>
                    <a:pt x="16080" y="1"/>
                    <a:pt x="135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6"/>
            <p:cNvSpPr/>
            <p:nvPr/>
          </p:nvSpPr>
          <p:spPr>
            <a:xfrm flipH="1">
              <a:off x="850540" y="898073"/>
              <a:ext cx="169558" cy="169304"/>
            </a:xfrm>
            <a:custGeom>
              <a:avLst/>
              <a:gdLst/>
              <a:ahLst/>
              <a:cxnLst/>
              <a:rect l="l" t="t" r="r" b="b"/>
              <a:pathLst>
                <a:path w="24672" h="24635" extrusionOk="0">
                  <a:moveTo>
                    <a:pt x="12318" y="1"/>
                  </a:moveTo>
                  <a:cubicBezTo>
                    <a:pt x="5536" y="1"/>
                    <a:pt x="1" y="5499"/>
                    <a:pt x="1" y="12318"/>
                  </a:cubicBezTo>
                  <a:cubicBezTo>
                    <a:pt x="1" y="19136"/>
                    <a:pt x="5536" y="24635"/>
                    <a:pt x="12318" y="24635"/>
                  </a:cubicBezTo>
                  <a:cubicBezTo>
                    <a:pt x="19137" y="24635"/>
                    <a:pt x="24672" y="19136"/>
                    <a:pt x="24672" y="12318"/>
                  </a:cubicBezTo>
                  <a:cubicBezTo>
                    <a:pt x="24672" y="5499"/>
                    <a:pt x="19137" y="1"/>
                    <a:pt x="123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6"/>
            <p:cNvSpPr/>
            <p:nvPr/>
          </p:nvSpPr>
          <p:spPr>
            <a:xfrm>
              <a:off x="1119051" y="4159946"/>
              <a:ext cx="169558" cy="169304"/>
            </a:xfrm>
            <a:custGeom>
              <a:avLst/>
              <a:gdLst/>
              <a:ahLst/>
              <a:cxnLst/>
              <a:rect l="l" t="t" r="r" b="b"/>
              <a:pathLst>
                <a:path w="24672" h="24635" extrusionOk="0">
                  <a:moveTo>
                    <a:pt x="12318" y="1"/>
                  </a:moveTo>
                  <a:cubicBezTo>
                    <a:pt x="5536" y="1"/>
                    <a:pt x="1" y="5499"/>
                    <a:pt x="1" y="12318"/>
                  </a:cubicBezTo>
                  <a:cubicBezTo>
                    <a:pt x="1" y="19136"/>
                    <a:pt x="5536" y="24635"/>
                    <a:pt x="12318" y="24635"/>
                  </a:cubicBezTo>
                  <a:cubicBezTo>
                    <a:pt x="19137" y="24635"/>
                    <a:pt x="24672" y="19136"/>
                    <a:pt x="24672" y="12318"/>
                  </a:cubicBezTo>
                  <a:cubicBezTo>
                    <a:pt x="24672" y="5499"/>
                    <a:pt x="19137" y="1"/>
                    <a:pt x="123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11_1">
    <p:spTree>
      <p:nvGrpSpPr>
        <p:cNvPr id="1" name="Shape 355"/>
        <p:cNvGrpSpPr/>
        <p:nvPr/>
      </p:nvGrpSpPr>
      <p:grpSpPr>
        <a:xfrm>
          <a:off x="0" y="0"/>
          <a:ext cx="0" cy="0"/>
          <a:chOff x="0" y="0"/>
          <a:chExt cx="0" cy="0"/>
        </a:xfrm>
      </p:grpSpPr>
      <p:grpSp>
        <p:nvGrpSpPr>
          <p:cNvPr id="356" name="Google Shape;356;p37"/>
          <p:cNvGrpSpPr/>
          <p:nvPr/>
        </p:nvGrpSpPr>
        <p:grpSpPr>
          <a:xfrm>
            <a:off x="6445423" y="-575848"/>
            <a:ext cx="7545416" cy="6295196"/>
            <a:chOff x="6445423" y="-575848"/>
            <a:chExt cx="7545416" cy="6295196"/>
          </a:xfrm>
        </p:grpSpPr>
        <p:grpSp>
          <p:nvGrpSpPr>
            <p:cNvPr id="357" name="Google Shape;357;p37"/>
            <p:cNvGrpSpPr/>
            <p:nvPr/>
          </p:nvGrpSpPr>
          <p:grpSpPr>
            <a:xfrm>
              <a:off x="6445423" y="539338"/>
              <a:ext cx="2404300" cy="4604144"/>
              <a:chOff x="8949000" y="923438"/>
              <a:chExt cx="1929150" cy="3694250"/>
            </a:xfrm>
          </p:grpSpPr>
          <p:sp>
            <p:nvSpPr>
              <p:cNvPr id="358" name="Google Shape;358;p37"/>
              <p:cNvSpPr/>
              <p:nvPr/>
            </p:nvSpPr>
            <p:spPr>
              <a:xfrm>
                <a:off x="8949000" y="923438"/>
                <a:ext cx="1929150" cy="3694250"/>
              </a:xfrm>
              <a:custGeom>
                <a:avLst/>
                <a:gdLst/>
                <a:ahLst/>
                <a:cxnLst/>
                <a:rect l="l" t="t" r="r" b="b"/>
                <a:pathLst>
                  <a:path w="77166" h="147770" extrusionOk="0">
                    <a:moveTo>
                      <a:pt x="18696" y="1"/>
                    </a:moveTo>
                    <a:cubicBezTo>
                      <a:pt x="9018" y="11365"/>
                      <a:pt x="3593" y="26065"/>
                      <a:pt x="2603" y="40985"/>
                    </a:cubicBezTo>
                    <a:lnTo>
                      <a:pt x="21628" y="54328"/>
                    </a:lnTo>
                    <a:lnTo>
                      <a:pt x="21628" y="54328"/>
                    </a:lnTo>
                    <a:lnTo>
                      <a:pt x="0" y="45897"/>
                    </a:lnTo>
                    <a:lnTo>
                      <a:pt x="0" y="45897"/>
                    </a:lnTo>
                    <a:cubicBezTo>
                      <a:pt x="2236" y="72584"/>
                      <a:pt x="11181" y="98281"/>
                      <a:pt x="26027" y="120606"/>
                    </a:cubicBezTo>
                    <a:cubicBezTo>
                      <a:pt x="30573" y="127424"/>
                      <a:pt x="35778" y="134023"/>
                      <a:pt x="42267" y="139045"/>
                    </a:cubicBezTo>
                    <a:cubicBezTo>
                      <a:pt x="48719" y="144104"/>
                      <a:pt x="56637" y="147623"/>
                      <a:pt x="64885" y="147770"/>
                    </a:cubicBezTo>
                    <a:cubicBezTo>
                      <a:pt x="70310" y="143664"/>
                      <a:pt x="74306" y="135782"/>
                      <a:pt x="75736" y="129111"/>
                    </a:cubicBezTo>
                    <a:cubicBezTo>
                      <a:pt x="77165" y="122475"/>
                      <a:pt x="76836" y="115547"/>
                      <a:pt x="76176" y="108802"/>
                    </a:cubicBezTo>
                    <a:cubicBezTo>
                      <a:pt x="73903" y="85781"/>
                      <a:pt x="67304" y="65472"/>
                      <a:pt x="57847" y="44394"/>
                    </a:cubicBezTo>
                    <a:cubicBezTo>
                      <a:pt x="49635" y="25955"/>
                      <a:pt x="35962" y="10448"/>
                      <a:pt x="1869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7"/>
              <p:cNvSpPr/>
              <p:nvPr/>
            </p:nvSpPr>
            <p:spPr>
              <a:xfrm>
                <a:off x="9408125" y="1039838"/>
                <a:ext cx="1023700" cy="3374400"/>
              </a:xfrm>
              <a:custGeom>
                <a:avLst/>
                <a:gdLst/>
                <a:ahLst/>
                <a:cxnLst/>
                <a:rect l="l" t="t" r="r" b="b"/>
                <a:pathLst>
                  <a:path w="40948" h="134976" fill="none" extrusionOk="0">
                    <a:moveTo>
                      <a:pt x="40948" y="134975"/>
                    </a:moveTo>
                    <a:cubicBezTo>
                      <a:pt x="23389" y="91242"/>
                      <a:pt x="9679" y="46080"/>
                      <a:pt x="1" y="0"/>
                    </a:cubicBezTo>
                  </a:path>
                </a:pathLst>
              </a:custGeom>
              <a:noFill/>
              <a:ln w="119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7"/>
              <p:cNvSpPr/>
              <p:nvPr/>
            </p:nvSpPr>
            <p:spPr>
              <a:xfrm>
                <a:off x="9419125" y="957363"/>
                <a:ext cx="1127275" cy="3593425"/>
              </a:xfrm>
              <a:custGeom>
                <a:avLst/>
                <a:gdLst/>
                <a:ahLst/>
                <a:cxnLst/>
                <a:rect l="l" t="t" r="r" b="b"/>
                <a:pathLst>
                  <a:path w="45091" h="143737" fill="none" extrusionOk="0">
                    <a:moveTo>
                      <a:pt x="1" y="0"/>
                    </a:moveTo>
                    <a:cubicBezTo>
                      <a:pt x="12611" y="48645"/>
                      <a:pt x="27678" y="96594"/>
                      <a:pt x="45090" y="143737"/>
                    </a:cubicBezTo>
                  </a:path>
                </a:pathLst>
              </a:custGeom>
              <a:noFill/>
              <a:ln w="119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7"/>
              <p:cNvSpPr/>
              <p:nvPr/>
            </p:nvSpPr>
            <p:spPr>
              <a:xfrm>
                <a:off x="9014050" y="2249563"/>
                <a:ext cx="693800" cy="252050"/>
              </a:xfrm>
              <a:custGeom>
                <a:avLst/>
                <a:gdLst/>
                <a:ahLst/>
                <a:cxnLst/>
                <a:rect l="l" t="t" r="r" b="b"/>
                <a:pathLst>
                  <a:path w="27752" h="10082" fill="none" extrusionOk="0">
                    <a:moveTo>
                      <a:pt x="1" y="0"/>
                    </a:moveTo>
                    <a:lnTo>
                      <a:pt x="27751" y="10081"/>
                    </a:lnTo>
                  </a:path>
                </a:pathLst>
              </a:custGeom>
              <a:noFill/>
              <a:ln w="119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7"/>
              <p:cNvSpPr/>
              <p:nvPr/>
            </p:nvSpPr>
            <p:spPr>
              <a:xfrm>
                <a:off x="9059875" y="1901313"/>
                <a:ext cx="559975" cy="352850"/>
              </a:xfrm>
              <a:custGeom>
                <a:avLst/>
                <a:gdLst/>
                <a:ahLst/>
                <a:cxnLst/>
                <a:rect l="l" t="t" r="r" b="b"/>
                <a:pathLst>
                  <a:path w="22399" h="14114" fill="none" extrusionOk="0">
                    <a:moveTo>
                      <a:pt x="1" y="0"/>
                    </a:moveTo>
                    <a:lnTo>
                      <a:pt x="22399" y="14113"/>
                    </a:lnTo>
                  </a:path>
                </a:pathLst>
              </a:custGeom>
              <a:noFill/>
              <a:ln w="119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7"/>
              <p:cNvSpPr/>
              <p:nvPr/>
            </p:nvSpPr>
            <p:spPr>
              <a:xfrm>
                <a:off x="9857200" y="1622688"/>
                <a:ext cx="255700" cy="558150"/>
              </a:xfrm>
              <a:custGeom>
                <a:avLst/>
                <a:gdLst/>
                <a:ahLst/>
                <a:cxnLst/>
                <a:rect l="l" t="t" r="r" b="b"/>
                <a:pathLst>
                  <a:path w="10228" h="22326" fill="none" extrusionOk="0">
                    <a:moveTo>
                      <a:pt x="0" y="22326"/>
                    </a:moveTo>
                    <a:lnTo>
                      <a:pt x="10228" y="1"/>
                    </a:lnTo>
                  </a:path>
                </a:pathLst>
              </a:custGeom>
              <a:noFill/>
              <a:ln w="119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7"/>
              <p:cNvSpPr/>
              <p:nvPr/>
            </p:nvSpPr>
            <p:spPr>
              <a:xfrm>
                <a:off x="9921350" y="1871963"/>
                <a:ext cx="329025" cy="585650"/>
              </a:xfrm>
              <a:custGeom>
                <a:avLst/>
                <a:gdLst/>
                <a:ahLst/>
                <a:cxnLst/>
                <a:rect l="l" t="t" r="r" b="b"/>
                <a:pathLst>
                  <a:path w="13161" h="23426" fill="none" extrusionOk="0">
                    <a:moveTo>
                      <a:pt x="0" y="23425"/>
                    </a:moveTo>
                    <a:lnTo>
                      <a:pt x="13161" y="1"/>
                    </a:lnTo>
                  </a:path>
                </a:pathLst>
              </a:custGeom>
              <a:noFill/>
              <a:ln w="119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7"/>
              <p:cNvSpPr/>
              <p:nvPr/>
            </p:nvSpPr>
            <p:spPr>
              <a:xfrm>
                <a:off x="9376975" y="3471188"/>
                <a:ext cx="751525" cy="202550"/>
              </a:xfrm>
              <a:custGeom>
                <a:avLst/>
                <a:gdLst/>
                <a:ahLst/>
                <a:cxnLst/>
                <a:rect l="l" t="t" r="r" b="b"/>
                <a:pathLst>
                  <a:path w="30061" h="8102" fill="none" extrusionOk="0">
                    <a:moveTo>
                      <a:pt x="0" y="0"/>
                    </a:moveTo>
                    <a:lnTo>
                      <a:pt x="30060" y="8102"/>
                    </a:lnTo>
                  </a:path>
                </a:pathLst>
              </a:custGeom>
              <a:noFill/>
              <a:ln w="119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7"/>
              <p:cNvSpPr/>
              <p:nvPr/>
            </p:nvSpPr>
            <p:spPr>
              <a:xfrm>
                <a:off x="9422800" y="3634313"/>
                <a:ext cx="701100" cy="139325"/>
              </a:xfrm>
              <a:custGeom>
                <a:avLst/>
                <a:gdLst/>
                <a:ahLst/>
                <a:cxnLst/>
                <a:rect l="l" t="t" r="r" b="b"/>
                <a:pathLst>
                  <a:path w="28044" h="5573" fill="none" extrusionOk="0">
                    <a:moveTo>
                      <a:pt x="0" y="0"/>
                    </a:moveTo>
                    <a:lnTo>
                      <a:pt x="28044" y="5572"/>
                    </a:lnTo>
                  </a:path>
                </a:pathLst>
              </a:custGeom>
              <a:noFill/>
              <a:ln w="119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7"/>
              <p:cNvSpPr/>
              <p:nvPr/>
            </p:nvSpPr>
            <p:spPr>
              <a:xfrm>
                <a:off x="10276925" y="3153163"/>
                <a:ext cx="428925" cy="551750"/>
              </a:xfrm>
              <a:custGeom>
                <a:avLst/>
                <a:gdLst/>
                <a:ahLst/>
                <a:cxnLst/>
                <a:rect l="l" t="t" r="r" b="b"/>
                <a:pathLst>
                  <a:path w="17157" h="22070" fill="none" extrusionOk="0">
                    <a:moveTo>
                      <a:pt x="1" y="22069"/>
                    </a:moveTo>
                    <a:lnTo>
                      <a:pt x="17157" y="1"/>
                    </a:lnTo>
                  </a:path>
                </a:pathLst>
              </a:custGeom>
              <a:noFill/>
              <a:ln w="119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7"/>
              <p:cNvSpPr/>
              <p:nvPr/>
            </p:nvSpPr>
            <p:spPr>
              <a:xfrm>
                <a:off x="10320925" y="3366713"/>
                <a:ext cx="367525" cy="433500"/>
              </a:xfrm>
              <a:custGeom>
                <a:avLst/>
                <a:gdLst/>
                <a:ahLst/>
                <a:cxnLst/>
                <a:rect l="l" t="t" r="r" b="b"/>
                <a:pathLst>
                  <a:path w="14701" h="17340" fill="none" extrusionOk="0">
                    <a:moveTo>
                      <a:pt x="0" y="17340"/>
                    </a:moveTo>
                    <a:lnTo>
                      <a:pt x="14700" y="0"/>
                    </a:lnTo>
                  </a:path>
                </a:pathLst>
              </a:custGeom>
              <a:noFill/>
              <a:ln w="119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9" name="Google Shape;369;p37"/>
            <p:cNvSpPr/>
            <p:nvPr/>
          </p:nvSpPr>
          <p:spPr>
            <a:xfrm rot="10800000" flipH="1">
              <a:off x="6548216" y="-575848"/>
              <a:ext cx="7442623" cy="6295196"/>
            </a:xfrm>
            <a:custGeom>
              <a:avLst/>
              <a:gdLst/>
              <a:ahLst/>
              <a:cxnLst/>
              <a:rect l="l" t="t" r="r" b="b"/>
              <a:pathLst>
                <a:path w="225842" h="191024" extrusionOk="0">
                  <a:moveTo>
                    <a:pt x="124822" y="1"/>
                  </a:moveTo>
                  <a:cubicBezTo>
                    <a:pt x="121435" y="1"/>
                    <a:pt x="117912" y="1193"/>
                    <a:pt x="115270" y="3314"/>
                  </a:cubicBezTo>
                  <a:cubicBezTo>
                    <a:pt x="109976" y="7564"/>
                    <a:pt x="107404" y="14274"/>
                    <a:pt x="105428" y="20798"/>
                  </a:cubicBezTo>
                  <a:cubicBezTo>
                    <a:pt x="103489" y="27322"/>
                    <a:pt x="101775" y="34145"/>
                    <a:pt x="97525" y="39438"/>
                  </a:cubicBezTo>
                  <a:cubicBezTo>
                    <a:pt x="94560" y="43132"/>
                    <a:pt x="89163" y="46789"/>
                    <a:pt x="84829" y="46789"/>
                  </a:cubicBezTo>
                  <a:cubicBezTo>
                    <a:pt x="82951" y="46789"/>
                    <a:pt x="81272" y="46102"/>
                    <a:pt x="80078" y="44434"/>
                  </a:cubicBezTo>
                  <a:cubicBezTo>
                    <a:pt x="77312" y="40595"/>
                    <a:pt x="73230" y="38815"/>
                    <a:pt x="69186" y="38815"/>
                  </a:cubicBezTo>
                  <a:cubicBezTo>
                    <a:pt x="63254" y="38815"/>
                    <a:pt x="57406" y="42646"/>
                    <a:pt x="55920" y="49429"/>
                  </a:cubicBezTo>
                  <a:cubicBezTo>
                    <a:pt x="55324" y="52076"/>
                    <a:pt x="55510" y="54909"/>
                    <a:pt x="54243" y="57295"/>
                  </a:cubicBezTo>
                  <a:cubicBezTo>
                    <a:pt x="52901" y="59756"/>
                    <a:pt x="50142" y="61210"/>
                    <a:pt x="47346" y="61694"/>
                  </a:cubicBezTo>
                  <a:cubicBezTo>
                    <a:pt x="46311" y="61874"/>
                    <a:pt x="45266" y="61941"/>
                    <a:pt x="44218" y="61941"/>
                  </a:cubicBezTo>
                  <a:cubicBezTo>
                    <a:pt x="42435" y="61941"/>
                    <a:pt x="40644" y="61747"/>
                    <a:pt x="38884" y="61583"/>
                  </a:cubicBezTo>
                  <a:cubicBezTo>
                    <a:pt x="36095" y="61326"/>
                    <a:pt x="33275" y="61140"/>
                    <a:pt x="30463" y="61140"/>
                  </a:cubicBezTo>
                  <a:cubicBezTo>
                    <a:pt x="27148" y="61140"/>
                    <a:pt x="23844" y="61398"/>
                    <a:pt x="20616" y="62104"/>
                  </a:cubicBezTo>
                  <a:cubicBezTo>
                    <a:pt x="14614" y="63447"/>
                    <a:pt x="8836" y="66429"/>
                    <a:pt x="5183" y="71350"/>
                  </a:cubicBezTo>
                  <a:cubicBezTo>
                    <a:pt x="2051" y="75488"/>
                    <a:pt x="635" y="80707"/>
                    <a:pt x="374" y="85926"/>
                  </a:cubicBezTo>
                  <a:cubicBezTo>
                    <a:pt x="1" y="92152"/>
                    <a:pt x="1268" y="98564"/>
                    <a:pt x="4586" y="103821"/>
                  </a:cubicBezTo>
                  <a:cubicBezTo>
                    <a:pt x="8687" y="110307"/>
                    <a:pt x="15658" y="114594"/>
                    <a:pt x="22965" y="116980"/>
                  </a:cubicBezTo>
                  <a:cubicBezTo>
                    <a:pt x="30272" y="119404"/>
                    <a:pt x="37579" y="119180"/>
                    <a:pt x="45184" y="120336"/>
                  </a:cubicBezTo>
                  <a:cubicBezTo>
                    <a:pt x="53907" y="121640"/>
                    <a:pt x="61363" y="129096"/>
                    <a:pt x="62631" y="137857"/>
                  </a:cubicBezTo>
                  <a:cubicBezTo>
                    <a:pt x="63414" y="143337"/>
                    <a:pt x="62034" y="148855"/>
                    <a:pt x="61550" y="154335"/>
                  </a:cubicBezTo>
                  <a:cubicBezTo>
                    <a:pt x="60506" y="165780"/>
                    <a:pt x="64830" y="178753"/>
                    <a:pt x="75940" y="183786"/>
                  </a:cubicBezTo>
                  <a:cubicBezTo>
                    <a:pt x="78848" y="185053"/>
                    <a:pt x="81979" y="185762"/>
                    <a:pt x="85148" y="185874"/>
                  </a:cubicBezTo>
                  <a:cubicBezTo>
                    <a:pt x="85398" y="185884"/>
                    <a:pt x="85649" y="185889"/>
                    <a:pt x="85899" y="185889"/>
                  </a:cubicBezTo>
                  <a:cubicBezTo>
                    <a:pt x="88294" y="185889"/>
                    <a:pt x="90674" y="185409"/>
                    <a:pt x="92902" y="184531"/>
                  </a:cubicBezTo>
                  <a:cubicBezTo>
                    <a:pt x="97887" y="182516"/>
                    <a:pt x="102972" y="177853"/>
                    <a:pt x="108635" y="177853"/>
                  </a:cubicBezTo>
                  <a:cubicBezTo>
                    <a:pt x="108943" y="177853"/>
                    <a:pt x="109254" y="177867"/>
                    <a:pt x="109566" y="177896"/>
                  </a:cubicBezTo>
                  <a:cubicBezTo>
                    <a:pt x="116053" y="178529"/>
                    <a:pt x="119408" y="186060"/>
                    <a:pt x="125037" y="189303"/>
                  </a:cubicBezTo>
                  <a:cubicBezTo>
                    <a:pt x="127085" y="190490"/>
                    <a:pt x="129318" y="191023"/>
                    <a:pt x="131580" y="191023"/>
                  </a:cubicBezTo>
                  <a:cubicBezTo>
                    <a:pt x="138127" y="191023"/>
                    <a:pt x="144918" y="186555"/>
                    <a:pt x="148188" y="180542"/>
                  </a:cubicBezTo>
                  <a:cubicBezTo>
                    <a:pt x="151543" y="174279"/>
                    <a:pt x="153034" y="165854"/>
                    <a:pt x="159633" y="163207"/>
                  </a:cubicBezTo>
                  <a:cubicBezTo>
                    <a:pt x="160875" y="162713"/>
                    <a:pt x="162180" y="162492"/>
                    <a:pt x="163496" y="162492"/>
                  </a:cubicBezTo>
                  <a:cubicBezTo>
                    <a:pt x="166249" y="162492"/>
                    <a:pt x="169055" y="163460"/>
                    <a:pt x="171451" y="164922"/>
                  </a:cubicBezTo>
                  <a:cubicBezTo>
                    <a:pt x="174955" y="167084"/>
                    <a:pt x="177751" y="170253"/>
                    <a:pt x="180659" y="173161"/>
                  </a:cubicBezTo>
                  <a:cubicBezTo>
                    <a:pt x="185915" y="178418"/>
                    <a:pt x="191992" y="183189"/>
                    <a:pt x="199149" y="185240"/>
                  </a:cubicBezTo>
                  <a:cubicBezTo>
                    <a:pt x="201280" y="185839"/>
                    <a:pt x="203522" y="186151"/>
                    <a:pt x="205757" y="186151"/>
                  </a:cubicBezTo>
                  <a:cubicBezTo>
                    <a:pt x="211032" y="186151"/>
                    <a:pt x="216263" y="184414"/>
                    <a:pt x="219877" y="180617"/>
                  </a:cubicBezTo>
                  <a:cubicBezTo>
                    <a:pt x="225208" y="174988"/>
                    <a:pt x="225842" y="166115"/>
                    <a:pt x="223307" y="158771"/>
                  </a:cubicBezTo>
                  <a:cubicBezTo>
                    <a:pt x="220772" y="151464"/>
                    <a:pt x="215590" y="145350"/>
                    <a:pt x="210371" y="139684"/>
                  </a:cubicBezTo>
                  <a:cubicBezTo>
                    <a:pt x="207686" y="136776"/>
                    <a:pt x="204928" y="133868"/>
                    <a:pt x="203138" y="130401"/>
                  </a:cubicBezTo>
                  <a:cubicBezTo>
                    <a:pt x="201349" y="126897"/>
                    <a:pt x="200641" y="122610"/>
                    <a:pt x="202206" y="119031"/>
                  </a:cubicBezTo>
                  <a:cubicBezTo>
                    <a:pt x="204331" y="114184"/>
                    <a:pt x="209849" y="111798"/>
                    <a:pt x="212943" y="107511"/>
                  </a:cubicBezTo>
                  <a:cubicBezTo>
                    <a:pt x="216745" y="102143"/>
                    <a:pt x="215739" y="93867"/>
                    <a:pt x="210706" y="89580"/>
                  </a:cubicBezTo>
                  <a:cubicBezTo>
                    <a:pt x="205562" y="85255"/>
                    <a:pt x="197733" y="85143"/>
                    <a:pt x="192886" y="80483"/>
                  </a:cubicBezTo>
                  <a:cubicBezTo>
                    <a:pt x="188525" y="76233"/>
                    <a:pt x="187928" y="69337"/>
                    <a:pt x="188897" y="63297"/>
                  </a:cubicBezTo>
                  <a:cubicBezTo>
                    <a:pt x="189867" y="57295"/>
                    <a:pt x="192178" y="51480"/>
                    <a:pt x="192514" y="45366"/>
                  </a:cubicBezTo>
                  <a:cubicBezTo>
                    <a:pt x="192886" y="39289"/>
                    <a:pt x="190724" y="32430"/>
                    <a:pt x="185281" y="29708"/>
                  </a:cubicBezTo>
                  <a:cubicBezTo>
                    <a:pt x="183531" y="28833"/>
                    <a:pt x="181667" y="28473"/>
                    <a:pt x="179761" y="28473"/>
                  </a:cubicBezTo>
                  <a:cubicBezTo>
                    <a:pt x="175819" y="28473"/>
                    <a:pt x="171702" y="30013"/>
                    <a:pt x="168058" y="31721"/>
                  </a:cubicBezTo>
                  <a:cubicBezTo>
                    <a:pt x="163434" y="33922"/>
                    <a:pt x="158564" y="36423"/>
                    <a:pt x="153565" y="36423"/>
                  </a:cubicBezTo>
                  <a:cubicBezTo>
                    <a:pt x="152721" y="36423"/>
                    <a:pt x="151872" y="36351"/>
                    <a:pt x="151021" y="36195"/>
                  </a:cubicBezTo>
                  <a:cubicBezTo>
                    <a:pt x="142633" y="34629"/>
                    <a:pt x="137973" y="25384"/>
                    <a:pt x="136967" y="16921"/>
                  </a:cubicBezTo>
                  <a:cubicBezTo>
                    <a:pt x="136408" y="12373"/>
                    <a:pt x="136408" y="7452"/>
                    <a:pt x="133574" y="3873"/>
                  </a:cubicBezTo>
                  <a:cubicBezTo>
                    <a:pt x="131483" y="1203"/>
                    <a:pt x="128221" y="1"/>
                    <a:pt x="1248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7"/>
            <p:cNvSpPr/>
            <p:nvPr/>
          </p:nvSpPr>
          <p:spPr>
            <a:xfrm>
              <a:off x="6663655" y="3812474"/>
              <a:ext cx="616799" cy="616799"/>
            </a:xfrm>
            <a:custGeom>
              <a:avLst/>
              <a:gdLst/>
              <a:ahLst/>
              <a:cxnLst/>
              <a:rect l="l" t="t" r="r" b="b"/>
              <a:pathLst>
                <a:path w="11108" h="11108" extrusionOk="0">
                  <a:moveTo>
                    <a:pt x="5572" y="0"/>
                  </a:moveTo>
                  <a:cubicBezTo>
                    <a:pt x="2493" y="0"/>
                    <a:pt x="0" y="2493"/>
                    <a:pt x="0" y="5536"/>
                  </a:cubicBezTo>
                  <a:cubicBezTo>
                    <a:pt x="0" y="8615"/>
                    <a:pt x="2493" y="11108"/>
                    <a:pt x="5572" y="11108"/>
                  </a:cubicBezTo>
                  <a:cubicBezTo>
                    <a:pt x="8615" y="11108"/>
                    <a:pt x="11108" y="8615"/>
                    <a:pt x="11108" y="5536"/>
                  </a:cubicBezTo>
                  <a:cubicBezTo>
                    <a:pt x="11108" y="2493"/>
                    <a:pt x="8615" y="0"/>
                    <a:pt x="55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7"/>
            <p:cNvSpPr/>
            <p:nvPr/>
          </p:nvSpPr>
          <p:spPr>
            <a:xfrm>
              <a:off x="7974363" y="690125"/>
              <a:ext cx="236543" cy="236188"/>
            </a:xfrm>
            <a:custGeom>
              <a:avLst/>
              <a:gdLst/>
              <a:ahLst/>
              <a:cxnLst/>
              <a:rect l="l" t="t" r="r" b="b"/>
              <a:pathLst>
                <a:path w="24672" h="24635" extrusionOk="0">
                  <a:moveTo>
                    <a:pt x="12318" y="1"/>
                  </a:moveTo>
                  <a:cubicBezTo>
                    <a:pt x="5536" y="1"/>
                    <a:pt x="1" y="5499"/>
                    <a:pt x="1" y="12318"/>
                  </a:cubicBezTo>
                  <a:cubicBezTo>
                    <a:pt x="1" y="19136"/>
                    <a:pt x="5536" y="24635"/>
                    <a:pt x="12318" y="24635"/>
                  </a:cubicBezTo>
                  <a:cubicBezTo>
                    <a:pt x="19137" y="24635"/>
                    <a:pt x="24672" y="19136"/>
                    <a:pt x="24672" y="12318"/>
                  </a:cubicBezTo>
                  <a:cubicBezTo>
                    <a:pt x="24672" y="5499"/>
                    <a:pt x="19137" y="1"/>
                    <a:pt x="123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7"/>
            <p:cNvSpPr/>
            <p:nvPr/>
          </p:nvSpPr>
          <p:spPr>
            <a:xfrm>
              <a:off x="6787063" y="1334077"/>
              <a:ext cx="369957" cy="369402"/>
            </a:xfrm>
            <a:custGeom>
              <a:avLst/>
              <a:gdLst/>
              <a:ahLst/>
              <a:cxnLst/>
              <a:rect l="l" t="t" r="r" b="b"/>
              <a:pathLst>
                <a:path w="24672" h="24635" extrusionOk="0">
                  <a:moveTo>
                    <a:pt x="12318" y="1"/>
                  </a:moveTo>
                  <a:cubicBezTo>
                    <a:pt x="5536" y="1"/>
                    <a:pt x="1" y="5499"/>
                    <a:pt x="1" y="12318"/>
                  </a:cubicBezTo>
                  <a:cubicBezTo>
                    <a:pt x="1" y="19136"/>
                    <a:pt x="5536" y="24635"/>
                    <a:pt x="12318" y="24635"/>
                  </a:cubicBezTo>
                  <a:cubicBezTo>
                    <a:pt x="19137" y="24635"/>
                    <a:pt x="24672" y="19136"/>
                    <a:pt x="24672" y="12318"/>
                  </a:cubicBezTo>
                  <a:cubicBezTo>
                    <a:pt x="24672" y="5499"/>
                    <a:pt x="19137" y="1"/>
                    <a:pt x="123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7"/>
            <p:cNvSpPr/>
            <p:nvPr/>
          </p:nvSpPr>
          <p:spPr>
            <a:xfrm flipH="1">
              <a:off x="6827549" y="678216"/>
              <a:ext cx="869945" cy="458724"/>
            </a:xfrm>
            <a:custGeom>
              <a:avLst/>
              <a:gdLst/>
              <a:ahLst/>
              <a:cxnLst/>
              <a:rect l="l" t="t" r="r" b="b"/>
              <a:pathLst>
                <a:path w="41754" h="22017" extrusionOk="0">
                  <a:moveTo>
                    <a:pt x="13518" y="1"/>
                  </a:moveTo>
                  <a:cubicBezTo>
                    <a:pt x="12035" y="1"/>
                    <a:pt x="10546" y="218"/>
                    <a:pt x="9097" y="655"/>
                  </a:cubicBezTo>
                  <a:cubicBezTo>
                    <a:pt x="5220" y="1960"/>
                    <a:pt x="1976" y="5166"/>
                    <a:pt x="1007" y="9118"/>
                  </a:cubicBezTo>
                  <a:cubicBezTo>
                    <a:pt x="1" y="13069"/>
                    <a:pt x="1454" y="17878"/>
                    <a:pt x="4735" y="20302"/>
                  </a:cubicBezTo>
                  <a:lnTo>
                    <a:pt x="2126" y="22016"/>
                  </a:lnTo>
                  <a:lnTo>
                    <a:pt x="2126" y="22016"/>
                  </a:lnTo>
                  <a:lnTo>
                    <a:pt x="38995" y="21793"/>
                  </a:lnTo>
                  <a:lnTo>
                    <a:pt x="37392" y="20264"/>
                  </a:lnTo>
                  <a:cubicBezTo>
                    <a:pt x="40039" y="19444"/>
                    <a:pt x="41754" y="16499"/>
                    <a:pt x="41381" y="13778"/>
                  </a:cubicBezTo>
                  <a:cubicBezTo>
                    <a:pt x="40896" y="10982"/>
                    <a:pt x="38734" y="8782"/>
                    <a:pt x="35938" y="8297"/>
                  </a:cubicBezTo>
                  <a:cubicBezTo>
                    <a:pt x="35436" y="8208"/>
                    <a:pt x="34937" y="8163"/>
                    <a:pt x="34447" y="8163"/>
                  </a:cubicBezTo>
                  <a:cubicBezTo>
                    <a:pt x="32284" y="8163"/>
                    <a:pt x="30297" y="9039"/>
                    <a:pt x="28930" y="10832"/>
                  </a:cubicBezTo>
                  <a:cubicBezTo>
                    <a:pt x="27289" y="7067"/>
                    <a:pt x="24456" y="3936"/>
                    <a:pt x="20915" y="1923"/>
                  </a:cubicBezTo>
                  <a:cubicBezTo>
                    <a:pt x="18624" y="648"/>
                    <a:pt x="16080" y="1"/>
                    <a:pt x="135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4" name="Google Shape;374;p37"/>
            <p:cNvGrpSpPr/>
            <p:nvPr/>
          </p:nvGrpSpPr>
          <p:grpSpPr>
            <a:xfrm>
              <a:off x="6601886" y="1538624"/>
              <a:ext cx="2342807" cy="3502326"/>
              <a:chOff x="5960125" y="1970350"/>
              <a:chExt cx="2054013" cy="3070600"/>
            </a:xfrm>
          </p:grpSpPr>
          <p:sp>
            <p:nvSpPr>
              <p:cNvPr id="375" name="Google Shape;375;p37"/>
              <p:cNvSpPr/>
              <p:nvPr/>
            </p:nvSpPr>
            <p:spPr>
              <a:xfrm>
                <a:off x="6443038" y="4947000"/>
                <a:ext cx="1571100" cy="921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6" name="Google Shape;376;p37"/>
              <p:cNvGrpSpPr/>
              <p:nvPr/>
            </p:nvGrpSpPr>
            <p:grpSpPr>
              <a:xfrm>
                <a:off x="5960125" y="1970350"/>
                <a:ext cx="1993325" cy="3070600"/>
                <a:chOff x="5388350" y="2294000"/>
                <a:chExt cx="1993325" cy="3070600"/>
              </a:xfrm>
            </p:grpSpPr>
            <p:sp>
              <p:nvSpPr>
                <p:cNvPr id="377" name="Google Shape;377;p37"/>
                <p:cNvSpPr/>
                <p:nvPr/>
              </p:nvSpPr>
              <p:spPr>
                <a:xfrm>
                  <a:off x="5388350" y="3098125"/>
                  <a:ext cx="294875" cy="414675"/>
                </a:xfrm>
                <a:custGeom>
                  <a:avLst/>
                  <a:gdLst/>
                  <a:ahLst/>
                  <a:cxnLst/>
                  <a:rect l="l" t="t" r="r" b="b"/>
                  <a:pathLst>
                    <a:path w="11795" h="16587" extrusionOk="0">
                      <a:moveTo>
                        <a:pt x="4322" y="1"/>
                      </a:moveTo>
                      <a:cubicBezTo>
                        <a:pt x="4240" y="1"/>
                        <a:pt x="4155" y="14"/>
                        <a:pt x="4071" y="38"/>
                      </a:cubicBezTo>
                      <a:cubicBezTo>
                        <a:pt x="3729" y="228"/>
                        <a:pt x="3729" y="722"/>
                        <a:pt x="3805" y="1103"/>
                      </a:cubicBezTo>
                      <a:cubicBezTo>
                        <a:pt x="4109" y="2396"/>
                        <a:pt x="4528" y="3652"/>
                        <a:pt x="5022" y="4907"/>
                      </a:cubicBezTo>
                      <a:cubicBezTo>
                        <a:pt x="4797" y="4727"/>
                        <a:pt x="4531" y="4642"/>
                        <a:pt x="4267" y="4642"/>
                      </a:cubicBezTo>
                      <a:cubicBezTo>
                        <a:pt x="3862" y="4642"/>
                        <a:pt x="3464" y="4843"/>
                        <a:pt x="3234" y="5212"/>
                      </a:cubicBezTo>
                      <a:cubicBezTo>
                        <a:pt x="2968" y="5744"/>
                        <a:pt x="2968" y="6391"/>
                        <a:pt x="3196" y="6962"/>
                      </a:cubicBezTo>
                      <a:cubicBezTo>
                        <a:pt x="3003" y="6859"/>
                        <a:pt x="2793" y="6808"/>
                        <a:pt x="2586" y="6808"/>
                      </a:cubicBezTo>
                      <a:cubicBezTo>
                        <a:pt x="2180" y="6808"/>
                        <a:pt x="1787" y="7002"/>
                        <a:pt x="1560" y="7380"/>
                      </a:cubicBezTo>
                      <a:cubicBezTo>
                        <a:pt x="1218" y="7913"/>
                        <a:pt x="1294" y="8636"/>
                        <a:pt x="1788" y="9054"/>
                      </a:cubicBezTo>
                      <a:cubicBezTo>
                        <a:pt x="1627" y="8973"/>
                        <a:pt x="1455" y="8935"/>
                        <a:pt x="1286" y="8935"/>
                      </a:cubicBezTo>
                      <a:cubicBezTo>
                        <a:pt x="899" y="8935"/>
                        <a:pt x="528" y="9140"/>
                        <a:pt x="343" y="9511"/>
                      </a:cubicBezTo>
                      <a:cubicBezTo>
                        <a:pt x="0" y="10005"/>
                        <a:pt x="0" y="10614"/>
                        <a:pt x="381" y="11109"/>
                      </a:cubicBezTo>
                      <a:cubicBezTo>
                        <a:pt x="680" y="11507"/>
                        <a:pt x="1182" y="11732"/>
                        <a:pt x="1684" y="11732"/>
                      </a:cubicBezTo>
                      <a:cubicBezTo>
                        <a:pt x="1757" y="11732"/>
                        <a:pt x="1830" y="11727"/>
                        <a:pt x="1903" y="11717"/>
                      </a:cubicBezTo>
                      <a:lnTo>
                        <a:pt x="1903" y="11717"/>
                      </a:lnTo>
                      <a:cubicBezTo>
                        <a:pt x="1712" y="12364"/>
                        <a:pt x="1903" y="13049"/>
                        <a:pt x="2359" y="13543"/>
                      </a:cubicBezTo>
                      <a:cubicBezTo>
                        <a:pt x="2854" y="14000"/>
                        <a:pt x="3500" y="14266"/>
                        <a:pt x="4147" y="14266"/>
                      </a:cubicBezTo>
                      <a:cubicBezTo>
                        <a:pt x="4832" y="14266"/>
                        <a:pt x="5479" y="14076"/>
                        <a:pt x="6049" y="13734"/>
                      </a:cubicBezTo>
                      <a:lnTo>
                        <a:pt x="9397" y="16587"/>
                      </a:lnTo>
                      <a:lnTo>
                        <a:pt x="11794" y="13962"/>
                      </a:lnTo>
                      <a:lnTo>
                        <a:pt x="9169" y="11451"/>
                      </a:lnTo>
                      <a:cubicBezTo>
                        <a:pt x="9473" y="10994"/>
                        <a:pt x="9702" y="10500"/>
                        <a:pt x="9816" y="9967"/>
                      </a:cubicBezTo>
                      <a:cubicBezTo>
                        <a:pt x="10044" y="9282"/>
                        <a:pt x="10006" y="8560"/>
                        <a:pt x="9702" y="7913"/>
                      </a:cubicBezTo>
                      <a:cubicBezTo>
                        <a:pt x="9478" y="7369"/>
                        <a:pt x="8930" y="7040"/>
                        <a:pt x="8355" y="7040"/>
                      </a:cubicBezTo>
                      <a:cubicBezTo>
                        <a:pt x="8246" y="7040"/>
                        <a:pt x="8136" y="7052"/>
                        <a:pt x="8028" y="7076"/>
                      </a:cubicBezTo>
                      <a:cubicBezTo>
                        <a:pt x="8028" y="7000"/>
                        <a:pt x="7495" y="5706"/>
                        <a:pt x="7495" y="5706"/>
                      </a:cubicBezTo>
                      <a:cubicBezTo>
                        <a:pt x="6848" y="4070"/>
                        <a:pt x="6011" y="2358"/>
                        <a:pt x="5212" y="799"/>
                      </a:cubicBezTo>
                      <a:cubicBezTo>
                        <a:pt x="5098" y="570"/>
                        <a:pt x="4984" y="342"/>
                        <a:pt x="4794" y="190"/>
                      </a:cubicBezTo>
                      <a:cubicBezTo>
                        <a:pt x="4664" y="60"/>
                        <a:pt x="4498" y="1"/>
                        <a:pt x="4322" y="1"/>
                      </a:cubicBezTo>
                      <a:close/>
                    </a:path>
                  </a:pathLst>
                </a:custGeom>
                <a:solidFill>
                  <a:srgbClr val="D279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7"/>
                <p:cNvSpPr/>
                <p:nvPr/>
              </p:nvSpPr>
              <p:spPr>
                <a:xfrm>
                  <a:off x="5508175" y="3275000"/>
                  <a:ext cx="77075" cy="100850"/>
                </a:xfrm>
                <a:custGeom>
                  <a:avLst/>
                  <a:gdLst/>
                  <a:ahLst/>
                  <a:cxnLst/>
                  <a:rect l="l" t="t" r="r" b="b"/>
                  <a:pathLst>
                    <a:path w="3083" h="4034" fill="none" extrusionOk="0">
                      <a:moveTo>
                        <a:pt x="2968" y="1"/>
                      </a:moveTo>
                      <a:cubicBezTo>
                        <a:pt x="1751" y="191"/>
                        <a:pt x="724" y="990"/>
                        <a:pt x="191" y="2131"/>
                      </a:cubicBezTo>
                      <a:cubicBezTo>
                        <a:pt x="39" y="2436"/>
                        <a:pt x="1" y="2778"/>
                        <a:pt x="39" y="3120"/>
                      </a:cubicBezTo>
                      <a:cubicBezTo>
                        <a:pt x="39" y="3463"/>
                        <a:pt x="267" y="3767"/>
                        <a:pt x="572" y="3919"/>
                      </a:cubicBezTo>
                      <a:cubicBezTo>
                        <a:pt x="914" y="4034"/>
                        <a:pt x="1294" y="3957"/>
                        <a:pt x="1599" y="3767"/>
                      </a:cubicBezTo>
                      <a:cubicBezTo>
                        <a:pt x="2436" y="3311"/>
                        <a:pt x="2968" y="2512"/>
                        <a:pt x="3083" y="1561"/>
                      </a:cubicBezTo>
                    </a:path>
                  </a:pathLst>
                </a:custGeom>
                <a:noFill/>
                <a:ln w="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7"/>
                <p:cNvSpPr/>
                <p:nvPr/>
              </p:nvSpPr>
              <p:spPr>
                <a:xfrm>
                  <a:off x="5470150" y="3271200"/>
                  <a:ext cx="31400" cy="49475"/>
                </a:xfrm>
                <a:custGeom>
                  <a:avLst/>
                  <a:gdLst/>
                  <a:ahLst/>
                  <a:cxnLst/>
                  <a:rect l="l" t="t" r="r" b="b"/>
                  <a:pathLst>
                    <a:path w="1256" h="1979" fill="none" extrusionOk="0">
                      <a:moveTo>
                        <a:pt x="1256" y="1979"/>
                      </a:moveTo>
                      <a:cubicBezTo>
                        <a:pt x="875" y="1827"/>
                        <a:pt x="571" y="1522"/>
                        <a:pt x="381" y="1180"/>
                      </a:cubicBezTo>
                      <a:cubicBezTo>
                        <a:pt x="190" y="800"/>
                        <a:pt x="76" y="419"/>
                        <a:pt x="0" y="1"/>
                      </a:cubicBezTo>
                    </a:path>
                  </a:pathLst>
                </a:custGeom>
                <a:noFill/>
                <a:ln w="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7"/>
                <p:cNvSpPr/>
                <p:nvPr/>
              </p:nvSpPr>
              <p:spPr>
                <a:xfrm>
                  <a:off x="5432100" y="3324475"/>
                  <a:ext cx="67550" cy="26650"/>
                </a:xfrm>
                <a:custGeom>
                  <a:avLst/>
                  <a:gdLst/>
                  <a:ahLst/>
                  <a:cxnLst/>
                  <a:rect l="l" t="t" r="r" b="b"/>
                  <a:pathLst>
                    <a:path w="2702" h="1066" fill="none" extrusionOk="0">
                      <a:moveTo>
                        <a:pt x="2702" y="609"/>
                      </a:moveTo>
                      <a:cubicBezTo>
                        <a:pt x="2321" y="989"/>
                        <a:pt x="1750" y="1065"/>
                        <a:pt x="1256" y="913"/>
                      </a:cubicBezTo>
                      <a:cubicBezTo>
                        <a:pt x="723" y="723"/>
                        <a:pt x="305" y="419"/>
                        <a:pt x="0" y="0"/>
                      </a:cubicBezTo>
                    </a:path>
                  </a:pathLst>
                </a:custGeom>
                <a:noFill/>
                <a:ln w="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7"/>
                <p:cNvSpPr/>
                <p:nvPr/>
              </p:nvSpPr>
              <p:spPr>
                <a:xfrm>
                  <a:off x="5437800" y="3356800"/>
                  <a:ext cx="44725" cy="35225"/>
                </a:xfrm>
                <a:custGeom>
                  <a:avLst/>
                  <a:gdLst/>
                  <a:ahLst/>
                  <a:cxnLst/>
                  <a:rect l="l" t="t" r="r" b="b"/>
                  <a:pathLst>
                    <a:path w="1789" h="1409" fill="none" extrusionOk="0">
                      <a:moveTo>
                        <a:pt x="1789" y="1"/>
                      </a:moveTo>
                      <a:cubicBezTo>
                        <a:pt x="1637" y="838"/>
                        <a:pt x="876" y="1408"/>
                        <a:pt x="1" y="1294"/>
                      </a:cubicBezTo>
                    </a:path>
                  </a:pathLst>
                </a:custGeom>
                <a:noFill/>
                <a:ln w="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7"/>
                <p:cNvSpPr/>
                <p:nvPr/>
              </p:nvSpPr>
              <p:spPr>
                <a:xfrm>
                  <a:off x="5516750" y="3226500"/>
                  <a:ext cx="12375" cy="66600"/>
                </a:xfrm>
                <a:custGeom>
                  <a:avLst/>
                  <a:gdLst/>
                  <a:ahLst/>
                  <a:cxnLst/>
                  <a:rect l="l" t="t" r="r" b="b"/>
                  <a:pathLst>
                    <a:path w="495" h="2664" fill="none" extrusionOk="0">
                      <a:moveTo>
                        <a:pt x="0" y="1"/>
                      </a:moveTo>
                      <a:cubicBezTo>
                        <a:pt x="267" y="838"/>
                        <a:pt x="419" y="1751"/>
                        <a:pt x="495" y="2664"/>
                      </a:cubicBezTo>
                    </a:path>
                  </a:pathLst>
                </a:custGeom>
                <a:noFill/>
                <a:ln w="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7"/>
                <p:cNvSpPr/>
                <p:nvPr/>
              </p:nvSpPr>
              <p:spPr>
                <a:xfrm>
                  <a:off x="5524350" y="3392950"/>
                  <a:ext cx="83725" cy="21900"/>
                </a:xfrm>
                <a:custGeom>
                  <a:avLst/>
                  <a:gdLst/>
                  <a:ahLst/>
                  <a:cxnLst/>
                  <a:rect l="l" t="t" r="r" b="b"/>
                  <a:pathLst>
                    <a:path w="3349" h="876" fill="none" extrusionOk="0">
                      <a:moveTo>
                        <a:pt x="3349" y="0"/>
                      </a:moveTo>
                      <a:cubicBezTo>
                        <a:pt x="2892" y="419"/>
                        <a:pt x="2283" y="723"/>
                        <a:pt x="1675" y="799"/>
                      </a:cubicBezTo>
                      <a:cubicBezTo>
                        <a:pt x="1028" y="875"/>
                        <a:pt x="381" y="609"/>
                        <a:pt x="1" y="114"/>
                      </a:cubicBezTo>
                    </a:path>
                  </a:pathLst>
                </a:custGeom>
                <a:noFill/>
                <a:ln w="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7"/>
                <p:cNvSpPr/>
                <p:nvPr/>
              </p:nvSpPr>
              <p:spPr>
                <a:xfrm>
                  <a:off x="5552900" y="3424325"/>
                  <a:ext cx="765650" cy="336025"/>
                </a:xfrm>
                <a:custGeom>
                  <a:avLst/>
                  <a:gdLst/>
                  <a:ahLst/>
                  <a:cxnLst/>
                  <a:rect l="l" t="t" r="r" b="b"/>
                  <a:pathLst>
                    <a:path w="30626" h="13441" extrusionOk="0">
                      <a:moveTo>
                        <a:pt x="4946" y="1"/>
                      </a:moveTo>
                      <a:lnTo>
                        <a:pt x="0" y="6050"/>
                      </a:lnTo>
                      <a:cubicBezTo>
                        <a:pt x="4908" y="10653"/>
                        <a:pt x="11375" y="13278"/>
                        <a:pt x="18109" y="13430"/>
                      </a:cubicBezTo>
                      <a:cubicBezTo>
                        <a:pt x="18318" y="13437"/>
                        <a:pt x="18528" y="13441"/>
                        <a:pt x="18737" y="13441"/>
                      </a:cubicBezTo>
                      <a:cubicBezTo>
                        <a:pt x="20809" y="13441"/>
                        <a:pt x="22873" y="13101"/>
                        <a:pt x="24843" y="12479"/>
                      </a:cubicBezTo>
                      <a:cubicBezTo>
                        <a:pt x="27011" y="11756"/>
                        <a:pt x="28990" y="10539"/>
                        <a:pt x="30550" y="8865"/>
                      </a:cubicBezTo>
                      <a:lnTo>
                        <a:pt x="30626" y="115"/>
                      </a:lnTo>
                      <a:lnTo>
                        <a:pt x="30626" y="115"/>
                      </a:lnTo>
                      <a:cubicBezTo>
                        <a:pt x="27373" y="3149"/>
                        <a:pt x="22820" y="4497"/>
                        <a:pt x="18386" y="4497"/>
                      </a:cubicBezTo>
                      <a:cubicBezTo>
                        <a:pt x="18205" y="4497"/>
                        <a:pt x="18024" y="4494"/>
                        <a:pt x="17843" y="4490"/>
                      </a:cubicBezTo>
                      <a:cubicBezTo>
                        <a:pt x="13239" y="4376"/>
                        <a:pt x="8484" y="2968"/>
                        <a:pt x="49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7"/>
                <p:cNvSpPr/>
                <p:nvPr/>
              </p:nvSpPr>
              <p:spPr>
                <a:xfrm>
                  <a:off x="5621375" y="3482350"/>
                  <a:ext cx="108450" cy="129375"/>
                </a:xfrm>
                <a:custGeom>
                  <a:avLst/>
                  <a:gdLst/>
                  <a:ahLst/>
                  <a:cxnLst/>
                  <a:rect l="l" t="t" r="r" b="b"/>
                  <a:pathLst>
                    <a:path w="4338" h="5175" fill="none" extrusionOk="0">
                      <a:moveTo>
                        <a:pt x="4337" y="0"/>
                      </a:moveTo>
                      <a:lnTo>
                        <a:pt x="0" y="5174"/>
                      </a:lnTo>
                    </a:path>
                  </a:pathLst>
                </a:custGeom>
                <a:noFill/>
                <a:ln w="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7"/>
                <p:cNvSpPr/>
                <p:nvPr/>
              </p:nvSpPr>
              <p:spPr>
                <a:xfrm>
                  <a:off x="6589600" y="5239975"/>
                  <a:ext cx="451800" cy="100850"/>
                </a:xfrm>
                <a:custGeom>
                  <a:avLst/>
                  <a:gdLst/>
                  <a:ahLst/>
                  <a:cxnLst/>
                  <a:rect l="l" t="t" r="r" b="b"/>
                  <a:pathLst>
                    <a:path w="18072" h="4034" extrusionOk="0">
                      <a:moveTo>
                        <a:pt x="8028" y="1"/>
                      </a:moveTo>
                      <a:lnTo>
                        <a:pt x="1027" y="1485"/>
                      </a:lnTo>
                      <a:cubicBezTo>
                        <a:pt x="495" y="2169"/>
                        <a:pt x="152" y="3006"/>
                        <a:pt x="0" y="3843"/>
                      </a:cubicBezTo>
                      <a:lnTo>
                        <a:pt x="18071" y="4034"/>
                      </a:lnTo>
                      <a:cubicBezTo>
                        <a:pt x="14952" y="2207"/>
                        <a:pt x="11566" y="838"/>
                        <a:pt x="80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7"/>
                <p:cNvSpPr/>
                <p:nvPr/>
              </p:nvSpPr>
              <p:spPr>
                <a:xfrm>
                  <a:off x="5974225" y="5146500"/>
                  <a:ext cx="368100" cy="218100"/>
                </a:xfrm>
                <a:custGeom>
                  <a:avLst/>
                  <a:gdLst/>
                  <a:ahLst/>
                  <a:cxnLst/>
                  <a:rect l="l" t="t" r="r" b="b"/>
                  <a:pathLst>
                    <a:path w="14724" h="8724" extrusionOk="0">
                      <a:moveTo>
                        <a:pt x="2744" y="1"/>
                      </a:moveTo>
                      <a:cubicBezTo>
                        <a:pt x="1807" y="1"/>
                        <a:pt x="868" y="212"/>
                        <a:pt x="1" y="658"/>
                      </a:cubicBezTo>
                      <a:lnTo>
                        <a:pt x="13963" y="8724"/>
                      </a:lnTo>
                      <a:cubicBezTo>
                        <a:pt x="14533" y="7696"/>
                        <a:pt x="14724" y="6555"/>
                        <a:pt x="14533" y="5414"/>
                      </a:cubicBezTo>
                      <a:lnTo>
                        <a:pt x="7724" y="1077"/>
                      </a:lnTo>
                      <a:cubicBezTo>
                        <a:pt x="6354" y="1077"/>
                        <a:pt x="5365" y="354"/>
                        <a:pt x="3995" y="126"/>
                      </a:cubicBezTo>
                      <a:cubicBezTo>
                        <a:pt x="3583" y="43"/>
                        <a:pt x="3164" y="1"/>
                        <a:pt x="2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7"/>
                <p:cNvSpPr/>
                <p:nvPr/>
              </p:nvSpPr>
              <p:spPr>
                <a:xfrm>
                  <a:off x="6321375" y="4151925"/>
                  <a:ext cx="501250" cy="282800"/>
                </a:xfrm>
                <a:custGeom>
                  <a:avLst/>
                  <a:gdLst/>
                  <a:ahLst/>
                  <a:cxnLst/>
                  <a:rect l="l" t="t" r="r" b="b"/>
                  <a:pathLst>
                    <a:path w="20050" h="11312" extrusionOk="0">
                      <a:moveTo>
                        <a:pt x="19784" y="0"/>
                      </a:moveTo>
                      <a:lnTo>
                        <a:pt x="647" y="1408"/>
                      </a:lnTo>
                      <a:lnTo>
                        <a:pt x="1" y="7077"/>
                      </a:lnTo>
                      <a:cubicBezTo>
                        <a:pt x="1903" y="8941"/>
                        <a:pt x="5289" y="10957"/>
                        <a:pt x="7952" y="11223"/>
                      </a:cubicBezTo>
                      <a:cubicBezTo>
                        <a:pt x="8459" y="11282"/>
                        <a:pt x="8969" y="11311"/>
                        <a:pt x="9479" y="11311"/>
                      </a:cubicBezTo>
                      <a:cubicBezTo>
                        <a:pt x="11609" y="11311"/>
                        <a:pt x="13741" y="10805"/>
                        <a:pt x="15675" y="9854"/>
                      </a:cubicBezTo>
                      <a:cubicBezTo>
                        <a:pt x="16968" y="9283"/>
                        <a:pt x="18072" y="8370"/>
                        <a:pt x="18947" y="7229"/>
                      </a:cubicBezTo>
                      <a:cubicBezTo>
                        <a:pt x="19593" y="6164"/>
                        <a:pt x="19936" y="4946"/>
                        <a:pt x="20012" y="3691"/>
                      </a:cubicBezTo>
                      <a:cubicBezTo>
                        <a:pt x="20050" y="2473"/>
                        <a:pt x="19974" y="1218"/>
                        <a:pt x="197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7"/>
                <p:cNvSpPr/>
                <p:nvPr/>
              </p:nvSpPr>
              <p:spPr>
                <a:xfrm>
                  <a:off x="6568675" y="4315525"/>
                  <a:ext cx="271075" cy="971075"/>
                </a:xfrm>
                <a:custGeom>
                  <a:avLst/>
                  <a:gdLst/>
                  <a:ahLst/>
                  <a:cxnLst/>
                  <a:rect l="l" t="t" r="r" b="b"/>
                  <a:pathLst>
                    <a:path w="10843" h="38843" extrusionOk="0">
                      <a:moveTo>
                        <a:pt x="9093" y="0"/>
                      </a:moveTo>
                      <a:lnTo>
                        <a:pt x="0" y="3082"/>
                      </a:lnTo>
                      <a:cubicBezTo>
                        <a:pt x="2169" y="14875"/>
                        <a:pt x="2397" y="26973"/>
                        <a:pt x="723" y="38843"/>
                      </a:cubicBezTo>
                      <a:lnTo>
                        <a:pt x="10843" y="36713"/>
                      </a:lnTo>
                      <a:lnTo>
                        <a:pt x="90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7"/>
                <p:cNvSpPr/>
                <p:nvPr/>
              </p:nvSpPr>
              <p:spPr>
                <a:xfrm>
                  <a:off x="6136875" y="4312650"/>
                  <a:ext cx="394725" cy="1005350"/>
                </a:xfrm>
                <a:custGeom>
                  <a:avLst/>
                  <a:gdLst/>
                  <a:ahLst/>
                  <a:cxnLst/>
                  <a:rect l="l" t="t" r="r" b="b"/>
                  <a:pathLst>
                    <a:path w="15789" h="40214" extrusionOk="0">
                      <a:moveTo>
                        <a:pt x="7457" y="1"/>
                      </a:moveTo>
                      <a:cubicBezTo>
                        <a:pt x="6620" y="11833"/>
                        <a:pt x="4109" y="23512"/>
                        <a:pt x="0" y="34659"/>
                      </a:cubicBezTo>
                      <a:lnTo>
                        <a:pt x="8408" y="40213"/>
                      </a:lnTo>
                      <a:cubicBezTo>
                        <a:pt x="9701" y="31501"/>
                        <a:pt x="10957" y="22789"/>
                        <a:pt x="12517" y="14077"/>
                      </a:cubicBezTo>
                      <a:cubicBezTo>
                        <a:pt x="13201" y="10083"/>
                        <a:pt x="13962" y="6050"/>
                        <a:pt x="15788" y="2436"/>
                      </a:cubicBezTo>
                      <a:lnTo>
                        <a:pt x="74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7"/>
                <p:cNvSpPr/>
                <p:nvPr/>
              </p:nvSpPr>
              <p:spPr>
                <a:xfrm>
                  <a:off x="6777900" y="2389575"/>
                  <a:ext cx="603775" cy="689400"/>
                </a:xfrm>
                <a:custGeom>
                  <a:avLst/>
                  <a:gdLst/>
                  <a:ahLst/>
                  <a:cxnLst/>
                  <a:rect l="l" t="t" r="r" b="b"/>
                  <a:pathLst>
                    <a:path w="24151" h="27576" extrusionOk="0">
                      <a:moveTo>
                        <a:pt x="11822" y="1"/>
                      </a:moveTo>
                      <a:cubicBezTo>
                        <a:pt x="11432" y="1"/>
                        <a:pt x="11042" y="99"/>
                        <a:pt x="10691" y="303"/>
                      </a:cubicBezTo>
                      <a:cubicBezTo>
                        <a:pt x="10197" y="608"/>
                        <a:pt x="9854" y="1064"/>
                        <a:pt x="9664" y="1597"/>
                      </a:cubicBezTo>
                      <a:cubicBezTo>
                        <a:pt x="9474" y="2129"/>
                        <a:pt x="9360" y="2700"/>
                        <a:pt x="9322" y="3233"/>
                      </a:cubicBezTo>
                      <a:cubicBezTo>
                        <a:pt x="9360" y="2243"/>
                        <a:pt x="8637" y="1102"/>
                        <a:pt x="7648" y="988"/>
                      </a:cubicBezTo>
                      <a:cubicBezTo>
                        <a:pt x="7573" y="980"/>
                        <a:pt x="7498" y="976"/>
                        <a:pt x="7424" y="976"/>
                      </a:cubicBezTo>
                      <a:cubicBezTo>
                        <a:pt x="6480" y="976"/>
                        <a:pt x="5615" y="1634"/>
                        <a:pt x="5403" y="2586"/>
                      </a:cubicBezTo>
                      <a:cubicBezTo>
                        <a:pt x="5246" y="2370"/>
                        <a:pt x="5017" y="2296"/>
                        <a:pt x="4760" y="2296"/>
                      </a:cubicBezTo>
                      <a:cubicBezTo>
                        <a:pt x="4519" y="2296"/>
                        <a:pt x="4253" y="2360"/>
                        <a:pt x="3996" y="2434"/>
                      </a:cubicBezTo>
                      <a:cubicBezTo>
                        <a:pt x="3463" y="2662"/>
                        <a:pt x="3044" y="3004"/>
                        <a:pt x="2740" y="3461"/>
                      </a:cubicBezTo>
                      <a:cubicBezTo>
                        <a:pt x="2017" y="4564"/>
                        <a:pt x="1751" y="5896"/>
                        <a:pt x="2017" y="7151"/>
                      </a:cubicBezTo>
                      <a:cubicBezTo>
                        <a:pt x="2055" y="7417"/>
                        <a:pt x="2169" y="7646"/>
                        <a:pt x="2322" y="7874"/>
                      </a:cubicBezTo>
                      <a:cubicBezTo>
                        <a:pt x="2474" y="8102"/>
                        <a:pt x="2702" y="8216"/>
                        <a:pt x="2968" y="8216"/>
                      </a:cubicBezTo>
                      <a:cubicBezTo>
                        <a:pt x="2436" y="8216"/>
                        <a:pt x="1903" y="8330"/>
                        <a:pt x="1409" y="8483"/>
                      </a:cubicBezTo>
                      <a:cubicBezTo>
                        <a:pt x="838" y="8673"/>
                        <a:pt x="381" y="9091"/>
                        <a:pt x="153" y="9624"/>
                      </a:cubicBezTo>
                      <a:cubicBezTo>
                        <a:pt x="1" y="10081"/>
                        <a:pt x="39" y="10575"/>
                        <a:pt x="229" y="11032"/>
                      </a:cubicBezTo>
                      <a:cubicBezTo>
                        <a:pt x="419" y="11602"/>
                        <a:pt x="762" y="12059"/>
                        <a:pt x="1256" y="12363"/>
                      </a:cubicBezTo>
                      <a:cubicBezTo>
                        <a:pt x="1565" y="12594"/>
                        <a:pt x="1943" y="12704"/>
                        <a:pt x="2331" y="12704"/>
                      </a:cubicBezTo>
                      <a:cubicBezTo>
                        <a:pt x="2461" y="12704"/>
                        <a:pt x="2591" y="12692"/>
                        <a:pt x="2721" y="12668"/>
                      </a:cubicBezTo>
                      <a:lnTo>
                        <a:pt x="2721" y="12668"/>
                      </a:lnTo>
                      <a:cubicBezTo>
                        <a:pt x="2034" y="12841"/>
                        <a:pt x="1447" y="13205"/>
                        <a:pt x="990" y="13733"/>
                      </a:cubicBezTo>
                      <a:cubicBezTo>
                        <a:pt x="496" y="14379"/>
                        <a:pt x="343" y="15178"/>
                        <a:pt x="572" y="15939"/>
                      </a:cubicBezTo>
                      <a:cubicBezTo>
                        <a:pt x="838" y="16700"/>
                        <a:pt x="1523" y="17195"/>
                        <a:pt x="2322" y="17195"/>
                      </a:cubicBezTo>
                      <a:cubicBezTo>
                        <a:pt x="1599" y="17765"/>
                        <a:pt x="1028" y="18564"/>
                        <a:pt x="762" y="19477"/>
                      </a:cubicBezTo>
                      <a:cubicBezTo>
                        <a:pt x="572" y="20352"/>
                        <a:pt x="990" y="21380"/>
                        <a:pt x="1827" y="21646"/>
                      </a:cubicBezTo>
                      <a:cubicBezTo>
                        <a:pt x="1975" y="21695"/>
                        <a:pt x="2123" y="21721"/>
                        <a:pt x="2268" y="21721"/>
                      </a:cubicBezTo>
                      <a:cubicBezTo>
                        <a:pt x="2462" y="21721"/>
                        <a:pt x="2649" y="21675"/>
                        <a:pt x="2820" y="21580"/>
                      </a:cubicBezTo>
                      <a:lnTo>
                        <a:pt x="2820" y="21580"/>
                      </a:lnTo>
                      <a:cubicBezTo>
                        <a:pt x="2179" y="22158"/>
                        <a:pt x="1954" y="23118"/>
                        <a:pt x="2360" y="23929"/>
                      </a:cubicBezTo>
                      <a:cubicBezTo>
                        <a:pt x="2718" y="24492"/>
                        <a:pt x="3318" y="24797"/>
                        <a:pt x="3938" y="24797"/>
                      </a:cubicBezTo>
                      <a:cubicBezTo>
                        <a:pt x="4240" y="24797"/>
                        <a:pt x="4546" y="24725"/>
                        <a:pt x="4833" y="24575"/>
                      </a:cubicBezTo>
                      <a:lnTo>
                        <a:pt x="4833" y="24575"/>
                      </a:lnTo>
                      <a:cubicBezTo>
                        <a:pt x="4680" y="24956"/>
                        <a:pt x="4718" y="25374"/>
                        <a:pt x="4909" y="25717"/>
                      </a:cubicBezTo>
                      <a:cubicBezTo>
                        <a:pt x="5074" y="26014"/>
                        <a:pt x="5412" y="26226"/>
                        <a:pt x="5748" y="26226"/>
                      </a:cubicBezTo>
                      <a:cubicBezTo>
                        <a:pt x="5798" y="26226"/>
                        <a:pt x="5848" y="26221"/>
                        <a:pt x="5898" y="26211"/>
                      </a:cubicBezTo>
                      <a:cubicBezTo>
                        <a:pt x="6307" y="26211"/>
                        <a:pt x="6471" y="25937"/>
                        <a:pt x="6501" y="25606"/>
                      </a:cubicBezTo>
                      <a:lnTo>
                        <a:pt x="6501" y="25606"/>
                      </a:lnTo>
                      <a:cubicBezTo>
                        <a:pt x="6480" y="26831"/>
                        <a:pt x="7496" y="27576"/>
                        <a:pt x="8509" y="27576"/>
                      </a:cubicBezTo>
                      <a:cubicBezTo>
                        <a:pt x="9215" y="27576"/>
                        <a:pt x="9920" y="27214"/>
                        <a:pt x="10273" y="26401"/>
                      </a:cubicBezTo>
                      <a:cubicBezTo>
                        <a:pt x="10679" y="27045"/>
                        <a:pt x="11417" y="27447"/>
                        <a:pt x="12192" y="27447"/>
                      </a:cubicBezTo>
                      <a:cubicBezTo>
                        <a:pt x="12287" y="27447"/>
                        <a:pt x="12383" y="27441"/>
                        <a:pt x="12479" y="27429"/>
                      </a:cubicBezTo>
                      <a:cubicBezTo>
                        <a:pt x="13354" y="27276"/>
                        <a:pt x="14077" y="26630"/>
                        <a:pt x="14344" y="25793"/>
                      </a:cubicBezTo>
                      <a:cubicBezTo>
                        <a:pt x="14728" y="26498"/>
                        <a:pt x="15330" y="26771"/>
                        <a:pt x="16078" y="26771"/>
                      </a:cubicBezTo>
                      <a:cubicBezTo>
                        <a:pt x="16218" y="26771"/>
                        <a:pt x="16363" y="26762"/>
                        <a:pt x="16512" y="26744"/>
                      </a:cubicBezTo>
                      <a:cubicBezTo>
                        <a:pt x="18643" y="26477"/>
                        <a:pt x="19403" y="23738"/>
                        <a:pt x="17653" y="22407"/>
                      </a:cubicBezTo>
                      <a:lnTo>
                        <a:pt x="17653" y="22407"/>
                      </a:lnTo>
                      <a:cubicBezTo>
                        <a:pt x="17868" y="22472"/>
                        <a:pt x="18083" y="22502"/>
                        <a:pt x="18295" y="22502"/>
                      </a:cubicBezTo>
                      <a:cubicBezTo>
                        <a:pt x="19317" y="22502"/>
                        <a:pt x="20249" y="21786"/>
                        <a:pt x="20659" y="20809"/>
                      </a:cubicBezTo>
                      <a:cubicBezTo>
                        <a:pt x="21154" y="19553"/>
                        <a:pt x="20659" y="18146"/>
                        <a:pt x="19480" y="17461"/>
                      </a:cubicBezTo>
                      <a:lnTo>
                        <a:pt x="19480" y="17461"/>
                      </a:lnTo>
                      <a:cubicBezTo>
                        <a:pt x="19696" y="17507"/>
                        <a:pt x="19912" y="17529"/>
                        <a:pt x="20126" y="17529"/>
                      </a:cubicBezTo>
                      <a:cubicBezTo>
                        <a:pt x="21153" y="17529"/>
                        <a:pt x="22122" y="17018"/>
                        <a:pt x="22751" y="16168"/>
                      </a:cubicBezTo>
                      <a:cubicBezTo>
                        <a:pt x="24150" y="14086"/>
                        <a:pt x="22581" y="11455"/>
                        <a:pt x="20295" y="11455"/>
                      </a:cubicBezTo>
                      <a:cubicBezTo>
                        <a:pt x="20131" y="11455"/>
                        <a:pt x="19964" y="11468"/>
                        <a:pt x="19794" y="11496"/>
                      </a:cubicBezTo>
                      <a:lnTo>
                        <a:pt x="19794" y="11496"/>
                      </a:lnTo>
                      <a:cubicBezTo>
                        <a:pt x="20314" y="11325"/>
                        <a:pt x="20677" y="10890"/>
                        <a:pt x="20773" y="10347"/>
                      </a:cubicBezTo>
                      <a:cubicBezTo>
                        <a:pt x="20963" y="9662"/>
                        <a:pt x="20773" y="8977"/>
                        <a:pt x="20317" y="8445"/>
                      </a:cubicBezTo>
                      <a:cubicBezTo>
                        <a:pt x="19860" y="7950"/>
                        <a:pt x="19213" y="7646"/>
                        <a:pt x="18528" y="7608"/>
                      </a:cubicBezTo>
                      <a:cubicBezTo>
                        <a:pt x="20012" y="6999"/>
                        <a:pt x="20887" y="5477"/>
                        <a:pt x="20697" y="3879"/>
                      </a:cubicBezTo>
                      <a:cubicBezTo>
                        <a:pt x="20469" y="2320"/>
                        <a:pt x="19137" y="1102"/>
                        <a:pt x="17539" y="1026"/>
                      </a:cubicBezTo>
                      <a:cubicBezTo>
                        <a:pt x="15997" y="1026"/>
                        <a:pt x="14668" y="2160"/>
                        <a:pt x="14406" y="3676"/>
                      </a:cubicBezTo>
                      <a:lnTo>
                        <a:pt x="14406" y="3676"/>
                      </a:lnTo>
                      <a:cubicBezTo>
                        <a:pt x="14541" y="2590"/>
                        <a:pt x="14233" y="1518"/>
                        <a:pt x="13545" y="722"/>
                      </a:cubicBezTo>
                      <a:cubicBezTo>
                        <a:pt x="13076" y="253"/>
                        <a:pt x="12448" y="1"/>
                        <a:pt x="118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7"/>
                <p:cNvSpPr/>
                <p:nvPr/>
              </p:nvSpPr>
              <p:spPr>
                <a:xfrm>
                  <a:off x="6172050" y="2294925"/>
                  <a:ext cx="820825" cy="940900"/>
                </a:xfrm>
                <a:custGeom>
                  <a:avLst/>
                  <a:gdLst/>
                  <a:ahLst/>
                  <a:cxnLst/>
                  <a:rect l="l" t="t" r="r" b="b"/>
                  <a:pathLst>
                    <a:path w="32833" h="37636" extrusionOk="0">
                      <a:moveTo>
                        <a:pt x="15975" y="1"/>
                      </a:moveTo>
                      <a:cubicBezTo>
                        <a:pt x="11338" y="1"/>
                        <a:pt x="6685" y="1855"/>
                        <a:pt x="3767" y="5421"/>
                      </a:cubicBezTo>
                      <a:cubicBezTo>
                        <a:pt x="2664" y="6790"/>
                        <a:pt x="1827" y="8350"/>
                        <a:pt x="1256" y="9986"/>
                      </a:cubicBezTo>
                      <a:cubicBezTo>
                        <a:pt x="571" y="11964"/>
                        <a:pt x="191" y="14057"/>
                        <a:pt x="115" y="16187"/>
                      </a:cubicBezTo>
                      <a:cubicBezTo>
                        <a:pt x="1" y="19992"/>
                        <a:pt x="762" y="23834"/>
                        <a:pt x="1713" y="27562"/>
                      </a:cubicBezTo>
                      <a:cubicBezTo>
                        <a:pt x="39" y="29465"/>
                        <a:pt x="381" y="31291"/>
                        <a:pt x="1561" y="32812"/>
                      </a:cubicBezTo>
                      <a:cubicBezTo>
                        <a:pt x="2930" y="34562"/>
                        <a:pt x="5403" y="35932"/>
                        <a:pt x="7229" y="36541"/>
                      </a:cubicBezTo>
                      <a:cubicBezTo>
                        <a:pt x="9365" y="37271"/>
                        <a:pt x="11577" y="37636"/>
                        <a:pt x="13812" y="37636"/>
                      </a:cubicBezTo>
                      <a:cubicBezTo>
                        <a:pt x="14722" y="37636"/>
                        <a:pt x="15636" y="37575"/>
                        <a:pt x="16550" y="37454"/>
                      </a:cubicBezTo>
                      <a:cubicBezTo>
                        <a:pt x="20431" y="36883"/>
                        <a:pt x="24007" y="34943"/>
                        <a:pt x="26594" y="31975"/>
                      </a:cubicBezTo>
                      <a:cubicBezTo>
                        <a:pt x="28344" y="29959"/>
                        <a:pt x="29713" y="27676"/>
                        <a:pt x="30588" y="25166"/>
                      </a:cubicBezTo>
                      <a:cubicBezTo>
                        <a:pt x="31007" y="23986"/>
                        <a:pt x="31387" y="22769"/>
                        <a:pt x="31616" y="21551"/>
                      </a:cubicBezTo>
                      <a:cubicBezTo>
                        <a:pt x="32833" y="15731"/>
                        <a:pt x="31920" y="9187"/>
                        <a:pt x="27849" y="4888"/>
                      </a:cubicBezTo>
                      <a:cubicBezTo>
                        <a:pt x="25719" y="2682"/>
                        <a:pt x="22979" y="1160"/>
                        <a:pt x="19974" y="475"/>
                      </a:cubicBezTo>
                      <a:cubicBezTo>
                        <a:pt x="18671" y="158"/>
                        <a:pt x="17323" y="1"/>
                        <a:pt x="15975" y="1"/>
                      </a:cubicBezTo>
                      <a:close/>
                    </a:path>
                  </a:pathLst>
                </a:custGeom>
                <a:solidFill>
                  <a:srgbClr val="D279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7"/>
                <p:cNvSpPr/>
                <p:nvPr/>
              </p:nvSpPr>
              <p:spPr>
                <a:xfrm>
                  <a:off x="6464050" y="2698650"/>
                  <a:ext cx="259675" cy="278700"/>
                </a:xfrm>
                <a:custGeom>
                  <a:avLst/>
                  <a:gdLst/>
                  <a:ahLst/>
                  <a:cxnLst/>
                  <a:rect l="l" t="t" r="r" b="b"/>
                  <a:pathLst>
                    <a:path w="10387" h="11148" extrusionOk="0">
                      <a:moveTo>
                        <a:pt x="5174" y="0"/>
                      </a:moveTo>
                      <a:cubicBezTo>
                        <a:pt x="2321" y="0"/>
                        <a:pt x="0" y="2473"/>
                        <a:pt x="0" y="5555"/>
                      </a:cubicBezTo>
                      <a:cubicBezTo>
                        <a:pt x="0" y="8636"/>
                        <a:pt x="2321" y="11147"/>
                        <a:pt x="5174" y="11147"/>
                      </a:cubicBezTo>
                      <a:cubicBezTo>
                        <a:pt x="8066" y="11147"/>
                        <a:pt x="10386" y="8636"/>
                        <a:pt x="10386" y="5555"/>
                      </a:cubicBezTo>
                      <a:cubicBezTo>
                        <a:pt x="10386" y="2473"/>
                        <a:pt x="8066" y="0"/>
                        <a:pt x="51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7"/>
                <p:cNvSpPr/>
                <p:nvPr/>
              </p:nvSpPr>
              <p:spPr>
                <a:xfrm>
                  <a:off x="6233875" y="2703400"/>
                  <a:ext cx="170275" cy="253025"/>
                </a:xfrm>
                <a:custGeom>
                  <a:avLst/>
                  <a:gdLst/>
                  <a:ahLst/>
                  <a:cxnLst/>
                  <a:rect l="l" t="t" r="r" b="b"/>
                  <a:pathLst>
                    <a:path w="6811" h="10121" extrusionOk="0">
                      <a:moveTo>
                        <a:pt x="3425" y="0"/>
                      </a:moveTo>
                      <a:cubicBezTo>
                        <a:pt x="1522" y="0"/>
                        <a:pt x="1" y="2283"/>
                        <a:pt x="1" y="5060"/>
                      </a:cubicBezTo>
                      <a:cubicBezTo>
                        <a:pt x="1" y="7875"/>
                        <a:pt x="1522" y="10120"/>
                        <a:pt x="3425" y="10120"/>
                      </a:cubicBezTo>
                      <a:cubicBezTo>
                        <a:pt x="5289" y="10120"/>
                        <a:pt x="6811" y="7875"/>
                        <a:pt x="6811" y="5060"/>
                      </a:cubicBezTo>
                      <a:cubicBezTo>
                        <a:pt x="6811" y="2283"/>
                        <a:pt x="5289" y="0"/>
                        <a:pt x="34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7"/>
                <p:cNvSpPr/>
                <p:nvPr/>
              </p:nvSpPr>
              <p:spPr>
                <a:xfrm>
                  <a:off x="6468800" y="2742400"/>
                  <a:ext cx="138900" cy="165500"/>
                </a:xfrm>
                <a:custGeom>
                  <a:avLst/>
                  <a:gdLst/>
                  <a:ahLst/>
                  <a:cxnLst/>
                  <a:rect l="l" t="t" r="r" b="b"/>
                  <a:pathLst>
                    <a:path w="5556" h="6620" extrusionOk="0">
                      <a:moveTo>
                        <a:pt x="2778" y="0"/>
                      </a:moveTo>
                      <a:cubicBezTo>
                        <a:pt x="1256" y="0"/>
                        <a:pt x="1" y="1484"/>
                        <a:pt x="1" y="3310"/>
                      </a:cubicBezTo>
                      <a:cubicBezTo>
                        <a:pt x="1" y="5136"/>
                        <a:pt x="1256" y="6620"/>
                        <a:pt x="2778" y="6620"/>
                      </a:cubicBezTo>
                      <a:cubicBezTo>
                        <a:pt x="4338" y="6620"/>
                        <a:pt x="5555" y="5136"/>
                        <a:pt x="5555" y="3310"/>
                      </a:cubicBezTo>
                      <a:cubicBezTo>
                        <a:pt x="5555" y="1484"/>
                        <a:pt x="4338" y="0"/>
                        <a:pt x="27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7"/>
                <p:cNvSpPr/>
                <p:nvPr/>
              </p:nvSpPr>
              <p:spPr>
                <a:xfrm>
                  <a:off x="6239575" y="2740500"/>
                  <a:ext cx="96100" cy="150300"/>
                </a:xfrm>
                <a:custGeom>
                  <a:avLst/>
                  <a:gdLst/>
                  <a:ahLst/>
                  <a:cxnLst/>
                  <a:rect l="l" t="t" r="r" b="b"/>
                  <a:pathLst>
                    <a:path w="3844" h="6012" extrusionOk="0">
                      <a:moveTo>
                        <a:pt x="1941" y="0"/>
                      </a:moveTo>
                      <a:cubicBezTo>
                        <a:pt x="876" y="0"/>
                        <a:pt x="1" y="1332"/>
                        <a:pt x="1" y="3006"/>
                      </a:cubicBezTo>
                      <a:cubicBezTo>
                        <a:pt x="1" y="4680"/>
                        <a:pt x="876" y="6011"/>
                        <a:pt x="1941" y="6011"/>
                      </a:cubicBezTo>
                      <a:cubicBezTo>
                        <a:pt x="3006" y="6011"/>
                        <a:pt x="3843" y="4680"/>
                        <a:pt x="3843" y="3006"/>
                      </a:cubicBezTo>
                      <a:cubicBezTo>
                        <a:pt x="3843" y="1332"/>
                        <a:pt x="3006" y="0"/>
                        <a:pt x="19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7"/>
                <p:cNvSpPr/>
                <p:nvPr/>
              </p:nvSpPr>
              <p:spPr>
                <a:xfrm>
                  <a:off x="6562000" y="2675825"/>
                  <a:ext cx="97050" cy="19025"/>
                </a:xfrm>
                <a:custGeom>
                  <a:avLst/>
                  <a:gdLst/>
                  <a:ahLst/>
                  <a:cxnLst/>
                  <a:rect l="l" t="t" r="r" b="b"/>
                  <a:pathLst>
                    <a:path w="3882" h="761" fill="none" extrusionOk="0">
                      <a:moveTo>
                        <a:pt x="3881" y="761"/>
                      </a:moveTo>
                      <a:cubicBezTo>
                        <a:pt x="2702" y="152"/>
                        <a:pt x="1294" y="0"/>
                        <a:pt x="1" y="342"/>
                      </a:cubicBezTo>
                    </a:path>
                  </a:pathLst>
                </a:custGeom>
                <a:noFill/>
                <a:ln w="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7"/>
                <p:cNvSpPr/>
                <p:nvPr/>
              </p:nvSpPr>
              <p:spPr>
                <a:xfrm>
                  <a:off x="6299500" y="2689125"/>
                  <a:ext cx="65650" cy="20000"/>
                </a:xfrm>
                <a:custGeom>
                  <a:avLst/>
                  <a:gdLst/>
                  <a:ahLst/>
                  <a:cxnLst/>
                  <a:rect l="l" t="t" r="r" b="b"/>
                  <a:pathLst>
                    <a:path w="2626" h="800" fill="none" extrusionOk="0">
                      <a:moveTo>
                        <a:pt x="2626" y="800"/>
                      </a:moveTo>
                      <a:cubicBezTo>
                        <a:pt x="1865" y="229"/>
                        <a:pt x="914" y="1"/>
                        <a:pt x="1" y="153"/>
                      </a:cubicBezTo>
                    </a:path>
                  </a:pathLst>
                </a:custGeom>
                <a:noFill/>
                <a:ln w="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7"/>
                <p:cNvSpPr/>
                <p:nvPr/>
              </p:nvSpPr>
              <p:spPr>
                <a:xfrm>
                  <a:off x="6524925" y="2599725"/>
                  <a:ext cx="185475" cy="72300"/>
                </a:xfrm>
                <a:custGeom>
                  <a:avLst/>
                  <a:gdLst/>
                  <a:ahLst/>
                  <a:cxnLst/>
                  <a:rect l="l" t="t" r="r" b="b"/>
                  <a:pathLst>
                    <a:path w="7419" h="2892" extrusionOk="0">
                      <a:moveTo>
                        <a:pt x="1218" y="1"/>
                      </a:moveTo>
                      <a:cubicBezTo>
                        <a:pt x="685" y="39"/>
                        <a:pt x="266" y="381"/>
                        <a:pt x="114" y="876"/>
                      </a:cubicBezTo>
                      <a:cubicBezTo>
                        <a:pt x="38" y="1256"/>
                        <a:pt x="0" y="1598"/>
                        <a:pt x="38" y="1979"/>
                      </a:cubicBezTo>
                      <a:cubicBezTo>
                        <a:pt x="38" y="2078"/>
                        <a:pt x="124" y="2177"/>
                        <a:pt x="246" y="2177"/>
                      </a:cubicBezTo>
                      <a:cubicBezTo>
                        <a:pt x="264" y="2177"/>
                        <a:pt x="284" y="2174"/>
                        <a:pt x="305" y="2169"/>
                      </a:cubicBezTo>
                      <a:cubicBezTo>
                        <a:pt x="856" y="2074"/>
                        <a:pt x="1417" y="2026"/>
                        <a:pt x="1978" y="2026"/>
                      </a:cubicBezTo>
                      <a:cubicBezTo>
                        <a:pt x="2540" y="2026"/>
                        <a:pt x="3101" y="2074"/>
                        <a:pt x="3652" y="2169"/>
                      </a:cubicBezTo>
                      <a:cubicBezTo>
                        <a:pt x="4870" y="2321"/>
                        <a:pt x="6049" y="2588"/>
                        <a:pt x="7229" y="2892"/>
                      </a:cubicBezTo>
                      <a:cubicBezTo>
                        <a:pt x="7343" y="2816"/>
                        <a:pt x="7419" y="2702"/>
                        <a:pt x="7419" y="2588"/>
                      </a:cubicBezTo>
                      <a:cubicBezTo>
                        <a:pt x="5783" y="914"/>
                        <a:pt x="3538" y="1"/>
                        <a:pt x="12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7"/>
                <p:cNvSpPr/>
                <p:nvPr/>
              </p:nvSpPr>
              <p:spPr>
                <a:xfrm>
                  <a:off x="6234825" y="2589275"/>
                  <a:ext cx="138900" cy="67550"/>
                </a:xfrm>
                <a:custGeom>
                  <a:avLst/>
                  <a:gdLst/>
                  <a:ahLst/>
                  <a:cxnLst/>
                  <a:rect l="l" t="t" r="r" b="b"/>
                  <a:pathLst>
                    <a:path w="5556" h="2702" extrusionOk="0">
                      <a:moveTo>
                        <a:pt x="4188" y="0"/>
                      </a:moveTo>
                      <a:cubicBezTo>
                        <a:pt x="3585" y="0"/>
                        <a:pt x="2994" y="102"/>
                        <a:pt x="2436" y="304"/>
                      </a:cubicBezTo>
                      <a:cubicBezTo>
                        <a:pt x="1446" y="647"/>
                        <a:pt x="571" y="1294"/>
                        <a:pt x="1" y="2131"/>
                      </a:cubicBezTo>
                      <a:lnTo>
                        <a:pt x="1" y="2701"/>
                      </a:lnTo>
                      <a:cubicBezTo>
                        <a:pt x="1049" y="2036"/>
                        <a:pt x="2236" y="1698"/>
                        <a:pt x="3432" y="1698"/>
                      </a:cubicBezTo>
                      <a:cubicBezTo>
                        <a:pt x="4016" y="1698"/>
                        <a:pt x="4601" y="1778"/>
                        <a:pt x="5175" y="1940"/>
                      </a:cubicBezTo>
                      <a:cubicBezTo>
                        <a:pt x="5251" y="1940"/>
                        <a:pt x="5365" y="1940"/>
                        <a:pt x="5403" y="1864"/>
                      </a:cubicBezTo>
                      <a:cubicBezTo>
                        <a:pt x="5441" y="1826"/>
                        <a:pt x="5479" y="1750"/>
                        <a:pt x="5479" y="1674"/>
                      </a:cubicBezTo>
                      <a:cubicBezTo>
                        <a:pt x="5517" y="1332"/>
                        <a:pt x="5555" y="989"/>
                        <a:pt x="5555" y="685"/>
                      </a:cubicBezTo>
                      <a:cubicBezTo>
                        <a:pt x="5555" y="381"/>
                        <a:pt x="5365" y="152"/>
                        <a:pt x="5099" y="76"/>
                      </a:cubicBezTo>
                      <a:cubicBezTo>
                        <a:pt x="4794" y="25"/>
                        <a:pt x="4490" y="0"/>
                        <a:pt x="41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7"/>
                <p:cNvSpPr/>
                <p:nvPr/>
              </p:nvSpPr>
              <p:spPr>
                <a:xfrm>
                  <a:off x="6304250" y="2939300"/>
                  <a:ext cx="163625" cy="125550"/>
                </a:xfrm>
                <a:custGeom>
                  <a:avLst/>
                  <a:gdLst/>
                  <a:ahLst/>
                  <a:cxnLst/>
                  <a:rect l="l" t="t" r="r" b="b"/>
                  <a:pathLst>
                    <a:path w="6545" h="5022" extrusionOk="0">
                      <a:moveTo>
                        <a:pt x="2455" y="0"/>
                      </a:moveTo>
                      <a:cubicBezTo>
                        <a:pt x="2296" y="0"/>
                        <a:pt x="2137" y="12"/>
                        <a:pt x="1979" y="37"/>
                      </a:cubicBezTo>
                      <a:cubicBezTo>
                        <a:pt x="1218" y="113"/>
                        <a:pt x="572" y="608"/>
                        <a:pt x="229" y="1293"/>
                      </a:cubicBezTo>
                      <a:cubicBezTo>
                        <a:pt x="1" y="1863"/>
                        <a:pt x="39" y="2510"/>
                        <a:pt x="343" y="3081"/>
                      </a:cubicBezTo>
                      <a:cubicBezTo>
                        <a:pt x="610" y="3652"/>
                        <a:pt x="1066" y="4108"/>
                        <a:pt x="1637" y="4412"/>
                      </a:cubicBezTo>
                      <a:cubicBezTo>
                        <a:pt x="2169" y="4679"/>
                        <a:pt x="2778" y="4907"/>
                        <a:pt x="3387" y="5021"/>
                      </a:cubicBezTo>
                      <a:lnTo>
                        <a:pt x="6545" y="3157"/>
                      </a:lnTo>
                      <a:cubicBezTo>
                        <a:pt x="6506" y="2662"/>
                        <a:pt x="6278" y="2206"/>
                        <a:pt x="5860" y="1901"/>
                      </a:cubicBezTo>
                      <a:lnTo>
                        <a:pt x="4110" y="456"/>
                      </a:lnTo>
                      <a:cubicBezTo>
                        <a:pt x="3604" y="158"/>
                        <a:pt x="3028" y="0"/>
                        <a:pt x="2455" y="0"/>
                      </a:cubicBezTo>
                      <a:close/>
                    </a:path>
                  </a:pathLst>
                </a:custGeom>
                <a:solidFill>
                  <a:srgbClr val="D279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7"/>
                <p:cNvSpPr/>
                <p:nvPr/>
              </p:nvSpPr>
              <p:spPr>
                <a:xfrm>
                  <a:off x="6304250" y="2937375"/>
                  <a:ext cx="163625" cy="127475"/>
                </a:xfrm>
                <a:custGeom>
                  <a:avLst/>
                  <a:gdLst/>
                  <a:ahLst/>
                  <a:cxnLst/>
                  <a:rect l="l" t="t" r="r" b="b"/>
                  <a:pathLst>
                    <a:path w="6545" h="5099" fill="none" extrusionOk="0">
                      <a:moveTo>
                        <a:pt x="4110" y="533"/>
                      </a:moveTo>
                      <a:cubicBezTo>
                        <a:pt x="3463" y="152"/>
                        <a:pt x="2702" y="0"/>
                        <a:pt x="1979" y="114"/>
                      </a:cubicBezTo>
                      <a:cubicBezTo>
                        <a:pt x="1218" y="190"/>
                        <a:pt x="572" y="685"/>
                        <a:pt x="229" y="1370"/>
                      </a:cubicBezTo>
                      <a:cubicBezTo>
                        <a:pt x="1" y="1940"/>
                        <a:pt x="39" y="2587"/>
                        <a:pt x="343" y="3158"/>
                      </a:cubicBezTo>
                      <a:cubicBezTo>
                        <a:pt x="610" y="3729"/>
                        <a:pt x="1066" y="4185"/>
                        <a:pt x="1637" y="4489"/>
                      </a:cubicBezTo>
                      <a:cubicBezTo>
                        <a:pt x="2169" y="4756"/>
                        <a:pt x="2778" y="4984"/>
                        <a:pt x="3387" y="5098"/>
                      </a:cubicBezTo>
                      <a:lnTo>
                        <a:pt x="6545" y="3234"/>
                      </a:lnTo>
                      <a:cubicBezTo>
                        <a:pt x="6506" y="2739"/>
                        <a:pt x="6278" y="2283"/>
                        <a:pt x="5860" y="1978"/>
                      </a:cubicBezTo>
                    </a:path>
                  </a:pathLst>
                </a:custGeom>
                <a:noFill/>
                <a:ln w="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7"/>
                <p:cNvSpPr/>
                <p:nvPr/>
              </p:nvSpPr>
              <p:spPr>
                <a:xfrm>
                  <a:off x="6329950" y="3010600"/>
                  <a:ext cx="417550" cy="178825"/>
                </a:xfrm>
                <a:custGeom>
                  <a:avLst/>
                  <a:gdLst/>
                  <a:ahLst/>
                  <a:cxnLst/>
                  <a:rect l="l" t="t" r="r" b="b"/>
                  <a:pathLst>
                    <a:path w="16702" h="7153" fill="none" extrusionOk="0">
                      <a:moveTo>
                        <a:pt x="0" y="4109"/>
                      </a:moveTo>
                      <a:cubicBezTo>
                        <a:pt x="5783" y="7153"/>
                        <a:pt x="12973" y="5403"/>
                        <a:pt x="16702" y="1"/>
                      </a:cubicBezTo>
                    </a:path>
                  </a:pathLst>
                </a:custGeom>
                <a:noFill/>
                <a:ln w="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7"/>
                <p:cNvSpPr/>
                <p:nvPr/>
              </p:nvSpPr>
              <p:spPr>
                <a:xfrm>
                  <a:off x="6709425" y="3000150"/>
                  <a:ext cx="67550" cy="23800"/>
                </a:xfrm>
                <a:custGeom>
                  <a:avLst/>
                  <a:gdLst/>
                  <a:ahLst/>
                  <a:cxnLst/>
                  <a:rect l="l" t="t" r="r" b="b"/>
                  <a:pathLst>
                    <a:path w="2702" h="952" fill="none" extrusionOk="0">
                      <a:moveTo>
                        <a:pt x="2702" y="951"/>
                      </a:moveTo>
                      <a:cubicBezTo>
                        <a:pt x="1941" y="304"/>
                        <a:pt x="990" y="0"/>
                        <a:pt x="1" y="114"/>
                      </a:cubicBezTo>
                    </a:path>
                  </a:pathLst>
                </a:custGeom>
                <a:noFill/>
                <a:ln w="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7"/>
                <p:cNvSpPr/>
                <p:nvPr/>
              </p:nvSpPr>
              <p:spPr>
                <a:xfrm>
                  <a:off x="6414600" y="3159925"/>
                  <a:ext cx="17125" cy="31400"/>
                </a:xfrm>
                <a:custGeom>
                  <a:avLst/>
                  <a:gdLst/>
                  <a:ahLst/>
                  <a:cxnLst/>
                  <a:rect l="l" t="t" r="r" b="b"/>
                  <a:pathLst>
                    <a:path w="685" h="1256" fill="none" extrusionOk="0">
                      <a:moveTo>
                        <a:pt x="380" y="1"/>
                      </a:moveTo>
                      <a:cubicBezTo>
                        <a:pt x="0" y="419"/>
                        <a:pt x="152" y="1028"/>
                        <a:pt x="685" y="1256"/>
                      </a:cubicBezTo>
                    </a:path>
                  </a:pathLst>
                </a:custGeom>
                <a:noFill/>
                <a:ln w="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7"/>
                <p:cNvSpPr/>
                <p:nvPr/>
              </p:nvSpPr>
              <p:spPr>
                <a:xfrm>
                  <a:off x="6404125" y="3020300"/>
                  <a:ext cx="225450" cy="86100"/>
                </a:xfrm>
                <a:custGeom>
                  <a:avLst/>
                  <a:gdLst/>
                  <a:ahLst/>
                  <a:cxnLst/>
                  <a:rect l="l" t="t" r="r" b="b"/>
                  <a:pathLst>
                    <a:path w="9018" h="3444" extrusionOk="0">
                      <a:moveTo>
                        <a:pt x="6977" y="0"/>
                      </a:moveTo>
                      <a:cubicBezTo>
                        <a:pt x="4393" y="0"/>
                        <a:pt x="1805" y="1188"/>
                        <a:pt x="1" y="3113"/>
                      </a:cubicBezTo>
                      <a:cubicBezTo>
                        <a:pt x="778" y="3336"/>
                        <a:pt x="1567" y="3444"/>
                        <a:pt x="2349" y="3444"/>
                      </a:cubicBezTo>
                      <a:cubicBezTo>
                        <a:pt x="4896" y="3444"/>
                        <a:pt x="7358" y="2297"/>
                        <a:pt x="9017" y="259"/>
                      </a:cubicBezTo>
                      <a:cubicBezTo>
                        <a:pt x="8347" y="84"/>
                        <a:pt x="7662" y="0"/>
                        <a:pt x="69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7"/>
                <p:cNvSpPr/>
                <p:nvPr/>
              </p:nvSpPr>
              <p:spPr>
                <a:xfrm>
                  <a:off x="6219600" y="3029750"/>
                  <a:ext cx="152225" cy="61050"/>
                </a:xfrm>
                <a:custGeom>
                  <a:avLst/>
                  <a:gdLst/>
                  <a:ahLst/>
                  <a:cxnLst/>
                  <a:rect l="l" t="t" r="r" b="b"/>
                  <a:pathLst>
                    <a:path w="6089" h="2442" extrusionOk="0">
                      <a:moveTo>
                        <a:pt x="1709" y="0"/>
                      </a:moveTo>
                      <a:cubicBezTo>
                        <a:pt x="1127" y="0"/>
                        <a:pt x="544" y="124"/>
                        <a:pt x="1" y="376"/>
                      </a:cubicBezTo>
                      <a:cubicBezTo>
                        <a:pt x="1560" y="1723"/>
                        <a:pt x="3582" y="2442"/>
                        <a:pt x="5635" y="2442"/>
                      </a:cubicBezTo>
                      <a:cubicBezTo>
                        <a:pt x="5786" y="2442"/>
                        <a:pt x="5937" y="2438"/>
                        <a:pt x="6088" y="2430"/>
                      </a:cubicBezTo>
                      <a:cubicBezTo>
                        <a:pt x="5327" y="1555"/>
                        <a:pt x="4414" y="832"/>
                        <a:pt x="3349" y="338"/>
                      </a:cubicBezTo>
                      <a:cubicBezTo>
                        <a:pt x="2827" y="114"/>
                        <a:pt x="2268" y="0"/>
                        <a:pt x="17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7"/>
                <p:cNvSpPr/>
                <p:nvPr/>
              </p:nvSpPr>
              <p:spPr>
                <a:xfrm>
                  <a:off x="6869225" y="2875500"/>
                  <a:ext cx="201650" cy="188875"/>
                </a:xfrm>
                <a:custGeom>
                  <a:avLst/>
                  <a:gdLst/>
                  <a:ahLst/>
                  <a:cxnLst/>
                  <a:rect l="l" t="t" r="r" b="b"/>
                  <a:pathLst>
                    <a:path w="8066" h="7555" extrusionOk="0">
                      <a:moveTo>
                        <a:pt x="5878" y="1"/>
                      </a:moveTo>
                      <a:cubicBezTo>
                        <a:pt x="5118" y="1"/>
                        <a:pt x="4296" y="490"/>
                        <a:pt x="3729" y="915"/>
                      </a:cubicBezTo>
                      <a:cubicBezTo>
                        <a:pt x="2283" y="2019"/>
                        <a:pt x="1103" y="3502"/>
                        <a:pt x="419" y="5176"/>
                      </a:cubicBezTo>
                      <a:cubicBezTo>
                        <a:pt x="267" y="5557"/>
                        <a:pt x="0" y="5899"/>
                        <a:pt x="228" y="6242"/>
                      </a:cubicBezTo>
                      <a:cubicBezTo>
                        <a:pt x="533" y="6584"/>
                        <a:pt x="913" y="6850"/>
                        <a:pt x="1332" y="7002"/>
                      </a:cubicBezTo>
                      <a:lnTo>
                        <a:pt x="1636" y="7155"/>
                      </a:lnTo>
                      <a:cubicBezTo>
                        <a:pt x="2203" y="7407"/>
                        <a:pt x="2823" y="7554"/>
                        <a:pt x="3451" y="7554"/>
                      </a:cubicBezTo>
                      <a:cubicBezTo>
                        <a:pt x="3582" y="7554"/>
                        <a:pt x="3712" y="7548"/>
                        <a:pt x="3843" y="7535"/>
                      </a:cubicBezTo>
                      <a:cubicBezTo>
                        <a:pt x="5022" y="7459"/>
                        <a:pt x="6087" y="6926"/>
                        <a:pt x="6924" y="6089"/>
                      </a:cubicBezTo>
                      <a:cubicBezTo>
                        <a:pt x="7723" y="5252"/>
                        <a:pt x="8066" y="3693"/>
                        <a:pt x="7989" y="2551"/>
                      </a:cubicBezTo>
                      <a:cubicBezTo>
                        <a:pt x="7913" y="1600"/>
                        <a:pt x="7419" y="725"/>
                        <a:pt x="6620" y="193"/>
                      </a:cubicBezTo>
                      <a:cubicBezTo>
                        <a:pt x="6388" y="57"/>
                        <a:pt x="6136" y="1"/>
                        <a:pt x="5878" y="1"/>
                      </a:cubicBezTo>
                      <a:close/>
                    </a:path>
                  </a:pathLst>
                </a:custGeom>
                <a:solidFill>
                  <a:srgbClr val="D279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7"/>
                <p:cNvSpPr/>
                <p:nvPr/>
              </p:nvSpPr>
              <p:spPr>
                <a:xfrm>
                  <a:off x="6931050" y="2950675"/>
                  <a:ext cx="100825" cy="66600"/>
                </a:xfrm>
                <a:custGeom>
                  <a:avLst/>
                  <a:gdLst/>
                  <a:ahLst/>
                  <a:cxnLst/>
                  <a:rect l="l" t="t" r="r" b="b"/>
                  <a:pathLst>
                    <a:path w="4033" h="2664" fill="none" extrusionOk="0">
                      <a:moveTo>
                        <a:pt x="4033" y="305"/>
                      </a:moveTo>
                      <a:cubicBezTo>
                        <a:pt x="2283" y="1"/>
                        <a:pt x="571" y="990"/>
                        <a:pt x="0" y="2664"/>
                      </a:cubicBezTo>
                    </a:path>
                  </a:pathLst>
                </a:custGeom>
                <a:noFill/>
                <a:ln w="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7"/>
                <p:cNvSpPr/>
                <p:nvPr/>
              </p:nvSpPr>
              <p:spPr>
                <a:xfrm>
                  <a:off x="6202500" y="2294000"/>
                  <a:ext cx="791325" cy="748975"/>
                </a:xfrm>
                <a:custGeom>
                  <a:avLst/>
                  <a:gdLst/>
                  <a:ahLst/>
                  <a:cxnLst/>
                  <a:rect l="l" t="t" r="r" b="b"/>
                  <a:pathLst>
                    <a:path w="31653" h="29959" extrusionOk="0">
                      <a:moveTo>
                        <a:pt x="14742" y="0"/>
                      </a:moveTo>
                      <a:cubicBezTo>
                        <a:pt x="10085" y="0"/>
                        <a:pt x="5430" y="1861"/>
                        <a:pt x="2511" y="5458"/>
                      </a:cubicBezTo>
                      <a:cubicBezTo>
                        <a:pt x="1408" y="6827"/>
                        <a:pt x="571" y="8387"/>
                        <a:pt x="0" y="10023"/>
                      </a:cubicBezTo>
                      <a:cubicBezTo>
                        <a:pt x="3652" y="8539"/>
                        <a:pt x="7571" y="7778"/>
                        <a:pt x="11528" y="7740"/>
                      </a:cubicBezTo>
                      <a:cubicBezTo>
                        <a:pt x="11620" y="7740"/>
                        <a:pt x="11713" y="7739"/>
                        <a:pt x="11805" y="7739"/>
                      </a:cubicBezTo>
                      <a:cubicBezTo>
                        <a:pt x="16118" y="7739"/>
                        <a:pt x="20253" y="8601"/>
                        <a:pt x="24425" y="9719"/>
                      </a:cubicBezTo>
                      <a:cubicBezTo>
                        <a:pt x="23816" y="10099"/>
                        <a:pt x="23397" y="10670"/>
                        <a:pt x="23283" y="11355"/>
                      </a:cubicBezTo>
                      <a:cubicBezTo>
                        <a:pt x="23131" y="12039"/>
                        <a:pt x="23093" y="12724"/>
                        <a:pt x="23207" y="13409"/>
                      </a:cubicBezTo>
                      <a:cubicBezTo>
                        <a:pt x="23359" y="15692"/>
                        <a:pt x="24234" y="17860"/>
                        <a:pt x="25756" y="19610"/>
                      </a:cubicBezTo>
                      <a:lnTo>
                        <a:pt x="25109" y="29958"/>
                      </a:lnTo>
                      <a:lnTo>
                        <a:pt x="27354" y="29311"/>
                      </a:lnTo>
                      <a:cubicBezTo>
                        <a:pt x="27849" y="27866"/>
                        <a:pt x="28533" y="26534"/>
                        <a:pt x="29408" y="25279"/>
                      </a:cubicBezTo>
                      <a:cubicBezTo>
                        <a:pt x="29865" y="24099"/>
                        <a:pt x="30207" y="22882"/>
                        <a:pt x="30436" y="21626"/>
                      </a:cubicBezTo>
                      <a:cubicBezTo>
                        <a:pt x="31653" y="15806"/>
                        <a:pt x="30740" y="9262"/>
                        <a:pt x="26669" y="4925"/>
                      </a:cubicBezTo>
                      <a:cubicBezTo>
                        <a:pt x="24501" y="2719"/>
                        <a:pt x="21761" y="1159"/>
                        <a:pt x="18756" y="474"/>
                      </a:cubicBezTo>
                      <a:cubicBezTo>
                        <a:pt x="17446" y="157"/>
                        <a:pt x="16094" y="0"/>
                        <a:pt x="147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7"/>
                <p:cNvSpPr/>
                <p:nvPr/>
              </p:nvSpPr>
              <p:spPr>
                <a:xfrm>
                  <a:off x="6288100" y="3332075"/>
                  <a:ext cx="567825" cy="1077050"/>
                </a:xfrm>
                <a:custGeom>
                  <a:avLst/>
                  <a:gdLst/>
                  <a:ahLst/>
                  <a:cxnLst/>
                  <a:rect l="l" t="t" r="r" b="b"/>
                  <a:pathLst>
                    <a:path w="22713" h="43082" extrusionOk="0">
                      <a:moveTo>
                        <a:pt x="14457" y="0"/>
                      </a:moveTo>
                      <a:lnTo>
                        <a:pt x="8636" y="457"/>
                      </a:lnTo>
                      <a:cubicBezTo>
                        <a:pt x="8598" y="457"/>
                        <a:pt x="8560" y="495"/>
                        <a:pt x="8484" y="495"/>
                      </a:cubicBezTo>
                      <a:lnTo>
                        <a:pt x="1218" y="3615"/>
                      </a:lnTo>
                      <a:cubicBezTo>
                        <a:pt x="1103" y="3653"/>
                        <a:pt x="989" y="3767"/>
                        <a:pt x="951" y="3881"/>
                      </a:cubicBezTo>
                      <a:cubicBezTo>
                        <a:pt x="0" y="6848"/>
                        <a:pt x="114" y="9968"/>
                        <a:pt x="419" y="13088"/>
                      </a:cubicBezTo>
                      <a:cubicBezTo>
                        <a:pt x="723" y="16207"/>
                        <a:pt x="1370" y="19403"/>
                        <a:pt x="1750" y="22599"/>
                      </a:cubicBezTo>
                      <a:cubicBezTo>
                        <a:pt x="2321" y="27773"/>
                        <a:pt x="2169" y="32985"/>
                        <a:pt x="1218" y="38121"/>
                      </a:cubicBezTo>
                      <a:cubicBezTo>
                        <a:pt x="1180" y="38311"/>
                        <a:pt x="1027" y="38463"/>
                        <a:pt x="837" y="38463"/>
                      </a:cubicBezTo>
                      <a:cubicBezTo>
                        <a:pt x="419" y="38463"/>
                        <a:pt x="228" y="38958"/>
                        <a:pt x="533" y="39224"/>
                      </a:cubicBezTo>
                      <a:lnTo>
                        <a:pt x="3919" y="42724"/>
                      </a:lnTo>
                      <a:cubicBezTo>
                        <a:pt x="4004" y="42809"/>
                        <a:pt x="4114" y="42859"/>
                        <a:pt x="4227" y="42859"/>
                      </a:cubicBezTo>
                      <a:cubicBezTo>
                        <a:pt x="4315" y="42859"/>
                        <a:pt x="4406" y="42829"/>
                        <a:pt x="4489" y="42762"/>
                      </a:cubicBezTo>
                      <a:lnTo>
                        <a:pt x="8941" y="39452"/>
                      </a:lnTo>
                      <a:cubicBezTo>
                        <a:pt x="9017" y="39376"/>
                        <a:pt x="9112" y="39338"/>
                        <a:pt x="9207" y="39338"/>
                      </a:cubicBezTo>
                      <a:cubicBezTo>
                        <a:pt x="9302" y="39338"/>
                        <a:pt x="9397" y="39376"/>
                        <a:pt x="9473" y="39452"/>
                      </a:cubicBezTo>
                      <a:lnTo>
                        <a:pt x="13582" y="42990"/>
                      </a:lnTo>
                      <a:cubicBezTo>
                        <a:pt x="13666" y="43053"/>
                        <a:pt x="13761" y="43081"/>
                        <a:pt x="13855" y="43081"/>
                      </a:cubicBezTo>
                      <a:cubicBezTo>
                        <a:pt x="13932" y="43081"/>
                        <a:pt x="14008" y="43063"/>
                        <a:pt x="14077" y="43028"/>
                      </a:cubicBezTo>
                      <a:lnTo>
                        <a:pt x="22408" y="38235"/>
                      </a:lnTo>
                      <a:cubicBezTo>
                        <a:pt x="22560" y="38159"/>
                        <a:pt x="22636" y="37968"/>
                        <a:pt x="22636" y="37778"/>
                      </a:cubicBezTo>
                      <a:cubicBezTo>
                        <a:pt x="20544" y="25680"/>
                        <a:pt x="20544" y="13316"/>
                        <a:pt x="22675" y="1218"/>
                      </a:cubicBezTo>
                      <a:cubicBezTo>
                        <a:pt x="22713" y="990"/>
                        <a:pt x="22522" y="761"/>
                        <a:pt x="22256" y="723"/>
                      </a:cubicBezTo>
                      <a:lnTo>
                        <a:pt x="1453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7"/>
                <p:cNvSpPr/>
                <p:nvPr/>
              </p:nvSpPr>
              <p:spPr>
                <a:xfrm>
                  <a:off x="6486875" y="3188450"/>
                  <a:ext cx="188350" cy="164575"/>
                </a:xfrm>
                <a:custGeom>
                  <a:avLst/>
                  <a:gdLst/>
                  <a:ahLst/>
                  <a:cxnLst/>
                  <a:rect l="l" t="t" r="r" b="b"/>
                  <a:pathLst>
                    <a:path w="7534" h="6583" extrusionOk="0">
                      <a:moveTo>
                        <a:pt x="7533" y="1"/>
                      </a:moveTo>
                      <a:lnTo>
                        <a:pt x="609" y="1180"/>
                      </a:lnTo>
                      <a:lnTo>
                        <a:pt x="0" y="6582"/>
                      </a:lnTo>
                      <a:lnTo>
                        <a:pt x="7457" y="5936"/>
                      </a:lnTo>
                      <a:lnTo>
                        <a:pt x="7533" y="1"/>
                      </a:lnTo>
                      <a:close/>
                    </a:path>
                  </a:pathLst>
                </a:custGeom>
                <a:solidFill>
                  <a:srgbClr val="D279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7"/>
                <p:cNvSpPr/>
                <p:nvPr/>
              </p:nvSpPr>
              <p:spPr>
                <a:xfrm>
                  <a:off x="6515400" y="3394850"/>
                  <a:ext cx="20000" cy="907375"/>
                </a:xfrm>
                <a:custGeom>
                  <a:avLst/>
                  <a:gdLst/>
                  <a:ahLst/>
                  <a:cxnLst/>
                  <a:rect l="l" t="t" r="r" b="b"/>
                  <a:pathLst>
                    <a:path w="800" h="36295" fill="none" extrusionOk="0">
                      <a:moveTo>
                        <a:pt x="191" y="36294"/>
                      </a:moveTo>
                      <a:cubicBezTo>
                        <a:pt x="647" y="33517"/>
                        <a:pt x="800" y="30702"/>
                        <a:pt x="609" y="27887"/>
                      </a:cubicBezTo>
                      <a:cubicBezTo>
                        <a:pt x="1" y="18566"/>
                        <a:pt x="457" y="9321"/>
                        <a:pt x="800" y="0"/>
                      </a:cubicBezTo>
                    </a:path>
                  </a:pathLst>
                </a:custGeom>
                <a:noFill/>
                <a:ln w="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7"/>
                <p:cNvSpPr/>
                <p:nvPr/>
              </p:nvSpPr>
              <p:spPr>
                <a:xfrm>
                  <a:off x="6284275" y="3438600"/>
                  <a:ext cx="24775" cy="223525"/>
                </a:xfrm>
                <a:custGeom>
                  <a:avLst/>
                  <a:gdLst/>
                  <a:ahLst/>
                  <a:cxnLst/>
                  <a:rect l="l" t="t" r="r" b="b"/>
                  <a:pathLst>
                    <a:path w="991" h="8941" fill="none" extrusionOk="0">
                      <a:moveTo>
                        <a:pt x="990" y="0"/>
                      </a:moveTo>
                      <a:cubicBezTo>
                        <a:pt x="115" y="2892"/>
                        <a:pt x="1" y="5973"/>
                        <a:pt x="610" y="8941"/>
                      </a:cubicBezTo>
                    </a:path>
                  </a:pathLst>
                </a:custGeom>
                <a:noFill/>
                <a:ln w="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7"/>
                <p:cNvSpPr/>
                <p:nvPr/>
              </p:nvSpPr>
              <p:spPr>
                <a:xfrm>
                  <a:off x="6777900" y="3352050"/>
                  <a:ext cx="495550" cy="876950"/>
                </a:xfrm>
                <a:custGeom>
                  <a:avLst/>
                  <a:gdLst/>
                  <a:ahLst/>
                  <a:cxnLst/>
                  <a:rect l="l" t="t" r="r" b="b"/>
                  <a:pathLst>
                    <a:path w="19822" h="35078" extrusionOk="0">
                      <a:moveTo>
                        <a:pt x="2664" y="0"/>
                      </a:moveTo>
                      <a:cubicBezTo>
                        <a:pt x="648" y="2702"/>
                        <a:pt x="1" y="6164"/>
                        <a:pt x="1523" y="9169"/>
                      </a:cubicBezTo>
                      <a:cubicBezTo>
                        <a:pt x="3920" y="9702"/>
                        <a:pt x="6240" y="10577"/>
                        <a:pt x="8104" y="12136"/>
                      </a:cubicBezTo>
                      <a:cubicBezTo>
                        <a:pt x="9969" y="13696"/>
                        <a:pt x="11262" y="16017"/>
                        <a:pt x="11148" y="18452"/>
                      </a:cubicBezTo>
                      <a:cubicBezTo>
                        <a:pt x="11072" y="20506"/>
                        <a:pt x="9969" y="22408"/>
                        <a:pt x="8523" y="23892"/>
                      </a:cubicBezTo>
                      <a:cubicBezTo>
                        <a:pt x="7077" y="25338"/>
                        <a:pt x="5327" y="26441"/>
                        <a:pt x="3577" y="27506"/>
                      </a:cubicBezTo>
                      <a:lnTo>
                        <a:pt x="7458" y="35077"/>
                      </a:lnTo>
                      <a:cubicBezTo>
                        <a:pt x="11795" y="33441"/>
                        <a:pt x="15561" y="30360"/>
                        <a:pt x="17539" y="26213"/>
                      </a:cubicBezTo>
                      <a:cubicBezTo>
                        <a:pt x="19594" y="22028"/>
                        <a:pt x="19822" y="17158"/>
                        <a:pt x="18186" y="12821"/>
                      </a:cubicBezTo>
                      <a:cubicBezTo>
                        <a:pt x="16893" y="9626"/>
                        <a:pt x="14800" y="6848"/>
                        <a:pt x="12061" y="4756"/>
                      </a:cubicBezTo>
                      <a:cubicBezTo>
                        <a:pt x="9246" y="2663"/>
                        <a:pt x="6050" y="1028"/>
                        <a:pt x="266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7"/>
                <p:cNvSpPr/>
                <p:nvPr/>
              </p:nvSpPr>
              <p:spPr>
                <a:xfrm>
                  <a:off x="6816900" y="3359650"/>
                  <a:ext cx="31425" cy="211175"/>
                </a:xfrm>
                <a:custGeom>
                  <a:avLst/>
                  <a:gdLst/>
                  <a:ahLst/>
                  <a:cxnLst/>
                  <a:rect l="l" t="t" r="r" b="b"/>
                  <a:pathLst>
                    <a:path w="1257" h="8447" fill="none" extrusionOk="0">
                      <a:moveTo>
                        <a:pt x="305" y="8447"/>
                      </a:moveTo>
                      <a:cubicBezTo>
                        <a:pt x="1" y="5593"/>
                        <a:pt x="305" y="2702"/>
                        <a:pt x="1256" y="1"/>
                      </a:cubicBezTo>
                    </a:path>
                  </a:pathLst>
                </a:custGeom>
                <a:noFill/>
                <a:ln w="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7"/>
                <p:cNvSpPr/>
                <p:nvPr/>
              </p:nvSpPr>
              <p:spPr>
                <a:xfrm>
                  <a:off x="6958625" y="3986425"/>
                  <a:ext cx="90375" cy="190250"/>
                </a:xfrm>
                <a:custGeom>
                  <a:avLst/>
                  <a:gdLst/>
                  <a:ahLst/>
                  <a:cxnLst/>
                  <a:rect l="l" t="t" r="r" b="b"/>
                  <a:pathLst>
                    <a:path w="3615" h="7610" fill="none" extrusionOk="0">
                      <a:moveTo>
                        <a:pt x="3615" y="7610"/>
                      </a:moveTo>
                      <a:cubicBezTo>
                        <a:pt x="3006" y="4832"/>
                        <a:pt x="1750" y="2207"/>
                        <a:pt x="0" y="1"/>
                      </a:cubicBezTo>
                    </a:path>
                  </a:pathLst>
                </a:custGeom>
                <a:noFill/>
                <a:ln w="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7"/>
                <p:cNvSpPr/>
                <p:nvPr/>
              </p:nvSpPr>
              <p:spPr>
                <a:xfrm>
                  <a:off x="6659975" y="4018475"/>
                  <a:ext cx="316750" cy="319900"/>
                </a:xfrm>
                <a:custGeom>
                  <a:avLst/>
                  <a:gdLst/>
                  <a:ahLst/>
                  <a:cxnLst/>
                  <a:rect l="l" t="t" r="r" b="b"/>
                  <a:pathLst>
                    <a:path w="12670" h="12796" extrusionOk="0">
                      <a:moveTo>
                        <a:pt x="4356" y="0"/>
                      </a:moveTo>
                      <a:cubicBezTo>
                        <a:pt x="4209" y="0"/>
                        <a:pt x="4061" y="19"/>
                        <a:pt x="3919" y="50"/>
                      </a:cubicBezTo>
                      <a:cubicBezTo>
                        <a:pt x="3539" y="279"/>
                        <a:pt x="3310" y="659"/>
                        <a:pt x="3234" y="1116"/>
                      </a:cubicBezTo>
                      <a:lnTo>
                        <a:pt x="2664" y="2828"/>
                      </a:lnTo>
                      <a:cubicBezTo>
                        <a:pt x="2283" y="2942"/>
                        <a:pt x="1865" y="2980"/>
                        <a:pt x="1446" y="2980"/>
                      </a:cubicBezTo>
                      <a:cubicBezTo>
                        <a:pt x="1028" y="3018"/>
                        <a:pt x="533" y="3284"/>
                        <a:pt x="495" y="3703"/>
                      </a:cubicBezTo>
                      <a:cubicBezTo>
                        <a:pt x="457" y="4159"/>
                        <a:pt x="990" y="4463"/>
                        <a:pt x="1446" y="4654"/>
                      </a:cubicBezTo>
                      <a:cubicBezTo>
                        <a:pt x="952" y="5034"/>
                        <a:pt x="571" y="5567"/>
                        <a:pt x="343" y="6099"/>
                      </a:cubicBezTo>
                      <a:cubicBezTo>
                        <a:pt x="0" y="6670"/>
                        <a:pt x="77" y="7431"/>
                        <a:pt x="571" y="7887"/>
                      </a:cubicBezTo>
                      <a:cubicBezTo>
                        <a:pt x="821" y="8062"/>
                        <a:pt x="1104" y="8155"/>
                        <a:pt x="1387" y="8155"/>
                      </a:cubicBezTo>
                      <a:cubicBezTo>
                        <a:pt x="1535" y="8155"/>
                        <a:pt x="1683" y="8130"/>
                        <a:pt x="1827" y="8078"/>
                      </a:cubicBezTo>
                      <a:cubicBezTo>
                        <a:pt x="1979" y="8382"/>
                        <a:pt x="2017" y="8724"/>
                        <a:pt x="1979" y="9029"/>
                      </a:cubicBezTo>
                      <a:cubicBezTo>
                        <a:pt x="2055" y="9447"/>
                        <a:pt x="2321" y="9752"/>
                        <a:pt x="2702" y="9828"/>
                      </a:cubicBezTo>
                      <a:cubicBezTo>
                        <a:pt x="2892" y="9866"/>
                        <a:pt x="3082" y="9885"/>
                        <a:pt x="3272" y="9885"/>
                      </a:cubicBezTo>
                      <a:cubicBezTo>
                        <a:pt x="3462" y="9885"/>
                        <a:pt x="3653" y="9866"/>
                        <a:pt x="3843" y="9828"/>
                      </a:cubicBezTo>
                      <a:cubicBezTo>
                        <a:pt x="4071" y="9828"/>
                        <a:pt x="4223" y="10132"/>
                        <a:pt x="4299" y="10360"/>
                      </a:cubicBezTo>
                      <a:cubicBezTo>
                        <a:pt x="4299" y="10589"/>
                        <a:pt x="4376" y="10817"/>
                        <a:pt x="4452" y="11007"/>
                      </a:cubicBezTo>
                      <a:cubicBezTo>
                        <a:pt x="4566" y="11273"/>
                        <a:pt x="4832" y="11426"/>
                        <a:pt x="5098" y="11502"/>
                      </a:cubicBezTo>
                      <a:cubicBezTo>
                        <a:pt x="5232" y="11521"/>
                        <a:pt x="5374" y="11530"/>
                        <a:pt x="5517" y="11530"/>
                      </a:cubicBezTo>
                      <a:cubicBezTo>
                        <a:pt x="5660" y="11530"/>
                        <a:pt x="5802" y="11521"/>
                        <a:pt x="5935" y="11502"/>
                      </a:cubicBezTo>
                      <a:lnTo>
                        <a:pt x="5973" y="11692"/>
                      </a:lnTo>
                      <a:cubicBezTo>
                        <a:pt x="6049" y="12224"/>
                        <a:pt x="6316" y="12757"/>
                        <a:pt x="6886" y="12795"/>
                      </a:cubicBezTo>
                      <a:cubicBezTo>
                        <a:pt x="7305" y="12757"/>
                        <a:pt x="7723" y="12605"/>
                        <a:pt x="8066" y="12301"/>
                      </a:cubicBezTo>
                      <a:cubicBezTo>
                        <a:pt x="8865" y="11806"/>
                        <a:pt x="9588" y="11197"/>
                        <a:pt x="10272" y="10512"/>
                      </a:cubicBezTo>
                      <a:cubicBezTo>
                        <a:pt x="10957" y="9828"/>
                        <a:pt x="11414" y="8953"/>
                        <a:pt x="11566" y="8002"/>
                      </a:cubicBezTo>
                      <a:lnTo>
                        <a:pt x="12669" y="7583"/>
                      </a:lnTo>
                      <a:lnTo>
                        <a:pt x="9055" y="925"/>
                      </a:lnTo>
                      <a:lnTo>
                        <a:pt x="7914" y="1344"/>
                      </a:lnTo>
                      <a:cubicBezTo>
                        <a:pt x="6886" y="1344"/>
                        <a:pt x="5935" y="469"/>
                        <a:pt x="4946" y="126"/>
                      </a:cubicBezTo>
                      <a:cubicBezTo>
                        <a:pt x="4768" y="37"/>
                        <a:pt x="4564" y="0"/>
                        <a:pt x="4356" y="0"/>
                      </a:cubicBezTo>
                      <a:close/>
                    </a:path>
                  </a:pathLst>
                </a:custGeom>
                <a:solidFill>
                  <a:srgbClr val="D279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7"/>
                <p:cNvSpPr/>
                <p:nvPr/>
              </p:nvSpPr>
              <p:spPr>
                <a:xfrm>
                  <a:off x="6702775" y="4085350"/>
                  <a:ext cx="73250" cy="41875"/>
                </a:xfrm>
                <a:custGeom>
                  <a:avLst/>
                  <a:gdLst/>
                  <a:ahLst/>
                  <a:cxnLst/>
                  <a:rect l="l" t="t" r="r" b="b"/>
                  <a:pathLst>
                    <a:path w="2930" h="1675" fill="none" extrusionOk="0">
                      <a:moveTo>
                        <a:pt x="2930" y="0"/>
                      </a:moveTo>
                      <a:lnTo>
                        <a:pt x="0" y="1674"/>
                      </a:lnTo>
                    </a:path>
                  </a:pathLst>
                </a:custGeom>
                <a:noFill/>
                <a:ln w="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7"/>
                <p:cNvSpPr/>
                <p:nvPr/>
              </p:nvSpPr>
              <p:spPr>
                <a:xfrm>
                  <a:off x="6751275" y="4065375"/>
                  <a:ext cx="8600" cy="27600"/>
                </a:xfrm>
                <a:custGeom>
                  <a:avLst/>
                  <a:gdLst/>
                  <a:ahLst/>
                  <a:cxnLst/>
                  <a:rect l="l" t="t" r="r" b="b"/>
                  <a:pathLst>
                    <a:path w="344" h="1104" fill="none" extrusionOk="0">
                      <a:moveTo>
                        <a:pt x="343" y="0"/>
                      </a:moveTo>
                      <a:lnTo>
                        <a:pt x="1" y="1104"/>
                      </a:lnTo>
                    </a:path>
                  </a:pathLst>
                </a:custGeom>
                <a:noFill/>
                <a:ln w="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7"/>
                <p:cNvSpPr/>
                <p:nvPr/>
              </p:nvSpPr>
              <p:spPr>
                <a:xfrm>
                  <a:off x="6465950" y="3340625"/>
                  <a:ext cx="228300" cy="117025"/>
                </a:xfrm>
                <a:custGeom>
                  <a:avLst/>
                  <a:gdLst/>
                  <a:ahLst/>
                  <a:cxnLst/>
                  <a:rect l="l" t="t" r="r" b="b"/>
                  <a:pathLst>
                    <a:path w="9132" h="4681" fill="none" extrusionOk="0">
                      <a:moveTo>
                        <a:pt x="9131" y="1"/>
                      </a:moveTo>
                      <a:lnTo>
                        <a:pt x="5441" y="4300"/>
                      </a:lnTo>
                      <a:lnTo>
                        <a:pt x="2930" y="2017"/>
                      </a:lnTo>
                      <a:lnTo>
                        <a:pt x="0" y="4680"/>
                      </a:lnTo>
                      <a:lnTo>
                        <a:pt x="419" y="1028"/>
                      </a:lnTo>
                    </a:path>
                  </a:pathLst>
                </a:custGeom>
                <a:noFill/>
                <a:ln w="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422" name="Google Shape;422;p37"/>
          <p:cNvGrpSpPr/>
          <p:nvPr/>
        </p:nvGrpSpPr>
        <p:grpSpPr>
          <a:xfrm>
            <a:off x="-4206957" y="-656242"/>
            <a:ext cx="6905534" cy="6455984"/>
            <a:chOff x="-4206957" y="-656242"/>
            <a:chExt cx="6905534" cy="6455984"/>
          </a:xfrm>
        </p:grpSpPr>
        <p:grpSp>
          <p:nvGrpSpPr>
            <p:cNvPr id="423" name="Google Shape;423;p37"/>
            <p:cNvGrpSpPr/>
            <p:nvPr/>
          </p:nvGrpSpPr>
          <p:grpSpPr>
            <a:xfrm flipH="1">
              <a:off x="294278" y="539535"/>
              <a:ext cx="2404300" cy="4604144"/>
              <a:chOff x="8949000" y="923438"/>
              <a:chExt cx="1929150" cy="3694250"/>
            </a:xfrm>
          </p:grpSpPr>
          <p:sp>
            <p:nvSpPr>
              <p:cNvPr id="424" name="Google Shape;424;p37"/>
              <p:cNvSpPr/>
              <p:nvPr/>
            </p:nvSpPr>
            <p:spPr>
              <a:xfrm>
                <a:off x="8949000" y="923438"/>
                <a:ext cx="1929150" cy="3694250"/>
              </a:xfrm>
              <a:custGeom>
                <a:avLst/>
                <a:gdLst/>
                <a:ahLst/>
                <a:cxnLst/>
                <a:rect l="l" t="t" r="r" b="b"/>
                <a:pathLst>
                  <a:path w="77166" h="147770" extrusionOk="0">
                    <a:moveTo>
                      <a:pt x="18696" y="1"/>
                    </a:moveTo>
                    <a:cubicBezTo>
                      <a:pt x="9018" y="11365"/>
                      <a:pt x="3593" y="26065"/>
                      <a:pt x="2603" y="40985"/>
                    </a:cubicBezTo>
                    <a:lnTo>
                      <a:pt x="21628" y="54328"/>
                    </a:lnTo>
                    <a:lnTo>
                      <a:pt x="21628" y="54328"/>
                    </a:lnTo>
                    <a:lnTo>
                      <a:pt x="0" y="45897"/>
                    </a:lnTo>
                    <a:lnTo>
                      <a:pt x="0" y="45897"/>
                    </a:lnTo>
                    <a:cubicBezTo>
                      <a:pt x="2236" y="72584"/>
                      <a:pt x="11181" y="98281"/>
                      <a:pt x="26027" y="120606"/>
                    </a:cubicBezTo>
                    <a:cubicBezTo>
                      <a:pt x="30573" y="127424"/>
                      <a:pt x="35778" y="134023"/>
                      <a:pt x="42267" y="139045"/>
                    </a:cubicBezTo>
                    <a:cubicBezTo>
                      <a:pt x="48719" y="144104"/>
                      <a:pt x="56637" y="147623"/>
                      <a:pt x="64885" y="147770"/>
                    </a:cubicBezTo>
                    <a:cubicBezTo>
                      <a:pt x="70310" y="143664"/>
                      <a:pt x="74306" y="135782"/>
                      <a:pt x="75736" y="129111"/>
                    </a:cubicBezTo>
                    <a:cubicBezTo>
                      <a:pt x="77165" y="122475"/>
                      <a:pt x="76836" y="115547"/>
                      <a:pt x="76176" y="108802"/>
                    </a:cubicBezTo>
                    <a:cubicBezTo>
                      <a:pt x="73903" y="85781"/>
                      <a:pt x="67304" y="65472"/>
                      <a:pt x="57847" y="44394"/>
                    </a:cubicBezTo>
                    <a:cubicBezTo>
                      <a:pt x="49635" y="25955"/>
                      <a:pt x="35962" y="10448"/>
                      <a:pt x="1869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7"/>
              <p:cNvSpPr/>
              <p:nvPr/>
            </p:nvSpPr>
            <p:spPr>
              <a:xfrm>
                <a:off x="9408125" y="1039838"/>
                <a:ext cx="1023700" cy="3374400"/>
              </a:xfrm>
              <a:custGeom>
                <a:avLst/>
                <a:gdLst/>
                <a:ahLst/>
                <a:cxnLst/>
                <a:rect l="l" t="t" r="r" b="b"/>
                <a:pathLst>
                  <a:path w="40948" h="134976" fill="none" extrusionOk="0">
                    <a:moveTo>
                      <a:pt x="40948" y="134975"/>
                    </a:moveTo>
                    <a:cubicBezTo>
                      <a:pt x="23389" y="91242"/>
                      <a:pt x="9679" y="46080"/>
                      <a:pt x="1" y="0"/>
                    </a:cubicBezTo>
                  </a:path>
                </a:pathLst>
              </a:custGeom>
              <a:noFill/>
              <a:ln w="119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7"/>
              <p:cNvSpPr/>
              <p:nvPr/>
            </p:nvSpPr>
            <p:spPr>
              <a:xfrm>
                <a:off x="9419125" y="957363"/>
                <a:ext cx="1127275" cy="3593425"/>
              </a:xfrm>
              <a:custGeom>
                <a:avLst/>
                <a:gdLst/>
                <a:ahLst/>
                <a:cxnLst/>
                <a:rect l="l" t="t" r="r" b="b"/>
                <a:pathLst>
                  <a:path w="45091" h="143737" fill="none" extrusionOk="0">
                    <a:moveTo>
                      <a:pt x="1" y="0"/>
                    </a:moveTo>
                    <a:cubicBezTo>
                      <a:pt x="12611" y="48645"/>
                      <a:pt x="27678" y="96594"/>
                      <a:pt x="45090" y="143737"/>
                    </a:cubicBezTo>
                  </a:path>
                </a:pathLst>
              </a:custGeom>
              <a:noFill/>
              <a:ln w="119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7"/>
              <p:cNvSpPr/>
              <p:nvPr/>
            </p:nvSpPr>
            <p:spPr>
              <a:xfrm>
                <a:off x="9014050" y="2249563"/>
                <a:ext cx="693800" cy="252050"/>
              </a:xfrm>
              <a:custGeom>
                <a:avLst/>
                <a:gdLst/>
                <a:ahLst/>
                <a:cxnLst/>
                <a:rect l="l" t="t" r="r" b="b"/>
                <a:pathLst>
                  <a:path w="27752" h="10082" fill="none" extrusionOk="0">
                    <a:moveTo>
                      <a:pt x="1" y="0"/>
                    </a:moveTo>
                    <a:lnTo>
                      <a:pt x="27751" y="10081"/>
                    </a:lnTo>
                  </a:path>
                </a:pathLst>
              </a:custGeom>
              <a:noFill/>
              <a:ln w="119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7"/>
              <p:cNvSpPr/>
              <p:nvPr/>
            </p:nvSpPr>
            <p:spPr>
              <a:xfrm>
                <a:off x="9059875" y="1901313"/>
                <a:ext cx="559975" cy="352850"/>
              </a:xfrm>
              <a:custGeom>
                <a:avLst/>
                <a:gdLst/>
                <a:ahLst/>
                <a:cxnLst/>
                <a:rect l="l" t="t" r="r" b="b"/>
                <a:pathLst>
                  <a:path w="22399" h="14114" fill="none" extrusionOk="0">
                    <a:moveTo>
                      <a:pt x="1" y="0"/>
                    </a:moveTo>
                    <a:lnTo>
                      <a:pt x="22399" y="14113"/>
                    </a:lnTo>
                  </a:path>
                </a:pathLst>
              </a:custGeom>
              <a:noFill/>
              <a:ln w="119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7"/>
              <p:cNvSpPr/>
              <p:nvPr/>
            </p:nvSpPr>
            <p:spPr>
              <a:xfrm>
                <a:off x="9857200" y="1622688"/>
                <a:ext cx="255700" cy="558150"/>
              </a:xfrm>
              <a:custGeom>
                <a:avLst/>
                <a:gdLst/>
                <a:ahLst/>
                <a:cxnLst/>
                <a:rect l="l" t="t" r="r" b="b"/>
                <a:pathLst>
                  <a:path w="10228" h="22326" fill="none" extrusionOk="0">
                    <a:moveTo>
                      <a:pt x="0" y="22326"/>
                    </a:moveTo>
                    <a:lnTo>
                      <a:pt x="10228" y="1"/>
                    </a:lnTo>
                  </a:path>
                </a:pathLst>
              </a:custGeom>
              <a:noFill/>
              <a:ln w="119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7"/>
              <p:cNvSpPr/>
              <p:nvPr/>
            </p:nvSpPr>
            <p:spPr>
              <a:xfrm>
                <a:off x="9921350" y="1871963"/>
                <a:ext cx="329025" cy="585650"/>
              </a:xfrm>
              <a:custGeom>
                <a:avLst/>
                <a:gdLst/>
                <a:ahLst/>
                <a:cxnLst/>
                <a:rect l="l" t="t" r="r" b="b"/>
                <a:pathLst>
                  <a:path w="13161" h="23426" fill="none" extrusionOk="0">
                    <a:moveTo>
                      <a:pt x="0" y="23425"/>
                    </a:moveTo>
                    <a:lnTo>
                      <a:pt x="13161" y="1"/>
                    </a:lnTo>
                  </a:path>
                </a:pathLst>
              </a:custGeom>
              <a:noFill/>
              <a:ln w="119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7"/>
              <p:cNvSpPr/>
              <p:nvPr/>
            </p:nvSpPr>
            <p:spPr>
              <a:xfrm>
                <a:off x="9376975" y="3471188"/>
                <a:ext cx="751525" cy="202550"/>
              </a:xfrm>
              <a:custGeom>
                <a:avLst/>
                <a:gdLst/>
                <a:ahLst/>
                <a:cxnLst/>
                <a:rect l="l" t="t" r="r" b="b"/>
                <a:pathLst>
                  <a:path w="30061" h="8102" fill="none" extrusionOk="0">
                    <a:moveTo>
                      <a:pt x="0" y="0"/>
                    </a:moveTo>
                    <a:lnTo>
                      <a:pt x="30060" y="8102"/>
                    </a:lnTo>
                  </a:path>
                </a:pathLst>
              </a:custGeom>
              <a:noFill/>
              <a:ln w="119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7"/>
              <p:cNvSpPr/>
              <p:nvPr/>
            </p:nvSpPr>
            <p:spPr>
              <a:xfrm>
                <a:off x="9422800" y="3634313"/>
                <a:ext cx="701100" cy="139325"/>
              </a:xfrm>
              <a:custGeom>
                <a:avLst/>
                <a:gdLst/>
                <a:ahLst/>
                <a:cxnLst/>
                <a:rect l="l" t="t" r="r" b="b"/>
                <a:pathLst>
                  <a:path w="28044" h="5573" fill="none" extrusionOk="0">
                    <a:moveTo>
                      <a:pt x="0" y="0"/>
                    </a:moveTo>
                    <a:lnTo>
                      <a:pt x="28044" y="5572"/>
                    </a:lnTo>
                  </a:path>
                </a:pathLst>
              </a:custGeom>
              <a:noFill/>
              <a:ln w="119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7"/>
              <p:cNvSpPr/>
              <p:nvPr/>
            </p:nvSpPr>
            <p:spPr>
              <a:xfrm>
                <a:off x="10276925" y="3153163"/>
                <a:ext cx="428925" cy="551750"/>
              </a:xfrm>
              <a:custGeom>
                <a:avLst/>
                <a:gdLst/>
                <a:ahLst/>
                <a:cxnLst/>
                <a:rect l="l" t="t" r="r" b="b"/>
                <a:pathLst>
                  <a:path w="17157" h="22070" fill="none" extrusionOk="0">
                    <a:moveTo>
                      <a:pt x="1" y="22069"/>
                    </a:moveTo>
                    <a:lnTo>
                      <a:pt x="17157" y="1"/>
                    </a:lnTo>
                  </a:path>
                </a:pathLst>
              </a:custGeom>
              <a:noFill/>
              <a:ln w="119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7"/>
              <p:cNvSpPr/>
              <p:nvPr/>
            </p:nvSpPr>
            <p:spPr>
              <a:xfrm>
                <a:off x="10320925" y="3366713"/>
                <a:ext cx="367525" cy="433500"/>
              </a:xfrm>
              <a:custGeom>
                <a:avLst/>
                <a:gdLst/>
                <a:ahLst/>
                <a:cxnLst/>
                <a:rect l="l" t="t" r="r" b="b"/>
                <a:pathLst>
                  <a:path w="14701" h="17340" fill="none" extrusionOk="0">
                    <a:moveTo>
                      <a:pt x="0" y="17340"/>
                    </a:moveTo>
                    <a:lnTo>
                      <a:pt x="14700" y="0"/>
                    </a:lnTo>
                  </a:path>
                </a:pathLst>
              </a:custGeom>
              <a:noFill/>
              <a:ln w="119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5" name="Google Shape;435;p37"/>
            <p:cNvSpPr/>
            <p:nvPr/>
          </p:nvSpPr>
          <p:spPr>
            <a:xfrm>
              <a:off x="-4206957" y="-656242"/>
              <a:ext cx="6702650" cy="6455984"/>
            </a:xfrm>
            <a:custGeom>
              <a:avLst/>
              <a:gdLst/>
              <a:ahLst/>
              <a:cxnLst/>
              <a:rect l="l" t="t" r="r" b="b"/>
              <a:pathLst>
                <a:path w="192439" h="185357" extrusionOk="0">
                  <a:moveTo>
                    <a:pt x="112964" y="1"/>
                  </a:moveTo>
                  <a:cubicBezTo>
                    <a:pt x="109203" y="1"/>
                    <a:pt x="105436" y="1180"/>
                    <a:pt x="102184" y="3131"/>
                  </a:cubicBezTo>
                  <a:cubicBezTo>
                    <a:pt x="97226" y="6113"/>
                    <a:pt x="93461" y="10699"/>
                    <a:pt x="89099" y="14501"/>
                  </a:cubicBezTo>
                  <a:cubicBezTo>
                    <a:pt x="85126" y="17999"/>
                    <a:pt x="80193" y="21002"/>
                    <a:pt x="75007" y="21002"/>
                  </a:cubicBezTo>
                  <a:cubicBezTo>
                    <a:pt x="74500" y="21002"/>
                    <a:pt x="73990" y="20973"/>
                    <a:pt x="73479" y="20913"/>
                  </a:cubicBezTo>
                  <a:cubicBezTo>
                    <a:pt x="68893" y="20354"/>
                    <a:pt x="65016" y="17446"/>
                    <a:pt x="61102" y="14986"/>
                  </a:cubicBezTo>
                  <a:cubicBezTo>
                    <a:pt x="57969" y="13047"/>
                    <a:pt x="54359" y="11274"/>
                    <a:pt x="50749" y="11274"/>
                  </a:cubicBezTo>
                  <a:cubicBezTo>
                    <a:pt x="49848" y="11274"/>
                    <a:pt x="48947" y="11385"/>
                    <a:pt x="48054" y="11631"/>
                  </a:cubicBezTo>
                  <a:cubicBezTo>
                    <a:pt x="44400" y="12637"/>
                    <a:pt x="41642" y="15806"/>
                    <a:pt x="40262" y="19347"/>
                  </a:cubicBezTo>
                  <a:cubicBezTo>
                    <a:pt x="38920" y="22889"/>
                    <a:pt x="38771" y="26766"/>
                    <a:pt x="38883" y="30569"/>
                  </a:cubicBezTo>
                  <a:cubicBezTo>
                    <a:pt x="39107" y="37615"/>
                    <a:pt x="38920" y="46375"/>
                    <a:pt x="34186" y="51595"/>
                  </a:cubicBezTo>
                  <a:cubicBezTo>
                    <a:pt x="31576" y="54502"/>
                    <a:pt x="27811" y="56180"/>
                    <a:pt x="25388" y="59274"/>
                  </a:cubicBezTo>
                  <a:cubicBezTo>
                    <a:pt x="21846" y="63785"/>
                    <a:pt x="22107" y="70234"/>
                    <a:pt x="23151" y="75901"/>
                  </a:cubicBezTo>
                  <a:cubicBezTo>
                    <a:pt x="24157" y="81605"/>
                    <a:pt x="25760" y="87458"/>
                    <a:pt x="24307" y="93050"/>
                  </a:cubicBezTo>
                  <a:cubicBezTo>
                    <a:pt x="21548" y="103674"/>
                    <a:pt x="9059" y="108931"/>
                    <a:pt x="4511" y="118922"/>
                  </a:cubicBezTo>
                  <a:cubicBezTo>
                    <a:pt x="0" y="128727"/>
                    <a:pt x="4362" y="140321"/>
                    <a:pt x="14204" y="144757"/>
                  </a:cubicBezTo>
                  <a:cubicBezTo>
                    <a:pt x="22144" y="148336"/>
                    <a:pt x="31464" y="146248"/>
                    <a:pt x="40039" y="147963"/>
                  </a:cubicBezTo>
                  <a:cubicBezTo>
                    <a:pt x="49209" y="149827"/>
                    <a:pt x="59536" y="155568"/>
                    <a:pt x="61064" y="164813"/>
                  </a:cubicBezTo>
                  <a:cubicBezTo>
                    <a:pt x="61661" y="168653"/>
                    <a:pt x="62332" y="172568"/>
                    <a:pt x="64233" y="175997"/>
                  </a:cubicBezTo>
                  <a:cubicBezTo>
                    <a:pt x="66134" y="179390"/>
                    <a:pt x="69564" y="182186"/>
                    <a:pt x="73441" y="182260"/>
                  </a:cubicBezTo>
                  <a:cubicBezTo>
                    <a:pt x="73487" y="182261"/>
                    <a:pt x="73532" y="182261"/>
                    <a:pt x="73577" y="182261"/>
                  </a:cubicBezTo>
                  <a:cubicBezTo>
                    <a:pt x="78287" y="182261"/>
                    <a:pt x="82117" y="178421"/>
                    <a:pt x="84961" y="174618"/>
                  </a:cubicBezTo>
                  <a:cubicBezTo>
                    <a:pt x="87831" y="170778"/>
                    <a:pt x="90627" y="166416"/>
                    <a:pt x="95101" y="164776"/>
                  </a:cubicBezTo>
                  <a:cubicBezTo>
                    <a:pt x="96376" y="164311"/>
                    <a:pt x="97693" y="164101"/>
                    <a:pt x="99017" y="164101"/>
                  </a:cubicBezTo>
                  <a:cubicBezTo>
                    <a:pt x="102998" y="164101"/>
                    <a:pt x="107048" y="165996"/>
                    <a:pt x="110236" y="168541"/>
                  </a:cubicBezTo>
                  <a:cubicBezTo>
                    <a:pt x="114449" y="171934"/>
                    <a:pt x="117730" y="176407"/>
                    <a:pt x="121793" y="179986"/>
                  </a:cubicBezTo>
                  <a:cubicBezTo>
                    <a:pt x="125211" y="182969"/>
                    <a:pt x="129587" y="185357"/>
                    <a:pt x="134015" y="185357"/>
                  </a:cubicBezTo>
                  <a:cubicBezTo>
                    <a:pt x="134900" y="185357"/>
                    <a:pt x="135786" y="185261"/>
                    <a:pt x="136668" y="185056"/>
                  </a:cubicBezTo>
                  <a:cubicBezTo>
                    <a:pt x="142223" y="183789"/>
                    <a:pt x="146062" y="178458"/>
                    <a:pt x="147479" y="172903"/>
                  </a:cubicBezTo>
                  <a:cubicBezTo>
                    <a:pt x="148896" y="167386"/>
                    <a:pt x="148411" y="161570"/>
                    <a:pt x="148299" y="155866"/>
                  </a:cubicBezTo>
                  <a:cubicBezTo>
                    <a:pt x="148225" y="150125"/>
                    <a:pt x="148672" y="144160"/>
                    <a:pt x="151654" y="139277"/>
                  </a:cubicBezTo>
                  <a:cubicBezTo>
                    <a:pt x="156240" y="131895"/>
                    <a:pt x="165336" y="129025"/>
                    <a:pt x="173463" y="125856"/>
                  </a:cubicBezTo>
                  <a:cubicBezTo>
                    <a:pt x="181590" y="122724"/>
                    <a:pt x="190351" y="117543"/>
                    <a:pt x="191693" y="108931"/>
                  </a:cubicBezTo>
                  <a:cubicBezTo>
                    <a:pt x="192438" y="104234"/>
                    <a:pt x="190649" y="99350"/>
                    <a:pt x="187517" y="95771"/>
                  </a:cubicBezTo>
                  <a:cubicBezTo>
                    <a:pt x="184386" y="92155"/>
                    <a:pt x="180024" y="89806"/>
                    <a:pt x="175476" y="88352"/>
                  </a:cubicBezTo>
                  <a:cubicBezTo>
                    <a:pt x="172978" y="87570"/>
                    <a:pt x="170331" y="87048"/>
                    <a:pt x="168057" y="85780"/>
                  </a:cubicBezTo>
                  <a:cubicBezTo>
                    <a:pt x="165746" y="84513"/>
                    <a:pt x="163770" y="82276"/>
                    <a:pt x="163658" y="79629"/>
                  </a:cubicBezTo>
                  <a:cubicBezTo>
                    <a:pt x="163547" y="76087"/>
                    <a:pt x="166715" y="73441"/>
                    <a:pt x="169399" y="71092"/>
                  </a:cubicBezTo>
                  <a:cubicBezTo>
                    <a:pt x="173649" y="67401"/>
                    <a:pt x="177415" y="63151"/>
                    <a:pt x="180583" y="58417"/>
                  </a:cubicBezTo>
                  <a:cubicBezTo>
                    <a:pt x="183491" y="54055"/>
                    <a:pt x="185914" y="48873"/>
                    <a:pt x="184759" y="43766"/>
                  </a:cubicBezTo>
                  <a:cubicBezTo>
                    <a:pt x="183417" y="37615"/>
                    <a:pt x="177191" y="33626"/>
                    <a:pt x="171003" y="32619"/>
                  </a:cubicBezTo>
                  <a:cubicBezTo>
                    <a:pt x="169455" y="32377"/>
                    <a:pt x="167901" y="32277"/>
                    <a:pt x="166343" y="32277"/>
                  </a:cubicBezTo>
                  <a:cubicBezTo>
                    <a:pt x="161669" y="32277"/>
                    <a:pt x="156957" y="33178"/>
                    <a:pt x="152288" y="33849"/>
                  </a:cubicBezTo>
                  <a:cubicBezTo>
                    <a:pt x="151063" y="34019"/>
                    <a:pt x="149896" y="34088"/>
                    <a:pt x="148762" y="34088"/>
                  </a:cubicBezTo>
                  <a:cubicBezTo>
                    <a:pt x="144166" y="34088"/>
                    <a:pt x="140126" y="32955"/>
                    <a:pt x="135102" y="32805"/>
                  </a:cubicBezTo>
                  <a:cubicBezTo>
                    <a:pt x="132120" y="32731"/>
                    <a:pt x="129622" y="30270"/>
                    <a:pt x="128578" y="27474"/>
                  </a:cubicBezTo>
                  <a:cubicBezTo>
                    <a:pt x="127497" y="24678"/>
                    <a:pt x="127609" y="21584"/>
                    <a:pt x="127758" y="18602"/>
                  </a:cubicBezTo>
                  <a:cubicBezTo>
                    <a:pt x="127907" y="15657"/>
                    <a:pt x="128093" y="12600"/>
                    <a:pt x="127236" y="9729"/>
                  </a:cubicBezTo>
                  <a:cubicBezTo>
                    <a:pt x="125819" y="4957"/>
                    <a:pt x="121383" y="1416"/>
                    <a:pt x="116537" y="372"/>
                  </a:cubicBezTo>
                  <a:cubicBezTo>
                    <a:pt x="115358" y="120"/>
                    <a:pt x="114161" y="1"/>
                    <a:pt x="1129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7"/>
            <p:cNvSpPr/>
            <p:nvPr/>
          </p:nvSpPr>
          <p:spPr>
            <a:xfrm>
              <a:off x="2169763" y="1638037"/>
              <a:ext cx="236543" cy="236188"/>
            </a:xfrm>
            <a:custGeom>
              <a:avLst/>
              <a:gdLst/>
              <a:ahLst/>
              <a:cxnLst/>
              <a:rect l="l" t="t" r="r" b="b"/>
              <a:pathLst>
                <a:path w="24672" h="24635" extrusionOk="0">
                  <a:moveTo>
                    <a:pt x="12318" y="1"/>
                  </a:moveTo>
                  <a:cubicBezTo>
                    <a:pt x="5536" y="1"/>
                    <a:pt x="1" y="5499"/>
                    <a:pt x="1" y="12318"/>
                  </a:cubicBezTo>
                  <a:cubicBezTo>
                    <a:pt x="1" y="19136"/>
                    <a:pt x="5536" y="24635"/>
                    <a:pt x="12318" y="24635"/>
                  </a:cubicBezTo>
                  <a:cubicBezTo>
                    <a:pt x="19137" y="24635"/>
                    <a:pt x="24672" y="19136"/>
                    <a:pt x="24672" y="12318"/>
                  </a:cubicBezTo>
                  <a:cubicBezTo>
                    <a:pt x="24672" y="5499"/>
                    <a:pt x="19137" y="1"/>
                    <a:pt x="123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7"/>
            <p:cNvSpPr/>
            <p:nvPr/>
          </p:nvSpPr>
          <p:spPr>
            <a:xfrm>
              <a:off x="1847525" y="3812477"/>
              <a:ext cx="369957" cy="369402"/>
            </a:xfrm>
            <a:custGeom>
              <a:avLst/>
              <a:gdLst/>
              <a:ahLst/>
              <a:cxnLst/>
              <a:rect l="l" t="t" r="r" b="b"/>
              <a:pathLst>
                <a:path w="24672" h="24635" extrusionOk="0">
                  <a:moveTo>
                    <a:pt x="12318" y="1"/>
                  </a:moveTo>
                  <a:cubicBezTo>
                    <a:pt x="5536" y="1"/>
                    <a:pt x="1" y="5499"/>
                    <a:pt x="1" y="12318"/>
                  </a:cubicBezTo>
                  <a:cubicBezTo>
                    <a:pt x="1" y="19136"/>
                    <a:pt x="5536" y="24635"/>
                    <a:pt x="12318" y="24635"/>
                  </a:cubicBezTo>
                  <a:cubicBezTo>
                    <a:pt x="19137" y="24635"/>
                    <a:pt x="24672" y="19136"/>
                    <a:pt x="24672" y="12318"/>
                  </a:cubicBezTo>
                  <a:cubicBezTo>
                    <a:pt x="24672" y="5499"/>
                    <a:pt x="19137" y="1"/>
                    <a:pt x="123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7"/>
            <p:cNvSpPr/>
            <p:nvPr/>
          </p:nvSpPr>
          <p:spPr>
            <a:xfrm>
              <a:off x="1795326" y="4455221"/>
              <a:ext cx="169558" cy="169304"/>
            </a:xfrm>
            <a:custGeom>
              <a:avLst/>
              <a:gdLst/>
              <a:ahLst/>
              <a:cxnLst/>
              <a:rect l="l" t="t" r="r" b="b"/>
              <a:pathLst>
                <a:path w="24672" h="24635" extrusionOk="0">
                  <a:moveTo>
                    <a:pt x="12318" y="1"/>
                  </a:moveTo>
                  <a:cubicBezTo>
                    <a:pt x="5536" y="1"/>
                    <a:pt x="1" y="5499"/>
                    <a:pt x="1" y="12318"/>
                  </a:cubicBezTo>
                  <a:cubicBezTo>
                    <a:pt x="1" y="19136"/>
                    <a:pt x="5536" y="24635"/>
                    <a:pt x="12318" y="24635"/>
                  </a:cubicBezTo>
                  <a:cubicBezTo>
                    <a:pt x="19137" y="24635"/>
                    <a:pt x="24672" y="19136"/>
                    <a:pt x="24672" y="12318"/>
                  </a:cubicBezTo>
                  <a:cubicBezTo>
                    <a:pt x="24672" y="5499"/>
                    <a:pt x="19137" y="1"/>
                    <a:pt x="123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9" name="Google Shape;439;p37"/>
            <p:cNvGrpSpPr/>
            <p:nvPr/>
          </p:nvGrpSpPr>
          <p:grpSpPr>
            <a:xfrm flipH="1">
              <a:off x="199307" y="1576717"/>
              <a:ext cx="2410627" cy="3502258"/>
              <a:chOff x="6020145" y="1152367"/>
              <a:chExt cx="2410627" cy="3502258"/>
            </a:xfrm>
          </p:grpSpPr>
          <p:sp>
            <p:nvSpPr>
              <p:cNvPr id="440" name="Google Shape;440;p37"/>
              <p:cNvSpPr/>
              <p:nvPr/>
            </p:nvSpPr>
            <p:spPr>
              <a:xfrm>
                <a:off x="6439913" y="4562525"/>
                <a:ext cx="1571100" cy="921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1" name="Google Shape;441;p37"/>
              <p:cNvGrpSpPr/>
              <p:nvPr/>
            </p:nvGrpSpPr>
            <p:grpSpPr>
              <a:xfrm flipH="1">
                <a:off x="6020145" y="1152367"/>
                <a:ext cx="2410627" cy="3456132"/>
                <a:chOff x="-184875" y="2303925"/>
                <a:chExt cx="2127650" cy="3050425"/>
              </a:xfrm>
            </p:grpSpPr>
            <p:sp>
              <p:nvSpPr>
                <p:cNvPr id="442" name="Google Shape;442;p37"/>
                <p:cNvSpPr/>
                <p:nvPr/>
              </p:nvSpPr>
              <p:spPr>
                <a:xfrm>
                  <a:off x="1534725" y="3344000"/>
                  <a:ext cx="293925" cy="268875"/>
                </a:xfrm>
                <a:custGeom>
                  <a:avLst/>
                  <a:gdLst/>
                  <a:ahLst/>
                  <a:cxnLst/>
                  <a:rect l="l" t="t" r="r" b="b"/>
                  <a:pathLst>
                    <a:path w="11757" h="10755" extrusionOk="0">
                      <a:moveTo>
                        <a:pt x="8651" y="0"/>
                      </a:moveTo>
                      <a:cubicBezTo>
                        <a:pt x="8302" y="0"/>
                        <a:pt x="7944" y="87"/>
                        <a:pt x="7610" y="254"/>
                      </a:cubicBezTo>
                      <a:cubicBezTo>
                        <a:pt x="7305" y="406"/>
                        <a:pt x="7001" y="635"/>
                        <a:pt x="6773" y="901"/>
                      </a:cubicBezTo>
                      <a:cubicBezTo>
                        <a:pt x="6582" y="1091"/>
                        <a:pt x="6392" y="1281"/>
                        <a:pt x="6202" y="1472"/>
                      </a:cubicBezTo>
                      <a:cubicBezTo>
                        <a:pt x="6126" y="1396"/>
                        <a:pt x="6050" y="1358"/>
                        <a:pt x="5974" y="1358"/>
                      </a:cubicBezTo>
                      <a:cubicBezTo>
                        <a:pt x="5707" y="1254"/>
                        <a:pt x="5430" y="1202"/>
                        <a:pt x="5156" y="1202"/>
                      </a:cubicBezTo>
                      <a:cubicBezTo>
                        <a:pt x="4726" y="1202"/>
                        <a:pt x="4306" y="1330"/>
                        <a:pt x="3957" y="1586"/>
                      </a:cubicBezTo>
                      <a:cubicBezTo>
                        <a:pt x="3273" y="2042"/>
                        <a:pt x="2816" y="2727"/>
                        <a:pt x="2664" y="3526"/>
                      </a:cubicBezTo>
                      <a:cubicBezTo>
                        <a:pt x="2512" y="4135"/>
                        <a:pt x="2474" y="4782"/>
                        <a:pt x="2512" y="5428"/>
                      </a:cubicBezTo>
                      <a:cubicBezTo>
                        <a:pt x="2550" y="5580"/>
                        <a:pt x="2588" y="5771"/>
                        <a:pt x="2588" y="5961"/>
                      </a:cubicBezTo>
                      <a:lnTo>
                        <a:pt x="1" y="7178"/>
                      </a:lnTo>
                      <a:lnTo>
                        <a:pt x="1675" y="10754"/>
                      </a:lnTo>
                      <a:lnTo>
                        <a:pt x="4870" y="9385"/>
                      </a:lnTo>
                      <a:cubicBezTo>
                        <a:pt x="4947" y="9461"/>
                        <a:pt x="5061" y="9575"/>
                        <a:pt x="5175" y="9613"/>
                      </a:cubicBezTo>
                      <a:cubicBezTo>
                        <a:pt x="5481" y="9717"/>
                        <a:pt x="5784" y="9762"/>
                        <a:pt x="6085" y="9762"/>
                      </a:cubicBezTo>
                      <a:cubicBezTo>
                        <a:pt x="7435" y="9762"/>
                        <a:pt x="8752" y="8869"/>
                        <a:pt x="10121" y="8434"/>
                      </a:cubicBezTo>
                      <a:cubicBezTo>
                        <a:pt x="10235" y="8358"/>
                        <a:pt x="10387" y="8320"/>
                        <a:pt x="10501" y="8282"/>
                      </a:cubicBezTo>
                      <a:cubicBezTo>
                        <a:pt x="10615" y="8205"/>
                        <a:pt x="10729" y="8129"/>
                        <a:pt x="10843" y="8053"/>
                      </a:cubicBezTo>
                      <a:cubicBezTo>
                        <a:pt x="11034" y="7901"/>
                        <a:pt x="11224" y="7711"/>
                        <a:pt x="11300" y="7483"/>
                      </a:cubicBezTo>
                      <a:cubicBezTo>
                        <a:pt x="11490" y="7102"/>
                        <a:pt x="11452" y="6722"/>
                        <a:pt x="11224" y="6379"/>
                      </a:cubicBezTo>
                      <a:cubicBezTo>
                        <a:pt x="11604" y="6075"/>
                        <a:pt x="11756" y="5580"/>
                        <a:pt x="11680" y="5086"/>
                      </a:cubicBezTo>
                      <a:cubicBezTo>
                        <a:pt x="11604" y="4629"/>
                        <a:pt x="11300" y="4249"/>
                        <a:pt x="10843" y="4059"/>
                      </a:cubicBezTo>
                      <a:cubicBezTo>
                        <a:pt x="11224" y="3716"/>
                        <a:pt x="11338" y="3184"/>
                        <a:pt x="11186" y="2689"/>
                      </a:cubicBezTo>
                      <a:cubicBezTo>
                        <a:pt x="11034" y="2233"/>
                        <a:pt x="10653" y="1890"/>
                        <a:pt x="10121" y="1814"/>
                      </a:cubicBezTo>
                      <a:cubicBezTo>
                        <a:pt x="10349" y="1167"/>
                        <a:pt x="10083" y="483"/>
                        <a:pt x="9474" y="178"/>
                      </a:cubicBezTo>
                      <a:cubicBezTo>
                        <a:pt x="9217" y="58"/>
                        <a:pt x="8937" y="0"/>
                        <a:pt x="8651" y="0"/>
                      </a:cubicBezTo>
                      <a:close/>
                    </a:path>
                  </a:pathLst>
                </a:custGeom>
                <a:solidFill>
                  <a:srgbClr val="FFA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7"/>
                <p:cNvSpPr/>
                <p:nvPr/>
              </p:nvSpPr>
              <p:spPr>
                <a:xfrm>
                  <a:off x="1223725" y="2605675"/>
                  <a:ext cx="719050" cy="1166100"/>
                </a:xfrm>
                <a:custGeom>
                  <a:avLst/>
                  <a:gdLst/>
                  <a:ahLst/>
                  <a:cxnLst/>
                  <a:rect l="l" t="t" r="r" b="b"/>
                  <a:pathLst>
                    <a:path w="28762" h="46644" extrusionOk="0">
                      <a:moveTo>
                        <a:pt x="14300" y="2301"/>
                      </a:moveTo>
                      <a:cubicBezTo>
                        <a:pt x="16890" y="2301"/>
                        <a:pt x="19533" y="3260"/>
                        <a:pt x="21686" y="5401"/>
                      </a:cubicBezTo>
                      <a:cubicBezTo>
                        <a:pt x="28305" y="12059"/>
                        <a:pt x="23626" y="23396"/>
                        <a:pt x="14229" y="23396"/>
                      </a:cubicBezTo>
                      <a:cubicBezTo>
                        <a:pt x="8408" y="23396"/>
                        <a:pt x="3691" y="18678"/>
                        <a:pt x="3691" y="12858"/>
                      </a:cubicBezTo>
                      <a:cubicBezTo>
                        <a:pt x="3691" y="6500"/>
                        <a:pt x="8881" y="2301"/>
                        <a:pt x="14300" y="2301"/>
                      </a:cubicBezTo>
                      <a:close/>
                      <a:moveTo>
                        <a:pt x="14252" y="0"/>
                      </a:moveTo>
                      <a:cubicBezTo>
                        <a:pt x="12996" y="0"/>
                        <a:pt x="11721" y="184"/>
                        <a:pt x="10463" y="569"/>
                      </a:cubicBezTo>
                      <a:cubicBezTo>
                        <a:pt x="3881" y="2586"/>
                        <a:pt x="0" y="9434"/>
                        <a:pt x="1712" y="16091"/>
                      </a:cubicBezTo>
                      <a:cubicBezTo>
                        <a:pt x="3206" y="21932"/>
                        <a:pt x="8462" y="25862"/>
                        <a:pt x="14249" y="25862"/>
                      </a:cubicBezTo>
                      <a:cubicBezTo>
                        <a:pt x="15097" y="25862"/>
                        <a:pt x="15956" y="25777"/>
                        <a:pt x="16816" y="25602"/>
                      </a:cubicBezTo>
                      <a:lnTo>
                        <a:pt x="23245" y="45918"/>
                      </a:lnTo>
                      <a:cubicBezTo>
                        <a:pt x="23476" y="46423"/>
                        <a:pt x="23916" y="46644"/>
                        <a:pt x="24355" y="46644"/>
                      </a:cubicBezTo>
                      <a:cubicBezTo>
                        <a:pt x="25074" y="46644"/>
                        <a:pt x="25793" y="46054"/>
                        <a:pt x="25604" y="45157"/>
                      </a:cubicBezTo>
                      <a:lnTo>
                        <a:pt x="19213" y="24842"/>
                      </a:lnTo>
                      <a:cubicBezTo>
                        <a:pt x="25604" y="22178"/>
                        <a:pt x="28762" y="15026"/>
                        <a:pt x="26403" y="8521"/>
                      </a:cubicBezTo>
                      <a:cubicBezTo>
                        <a:pt x="24526" y="3290"/>
                        <a:pt x="19563" y="0"/>
                        <a:pt x="142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7"/>
                <p:cNvSpPr/>
                <p:nvPr/>
              </p:nvSpPr>
              <p:spPr>
                <a:xfrm>
                  <a:off x="1685000" y="3344950"/>
                  <a:ext cx="143650" cy="212375"/>
                </a:xfrm>
                <a:custGeom>
                  <a:avLst/>
                  <a:gdLst/>
                  <a:ahLst/>
                  <a:cxnLst/>
                  <a:rect l="l" t="t" r="r" b="b"/>
                  <a:pathLst>
                    <a:path w="5746" h="8495" extrusionOk="0">
                      <a:moveTo>
                        <a:pt x="2644" y="0"/>
                      </a:moveTo>
                      <a:cubicBezTo>
                        <a:pt x="2299" y="0"/>
                        <a:pt x="1950" y="87"/>
                        <a:pt x="1637" y="254"/>
                      </a:cubicBezTo>
                      <a:cubicBezTo>
                        <a:pt x="1294" y="406"/>
                        <a:pt x="1028" y="635"/>
                        <a:pt x="762" y="901"/>
                      </a:cubicBezTo>
                      <a:cubicBezTo>
                        <a:pt x="724" y="901"/>
                        <a:pt x="724" y="939"/>
                        <a:pt x="686" y="977"/>
                      </a:cubicBezTo>
                      <a:cubicBezTo>
                        <a:pt x="419" y="1281"/>
                        <a:pt x="229" y="1624"/>
                        <a:pt x="115" y="2004"/>
                      </a:cubicBezTo>
                      <a:cubicBezTo>
                        <a:pt x="1" y="2385"/>
                        <a:pt x="115" y="2765"/>
                        <a:pt x="381" y="3070"/>
                      </a:cubicBezTo>
                      <a:cubicBezTo>
                        <a:pt x="549" y="3237"/>
                        <a:pt x="762" y="3324"/>
                        <a:pt x="977" y="3324"/>
                      </a:cubicBezTo>
                      <a:cubicBezTo>
                        <a:pt x="1153" y="3324"/>
                        <a:pt x="1330" y="3266"/>
                        <a:pt x="1485" y="3146"/>
                      </a:cubicBezTo>
                      <a:lnTo>
                        <a:pt x="1485" y="3146"/>
                      </a:lnTo>
                      <a:cubicBezTo>
                        <a:pt x="1294" y="3298"/>
                        <a:pt x="1142" y="3526"/>
                        <a:pt x="1028" y="3754"/>
                      </a:cubicBezTo>
                      <a:cubicBezTo>
                        <a:pt x="914" y="3983"/>
                        <a:pt x="876" y="4249"/>
                        <a:pt x="990" y="4515"/>
                      </a:cubicBezTo>
                      <a:cubicBezTo>
                        <a:pt x="1066" y="4744"/>
                        <a:pt x="1294" y="4972"/>
                        <a:pt x="1523" y="5048"/>
                      </a:cubicBezTo>
                      <a:cubicBezTo>
                        <a:pt x="1722" y="5133"/>
                        <a:pt x="1943" y="5176"/>
                        <a:pt x="2154" y="5176"/>
                      </a:cubicBezTo>
                      <a:cubicBezTo>
                        <a:pt x="2224" y="5176"/>
                        <a:pt x="2293" y="5172"/>
                        <a:pt x="2360" y="5162"/>
                      </a:cubicBezTo>
                      <a:lnTo>
                        <a:pt x="2360" y="5162"/>
                      </a:lnTo>
                      <a:cubicBezTo>
                        <a:pt x="2093" y="5238"/>
                        <a:pt x="1865" y="5314"/>
                        <a:pt x="1675" y="5466"/>
                      </a:cubicBezTo>
                      <a:cubicBezTo>
                        <a:pt x="1446" y="5580"/>
                        <a:pt x="1256" y="5809"/>
                        <a:pt x="1180" y="6037"/>
                      </a:cubicBezTo>
                      <a:cubicBezTo>
                        <a:pt x="1104" y="6303"/>
                        <a:pt x="1180" y="6570"/>
                        <a:pt x="1408" y="6722"/>
                      </a:cubicBezTo>
                      <a:cubicBezTo>
                        <a:pt x="1554" y="6838"/>
                        <a:pt x="1743" y="6888"/>
                        <a:pt x="1944" y="6888"/>
                      </a:cubicBezTo>
                      <a:cubicBezTo>
                        <a:pt x="2006" y="6888"/>
                        <a:pt x="2068" y="6883"/>
                        <a:pt x="2131" y="6874"/>
                      </a:cubicBezTo>
                      <a:lnTo>
                        <a:pt x="2131" y="6874"/>
                      </a:lnTo>
                      <a:cubicBezTo>
                        <a:pt x="1751" y="6950"/>
                        <a:pt x="1523" y="7254"/>
                        <a:pt x="1561" y="7635"/>
                      </a:cubicBezTo>
                      <a:cubicBezTo>
                        <a:pt x="1637" y="7977"/>
                        <a:pt x="1903" y="8244"/>
                        <a:pt x="2207" y="8396"/>
                      </a:cubicBezTo>
                      <a:cubicBezTo>
                        <a:pt x="2424" y="8468"/>
                        <a:pt x="2642" y="8495"/>
                        <a:pt x="2859" y="8495"/>
                      </a:cubicBezTo>
                      <a:cubicBezTo>
                        <a:pt x="2984" y="8495"/>
                        <a:pt x="3109" y="8486"/>
                        <a:pt x="3235" y="8472"/>
                      </a:cubicBezTo>
                      <a:cubicBezTo>
                        <a:pt x="3653" y="8434"/>
                        <a:pt x="4072" y="8358"/>
                        <a:pt x="4490" y="8244"/>
                      </a:cubicBezTo>
                      <a:cubicBezTo>
                        <a:pt x="4604" y="8167"/>
                        <a:pt x="4718" y="8091"/>
                        <a:pt x="4832" y="8015"/>
                      </a:cubicBezTo>
                      <a:cubicBezTo>
                        <a:pt x="5023" y="7863"/>
                        <a:pt x="5213" y="7673"/>
                        <a:pt x="5289" y="7445"/>
                      </a:cubicBezTo>
                      <a:cubicBezTo>
                        <a:pt x="5479" y="7064"/>
                        <a:pt x="5441" y="6684"/>
                        <a:pt x="5213" y="6341"/>
                      </a:cubicBezTo>
                      <a:cubicBezTo>
                        <a:pt x="5593" y="6037"/>
                        <a:pt x="5745" y="5542"/>
                        <a:pt x="5669" y="5086"/>
                      </a:cubicBezTo>
                      <a:cubicBezTo>
                        <a:pt x="5593" y="4629"/>
                        <a:pt x="5289" y="4249"/>
                        <a:pt x="4870" y="4059"/>
                      </a:cubicBezTo>
                      <a:cubicBezTo>
                        <a:pt x="5213" y="3716"/>
                        <a:pt x="5365" y="3184"/>
                        <a:pt x="5213" y="2689"/>
                      </a:cubicBezTo>
                      <a:cubicBezTo>
                        <a:pt x="5061" y="2195"/>
                        <a:pt x="4642" y="1852"/>
                        <a:pt x="4148" y="1776"/>
                      </a:cubicBezTo>
                      <a:cubicBezTo>
                        <a:pt x="4376" y="1167"/>
                        <a:pt x="4072" y="483"/>
                        <a:pt x="3463" y="178"/>
                      </a:cubicBezTo>
                      <a:cubicBezTo>
                        <a:pt x="3206" y="58"/>
                        <a:pt x="2926" y="0"/>
                        <a:pt x="2644" y="0"/>
                      </a:cubicBezTo>
                      <a:close/>
                    </a:path>
                  </a:pathLst>
                </a:custGeom>
                <a:solidFill>
                  <a:srgbClr val="FFA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7"/>
                <p:cNvSpPr/>
                <p:nvPr/>
              </p:nvSpPr>
              <p:spPr>
                <a:xfrm>
                  <a:off x="1614625" y="3389350"/>
                  <a:ext cx="110350" cy="131275"/>
                </a:xfrm>
                <a:custGeom>
                  <a:avLst/>
                  <a:gdLst/>
                  <a:ahLst/>
                  <a:cxnLst/>
                  <a:rect l="l" t="t" r="r" b="b"/>
                  <a:pathLst>
                    <a:path w="4414" h="5251" extrusionOk="0">
                      <a:moveTo>
                        <a:pt x="3044" y="0"/>
                      </a:moveTo>
                      <a:lnTo>
                        <a:pt x="1" y="3804"/>
                      </a:lnTo>
                      <a:cubicBezTo>
                        <a:pt x="115" y="3995"/>
                        <a:pt x="305" y="4109"/>
                        <a:pt x="495" y="4147"/>
                      </a:cubicBezTo>
                      <a:cubicBezTo>
                        <a:pt x="578" y="4169"/>
                        <a:pt x="660" y="4180"/>
                        <a:pt x="742" y="4180"/>
                      </a:cubicBezTo>
                      <a:cubicBezTo>
                        <a:pt x="1073" y="4180"/>
                        <a:pt x="1385" y="4003"/>
                        <a:pt x="1598" y="3728"/>
                      </a:cubicBezTo>
                      <a:cubicBezTo>
                        <a:pt x="1827" y="3386"/>
                        <a:pt x="1941" y="2968"/>
                        <a:pt x="1903" y="2549"/>
                      </a:cubicBezTo>
                      <a:lnTo>
                        <a:pt x="1903" y="2549"/>
                      </a:lnTo>
                      <a:cubicBezTo>
                        <a:pt x="2017" y="3348"/>
                        <a:pt x="2359" y="4109"/>
                        <a:pt x="2854" y="4794"/>
                      </a:cubicBezTo>
                      <a:cubicBezTo>
                        <a:pt x="3006" y="5022"/>
                        <a:pt x="3272" y="5212"/>
                        <a:pt x="3577" y="5250"/>
                      </a:cubicBezTo>
                      <a:cubicBezTo>
                        <a:pt x="3843" y="5250"/>
                        <a:pt x="4071" y="5060"/>
                        <a:pt x="4185" y="4832"/>
                      </a:cubicBezTo>
                      <a:cubicBezTo>
                        <a:pt x="4300" y="4603"/>
                        <a:pt x="4376" y="4337"/>
                        <a:pt x="4376" y="4071"/>
                      </a:cubicBezTo>
                      <a:cubicBezTo>
                        <a:pt x="4414" y="2587"/>
                        <a:pt x="3957" y="1141"/>
                        <a:pt x="3044" y="0"/>
                      </a:cubicBezTo>
                      <a:close/>
                    </a:path>
                  </a:pathLst>
                </a:custGeom>
                <a:solidFill>
                  <a:srgbClr val="FFA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7"/>
                <p:cNvSpPr/>
                <p:nvPr/>
              </p:nvSpPr>
              <p:spPr>
                <a:xfrm>
                  <a:off x="1614625" y="3389350"/>
                  <a:ext cx="110350" cy="131275"/>
                </a:xfrm>
                <a:custGeom>
                  <a:avLst/>
                  <a:gdLst/>
                  <a:ahLst/>
                  <a:cxnLst/>
                  <a:rect l="l" t="t" r="r" b="b"/>
                  <a:pathLst>
                    <a:path w="4414" h="5251" fill="none" extrusionOk="0">
                      <a:moveTo>
                        <a:pt x="3044" y="0"/>
                      </a:moveTo>
                      <a:cubicBezTo>
                        <a:pt x="3957" y="1141"/>
                        <a:pt x="4414" y="2587"/>
                        <a:pt x="4376" y="4071"/>
                      </a:cubicBezTo>
                      <a:cubicBezTo>
                        <a:pt x="4376" y="4337"/>
                        <a:pt x="4300" y="4603"/>
                        <a:pt x="4185" y="4832"/>
                      </a:cubicBezTo>
                      <a:cubicBezTo>
                        <a:pt x="4071" y="5060"/>
                        <a:pt x="3843" y="5250"/>
                        <a:pt x="3577" y="5250"/>
                      </a:cubicBezTo>
                      <a:cubicBezTo>
                        <a:pt x="3272" y="5212"/>
                        <a:pt x="3006" y="5022"/>
                        <a:pt x="2854" y="4794"/>
                      </a:cubicBezTo>
                      <a:cubicBezTo>
                        <a:pt x="2359" y="4109"/>
                        <a:pt x="2017" y="3348"/>
                        <a:pt x="1903" y="2549"/>
                      </a:cubicBezTo>
                      <a:cubicBezTo>
                        <a:pt x="1941" y="2968"/>
                        <a:pt x="1827" y="3386"/>
                        <a:pt x="1598" y="3728"/>
                      </a:cubicBezTo>
                      <a:cubicBezTo>
                        <a:pt x="1332" y="4071"/>
                        <a:pt x="914" y="4261"/>
                        <a:pt x="495" y="4147"/>
                      </a:cubicBezTo>
                      <a:cubicBezTo>
                        <a:pt x="305" y="4109"/>
                        <a:pt x="115" y="3995"/>
                        <a:pt x="1" y="3804"/>
                      </a:cubicBezTo>
                    </a:path>
                  </a:pathLst>
                </a:custGeom>
                <a:noFill/>
                <a:ln w="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7"/>
                <p:cNvSpPr/>
                <p:nvPr/>
              </p:nvSpPr>
              <p:spPr>
                <a:xfrm>
                  <a:off x="1722100" y="3390300"/>
                  <a:ext cx="57100" cy="25700"/>
                </a:xfrm>
                <a:custGeom>
                  <a:avLst/>
                  <a:gdLst/>
                  <a:ahLst/>
                  <a:cxnLst/>
                  <a:rect l="l" t="t" r="r" b="b"/>
                  <a:pathLst>
                    <a:path w="2284" h="1028" fill="none" extrusionOk="0">
                      <a:moveTo>
                        <a:pt x="1" y="1027"/>
                      </a:moveTo>
                      <a:cubicBezTo>
                        <a:pt x="647" y="495"/>
                        <a:pt x="1446" y="152"/>
                        <a:pt x="2283" y="0"/>
                      </a:cubicBezTo>
                    </a:path>
                  </a:pathLst>
                </a:custGeom>
                <a:noFill/>
                <a:ln w="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7"/>
                <p:cNvSpPr/>
                <p:nvPr/>
              </p:nvSpPr>
              <p:spPr>
                <a:xfrm>
                  <a:off x="1734475" y="3446400"/>
                  <a:ext cx="62800" cy="23800"/>
                </a:xfrm>
                <a:custGeom>
                  <a:avLst/>
                  <a:gdLst/>
                  <a:ahLst/>
                  <a:cxnLst/>
                  <a:rect l="l" t="t" r="r" b="b"/>
                  <a:pathLst>
                    <a:path w="2512" h="952" fill="none" extrusionOk="0">
                      <a:moveTo>
                        <a:pt x="0" y="952"/>
                      </a:moveTo>
                      <a:cubicBezTo>
                        <a:pt x="723" y="419"/>
                        <a:pt x="1598" y="77"/>
                        <a:pt x="2511" y="1"/>
                      </a:cubicBezTo>
                    </a:path>
                  </a:pathLst>
                </a:custGeom>
                <a:noFill/>
                <a:ln w="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7"/>
                <p:cNvSpPr/>
                <p:nvPr/>
              </p:nvSpPr>
              <p:spPr>
                <a:xfrm>
                  <a:off x="1736375" y="3498725"/>
                  <a:ext cx="71350" cy="9525"/>
                </a:xfrm>
                <a:custGeom>
                  <a:avLst/>
                  <a:gdLst/>
                  <a:ahLst/>
                  <a:cxnLst/>
                  <a:rect l="l" t="t" r="r" b="b"/>
                  <a:pathLst>
                    <a:path w="2854" h="381" fill="none" extrusionOk="0">
                      <a:moveTo>
                        <a:pt x="0" y="381"/>
                      </a:moveTo>
                      <a:cubicBezTo>
                        <a:pt x="913" y="76"/>
                        <a:pt x="1902" y="0"/>
                        <a:pt x="2854" y="114"/>
                      </a:cubicBezTo>
                      <a:lnTo>
                        <a:pt x="2777" y="38"/>
                      </a:lnTo>
                    </a:path>
                  </a:pathLst>
                </a:custGeom>
                <a:noFill/>
                <a:ln w="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7"/>
                <p:cNvSpPr/>
                <p:nvPr/>
              </p:nvSpPr>
              <p:spPr>
                <a:xfrm>
                  <a:off x="829975" y="3352250"/>
                  <a:ext cx="782775" cy="392800"/>
                </a:xfrm>
                <a:custGeom>
                  <a:avLst/>
                  <a:gdLst/>
                  <a:ahLst/>
                  <a:cxnLst/>
                  <a:rect l="l" t="t" r="r" b="b"/>
                  <a:pathLst>
                    <a:path w="31311" h="15712" extrusionOk="0">
                      <a:moveTo>
                        <a:pt x="0" y="0"/>
                      </a:moveTo>
                      <a:lnTo>
                        <a:pt x="1179" y="11832"/>
                      </a:lnTo>
                      <a:cubicBezTo>
                        <a:pt x="2625" y="13202"/>
                        <a:pt x="4565" y="13924"/>
                        <a:pt x="6468" y="14419"/>
                      </a:cubicBezTo>
                      <a:cubicBezTo>
                        <a:pt x="9754" y="15282"/>
                        <a:pt x="13106" y="15711"/>
                        <a:pt x="16450" y="15711"/>
                      </a:cubicBezTo>
                      <a:cubicBezTo>
                        <a:pt x="21508" y="15711"/>
                        <a:pt x="26547" y="14730"/>
                        <a:pt x="31310" y="12783"/>
                      </a:cubicBezTo>
                      <a:lnTo>
                        <a:pt x="28153" y="5821"/>
                      </a:lnTo>
                      <a:cubicBezTo>
                        <a:pt x="24862" y="7412"/>
                        <a:pt x="21112" y="8296"/>
                        <a:pt x="17419" y="8296"/>
                      </a:cubicBezTo>
                      <a:cubicBezTo>
                        <a:pt x="15903" y="8296"/>
                        <a:pt x="14397" y="8147"/>
                        <a:pt x="12935" y="7837"/>
                      </a:cubicBezTo>
                      <a:cubicBezTo>
                        <a:pt x="7875" y="6734"/>
                        <a:pt x="3348" y="3957"/>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7"/>
                <p:cNvSpPr/>
                <p:nvPr/>
              </p:nvSpPr>
              <p:spPr>
                <a:xfrm>
                  <a:off x="1447225" y="3541525"/>
                  <a:ext cx="61850" cy="163600"/>
                </a:xfrm>
                <a:custGeom>
                  <a:avLst/>
                  <a:gdLst/>
                  <a:ahLst/>
                  <a:cxnLst/>
                  <a:rect l="l" t="t" r="r" b="b"/>
                  <a:pathLst>
                    <a:path w="2474" h="6544" fill="none" extrusionOk="0">
                      <a:moveTo>
                        <a:pt x="2474" y="6544"/>
                      </a:moveTo>
                      <a:lnTo>
                        <a:pt x="1" y="0"/>
                      </a:lnTo>
                    </a:path>
                  </a:pathLst>
                </a:custGeom>
                <a:noFill/>
                <a:ln w="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7"/>
                <p:cNvSpPr/>
                <p:nvPr/>
              </p:nvSpPr>
              <p:spPr>
                <a:xfrm>
                  <a:off x="205100" y="5222100"/>
                  <a:ext cx="280600" cy="132250"/>
                </a:xfrm>
                <a:custGeom>
                  <a:avLst/>
                  <a:gdLst/>
                  <a:ahLst/>
                  <a:cxnLst/>
                  <a:rect l="l" t="t" r="r" b="b"/>
                  <a:pathLst>
                    <a:path w="11224" h="5290" extrusionOk="0">
                      <a:moveTo>
                        <a:pt x="5935" y="1"/>
                      </a:moveTo>
                      <a:cubicBezTo>
                        <a:pt x="3272" y="800"/>
                        <a:pt x="1103" y="2740"/>
                        <a:pt x="0" y="5289"/>
                      </a:cubicBezTo>
                      <a:lnTo>
                        <a:pt x="11223" y="5289"/>
                      </a:lnTo>
                      <a:cubicBezTo>
                        <a:pt x="11109" y="4224"/>
                        <a:pt x="10805" y="3235"/>
                        <a:pt x="10310" y="2360"/>
                      </a:cubicBezTo>
                      <a:cubicBezTo>
                        <a:pt x="8902" y="1523"/>
                        <a:pt x="7305" y="800"/>
                        <a:pt x="59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7"/>
                <p:cNvSpPr/>
                <p:nvPr/>
              </p:nvSpPr>
              <p:spPr>
                <a:xfrm>
                  <a:off x="828050" y="5222100"/>
                  <a:ext cx="279650" cy="132250"/>
                </a:xfrm>
                <a:custGeom>
                  <a:avLst/>
                  <a:gdLst/>
                  <a:ahLst/>
                  <a:cxnLst/>
                  <a:rect l="l" t="t" r="r" b="b"/>
                  <a:pathLst>
                    <a:path w="11186" h="5290" extrusionOk="0">
                      <a:moveTo>
                        <a:pt x="5289" y="1"/>
                      </a:moveTo>
                      <a:cubicBezTo>
                        <a:pt x="3843" y="800"/>
                        <a:pt x="2284" y="1523"/>
                        <a:pt x="876" y="2360"/>
                      </a:cubicBezTo>
                      <a:cubicBezTo>
                        <a:pt x="381" y="3235"/>
                        <a:pt x="77" y="4224"/>
                        <a:pt x="1" y="5289"/>
                      </a:cubicBezTo>
                      <a:lnTo>
                        <a:pt x="11186" y="5289"/>
                      </a:lnTo>
                      <a:cubicBezTo>
                        <a:pt x="10083" y="2740"/>
                        <a:pt x="7914" y="800"/>
                        <a:pt x="52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7"/>
                <p:cNvSpPr/>
                <p:nvPr/>
              </p:nvSpPr>
              <p:spPr>
                <a:xfrm>
                  <a:off x="310650" y="4051300"/>
                  <a:ext cx="491750" cy="337675"/>
                </a:xfrm>
                <a:custGeom>
                  <a:avLst/>
                  <a:gdLst/>
                  <a:ahLst/>
                  <a:cxnLst/>
                  <a:rect l="l" t="t" r="r" b="b"/>
                  <a:pathLst>
                    <a:path w="19670" h="13507" extrusionOk="0">
                      <a:moveTo>
                        <a:pt x="8637" y="1"/>
                      </a:moveTo>
                      <a:cubicBezTo>
                        <a:pt x="5403" y="39"/>
                        <a:pt x="1751" y="2055"/>
                        <a:pt x="1028" y="5213"/>
                      </a:cubicBezTo>
                      <a:cubicBezTo>
                        <a:pt x="381" y="7914"/>
                        <a:pt x="39" y="10691"/>
                        <a:pt x="1" y="13506"/>
                      </a:cubicBezTo>
                      <a:lnTo>
                        <a:pt x="19670" y="13392"/>
                      </a:lnTo>
                      <a:cubicBezTo>
                        <a:pt x="19480" y="10158"/>
                        <a:pt x="18795" y="7115"/>
                        <a:pt x="16893" y="4528"/>
                      </a:cubicBezTo>
                      <a:cubicBezTo>
                        <a:pt x="14990" y="1903"/>
                        <a:pt x="11833" y="1"/>
                        <a:pt x="86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7"/>
                <p:cNvSpPr/>
                <p:nvPr/>
              </p:nvSpPr>
              <p:spPr>
                <a:xfrm>
                  <a:off x="246925" y="4176850"/>
                  <a:ext cx="317700" cy="1132775"/>
                </a:xfrm>
                <a:custGeom>
                  <a:avLst/>
                  <a:gdLst/>
                  <a:ahLst/>
                  <a:cxnLst/>
                  <a:rect l="l" t="t" r="r" b="b"/>
                  <a:pathLst>
                    <a:path w="12708" h="45311" extrusionOk="0">
                      <a:moveTo>
                        <a:pt x="3653" y="1"/>
                      </a:moveTo>
                      <a:lnTo>
                        <a:pt x="3653" y="1"/>
                      </a:lnTo>
                      <a:cubicBezTo>
                        <a:pt x="1" y="13354"/>
                        <a:pt x="153" y="27887"/>
                        <a:pt x="4528" y="41012"/>
                      </a:cubicBezTo>
                      <a:lnTo>
                        <a:pt x="3159" y="41659"/>
                      </a:lnTo>
                      <a:lnTo>
                        <a:pt x="9246" y="45311"/>
                      </a:lnTo>
                      <a:cubicBezTo>
                        <a:pt x="8523" y="32833"/>
                        <a:pt x="9702" y="20316"/>
                        <a:pt x="12708" y="8142"/>
                      </a:cubicBezTo>
                      <a:lnTo>
                        <a:pt x="36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7"/>
                <p:cNvSpPr/>
                <p:nvPr/>
              </p:nvSpPr>
              <p:spPr>
                <a:xfrm>
                  <a:off x="568400" y="4247225"/>
                  <a:ext cx="456575" cy="1058600"/>
                </a:xfrm>
                <a:custGeom>
                  <a:avLst/>
                  <a:gdLst/>
                  <a:ahLst/>
                  <a:cxnLst/>
                  <a:rect l="l" t="t" r="r" b="b"/>
                  <a:pathLst>
                    <a:path w="18263" h="42344" extrusionOk="0">
                      <a:moveTo>
                        <a:pt x="8295" y="1"/>
                      </a:moveTo>
                      <a:lnTo>
                        <a:pt x="1" y="5441"/>
                      </a:lnTo>
                      <a:cubicBezTo>
                        <a:pt x="3121" y="17349"/>
                        <a:pt x="7610" y="30436"/>
                        <a:pt x="10729" y="42344"/>
                      </a:cubicBezTo>
                      <a:lnTo>
                        <a:pt x="18262" y="39719"/>
                      </a:lnTo>
                      <a:lnTo>
                        <a:pt x="16588" y="38996"/>
                      </a:lnTo>
                      <a:cubicBezTo>
                        <a:pt x="14420" y="26251"/>
                        <a:pt x="11719" y="12479"/>
                        <a:pt x="8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7"/>
                <p:cNvSpPr/>
                <p:nvPr/>
              </p:nvSpPr>
              <p:spPr>
                <a:xfrm>
                  <a:off x="594100" y="3102100"/>
                  <a:ext cx="136025" cy="234525"/>
                </a:xfrm>
                <a:custGeom>
                  <a:avLst/>
                  <a:gdLst/>
                  <a:ahLst/>
                  <a:cxnLst/>
                  <a:rect l="l" t="t" r="r" b="b"/>
                  <a:pathLst>
                    <a:path w="5441" h="9381" extrusionOk="0">
                      <a:moveTo>
                        <a:pt x="0" y="1"/>
                      </a:moveTo>
                      <a:lnTo>
                        <a:pt x="1332" y="8370"/>
                      </a:lnTo>
                      <a:cubicBezTo>
                        <a:pt x="1446" y="8903"/>
                        <a:pt x="2093" y="9131"/>
                        <a:pt x="2625" y="9245"/>
                      </a:cubicBezTo>
                      <a:cubicBezTo>
                        <a:pt x="2946" y="9331"/>
                        <a:pt x="3290" y="9380"/>
                        <a:pt x="3638" y="9380"/>
                      </a:cubicBezTo>
                      <a:cubicBezTo>
                        <a:pt x="3910" y="9380"/>
                        <a:pt x="4184" y="9350"/>
                        <a:pt x="4451" y="9284"/>
                      </a:cubicBezTo>
                      <a:cubicBezTo>
                        <a:pt x="5060" y="9093"/>
                        <a:pt x="5440" y="8485"/>
                        <a:pt x="5288" y="7838"/>
                      </a:cubicBezTo>
                      <a:lnTo>
                        <a:pt x="4109" y="686"/>
                      </a:lnTo>
                      <a:lnTo>
                        <a:pt x="0" y="1"/>
                      </a:lnTo>
                      <a:close/>
                    </a:path>
                  </a:pathLst>
                </a:custGeom>
                <a:solidFill>
                  <a:srgbClr val="FFA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7"/>
                <p:cNvSpPr/>
                <p:nvPr/>
              </p:nvSpPr>
              <p:spPr>
                <a:xfrm>
                  <a:off x="234575" y="3276150"/>
                  <a:ext cx="680075" cy="1171475"/>
                </a:xfrm>
                <a:custGeom>
                  <a:avLst/>
                  <a:gdLst/>
                  <a:ahLst/>
                  <a:cxnLst/>
                  <a:rect l="l" t="t" r="r" b="b"/>
                  <a:pathLst>
                    <a:path w="27203" h="46859" extrusionOk="0">
                      <a:moveTo>
                        <a:pt x="15751" y="1"/>
                      </a:moveTo>
                      <a:lnTo>
                        <a:pt x="14533" y="381"/>
                      </a:lnTo>
                      <a:lnTo>
                        <a:pt x="10348" y="1675"/>
                      </a:lnTo>
                      <a:cubicBezTo>
                        <a:pt x="9854" y="1827"/>
                        <a:pt x="9550" y="2360"/>
                        <a:pt x="9702" y="2892"/>
                      </a:cubicBezTo>
                      <a:cubicBezTo>
                        <a:pt x="11185" y="8713"/>
                        <a:pt x="12098" y="14838"/>
                        <a:pt x="12935" y="20811"/>
                      </a:cubicBezTo>
                      <a:cubicBezTo>
                        <a:pt x="12973" y="21229"/>
                        <a:pt x="12821" y="21686"/>
                        <a:pt x="12479" y="21990"/>
                      </a:cubicBezTo>
                      <a:cubicBezTo>
                        <a:pt x="7077" y="26974"/>
                        <a:pt x="2930" y="33860"/>
                        <a:pt x="1370" y="41050"/>
                      </a:cubicBezTo>
                      <a:lnTo>
                        <a:pt x="0" y="41773"/>
                      </a:lnTo>
                      <a:cubicBezTo>
                        <a:pt x="1784" y="42827"/>
                        <a:pt x="3856" y="43286"/>
                        <a:pt x="5957" y="43286"/>
                      </a:cubicBezTo>
                      <a:cubicBezTo>
                        <a:pt x="6813" y="43286"/>
                        <a:pt x="7674" y="43210"/>
                        <a:pt x="8522" y="43067"/>
                      </a:cubicBezTo>
                      <a:cubicBezTo>
                        <a:pt x="11452" y="42496"/>
                        <a:pt x="14267" y="41393"/>
                        <a:pt x="16816" y="39795"/>
                      </a:cubicBezTo>
                      <a:cubicBezTo>
                        <a:pt x="17387" y="41811"/>
                        <a:pt x="18452" y="43637"/>
                        <a:pt x="19898" y="45159"/>
                      </a:cubicBezTo>
                      <a:cubicBezTo>
                        <a:pt x="20468" y="45806"/>
                        <a:pt x="21153" y="46300"/>
                        <a:pt x="21952" y="46643"/>
                      </a:cubicBezTo>
                      <a:cubicBezTo>
                        <a:pt x="22292" y="46789"/>
                        <a:pt x="22653" y="46858"/>
                        <a:pt x="23013" y="46858"/>
                      </a:cubicBezTo>
                      <a:cubicBezTo>
                        <a:pt x="23500" y="46858"/>
                        <a:pt x="23988" y="46731"/>
                        <a:pt x="24425" y="46491"/>
                      </a:cubicBezTo>
                      <a:lnTo>
                        <a:pt x="21229" y="32072"/>
                      </a:lnTo>
                      <a:cubicBezTo>
                        <a:pt x="21191" y="31768"/>
                        <a:pt x="21191" y="31463"/>
                        <a:pt x="21305" y="31159"/>
                      </a:cubicBezTo>
                      <a:lnTo>
                        <a:pt x="26936" y="13811"/>
                      </a:lnTo>
                      <a:cubicBezTo>
                        <a:pt x="27126" y="13316"/>
                        <a:pt x="27202" y="12822"/>
                        <a:pt x="27126" y="12289"/>
                      </a:cubicBezTo>
                      <a:cubicBezTo>
                        <a:pt x="26784" y="9131"/>
                        <a:pt x="25756" y="6088"/>
                        <a:pt x="24120" y="3387"/>
                      </a:cubicBezTo>
                      <a:cubicBezTo>
                        <a:pt x="23930" y="3082"/>
                        <a:pt x="23702" y="2854"/>
                        <a:pt x="23398" y="2664"/>
                      </a:cubicBezTo>
                      <a:lnTo>
                        <a:pt x="21610" y="1561"/>
                      </a:lnTo>
                      <a:lnTo>
                        <a:pt x="19213" y="77"/>
                      </a:lnTo>
                      <a:cubicBezTo>
                        <a:pt x="18071" y="77"/>
                        <a:pt x="16892" y="1"/>
                        <a:pt x="157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7"/>
                <p:cNvSpPr/>
                <p:nvPr/>
              </p:nvSpPr>
              <p:spPr>
                <a:xfrm>
                  <a:off x="598850" y="3277100"/>
                  <a:ext cx="213075" cy="381425"/>
                </a:xfrm>
                <a:custGeom>
                  <a:avLst/>
                  <a:gdLst/>
                  <a:ahLst/>
                  <a:cxnLst/>
                  <a:rect l="l" t="t" r="r" b="b"/>
                  <a:pathLst>
                    <a:path w="8523" h="15257" extrusionOk="0">
                      <a:moveTo>
                        <a:pt x="1218" y="1"/>
                      </a:moveTo>
                      <a:lnTo>
                        <a:pt x="0" y="381"/>
                      </a:lnTo>
                      <a:cubicBezTo>
                        <a:pt x="191" y="1028"/>
                        <a:pt x="381" y="1713"/>
                        <a:pt x="609" y="2360"/>
                      </a:cubicBezTo>
                      <a:cubicBezTo>
                        <a:pt x="2169" y="7039"/>
                        <a:pt x="4566" y="11414"/>
                        <a:pt x="7723" y="15257"/>
                      </a:cubicBezTo>
                      <a:cubicBezTo>
                        <a:pt x="8522" y="10996"/>
                        <a:pt x="8408" y="6659"/>
                        <a:pt x="7343" y="2474"/>
                      </a:cubicBezTo>
                      <a:cubicBezTo>
                        <a:pt x="7305" y="2207"/>
                        <a:pt x="7229" y="1979"/>
                        <a:pt x="7153" y="1713"/>
                      </a:cubicBezTo>
                      <a:cubicBezTo>
                        <a:pt x="7115" y="1637"/>
                        <a:pt x="7077" y="1599"/>
                        <a:pt x="7077" y="1523"/>
                      </a:cubicBezTo>
                      <a:lnTo>
                        <a:pt x="4680" y="77"/>
                      </a:lnTo>
                      <a:cubicBezTo>
                        <a:pt x="3538" y="77"/>
                        <a:pt x="2359" y="1"/>
                        <a:pt x="12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7"/>
                <p:cNvSpPr/>
                <p:nvPr/>
              </p:nvSpPr>
              <p:spPr>
                <a:xfrm>
                  <a:off x="598850" y="3276150"/>
                  <a:ext cx="187400" cy="120875"/>
                </a:xfrm>
                <a:custGeom>
                  <a:avLst/>
                  <a:gdLst/>
                  <a:ahLst/>
                  <a:cxnLst/>
                  <a:rect l="l" t="t" r="r" b="b"/>
                  <a:pathLst>
                    <a:path w="7496" h="4835" extrusionOk="0">
                      <a:moveTo>
                        <a:pt x="1218" y="1"/>
                      </a:moveTo>
                      <a:lnTo>
                        <a:pt x="0" y="381"/>
                      </a:lnTo>
                      <a:cubicBezTo>
                        <a:pt x="191" y="1066"/>
                        <a:pt x="381" y="1713"/>
                        <a:pt x="609" y="2398"/>
                      </a:cubicBezTo>
                      <a:cubicBezTo>
                        <a:pt x="875" y="2778"/>
                        <a:pt x="1180" y="3158"/>
                        <a:pt x="1560" y="3463"/>
                      </a:cubicBezTo>
                      <a:cubicBezTo>
                        <a:pt x="2551" y="4343"/>
                        <a:pt x="3824" y="4834"/>
                        <a:pt x="5175" y="4834"/>
                      </a:cubicBezTo>
                      <a:cubicBezTo>
                        <a:pt x="5226" y="4834"/>
                        <a:pt x="5276" y="4834"/>
                        <a:pt x="5327" y="4832"/>
                      </a:cubicBezTo>
                      <a:cubicBezTo>
                        <a:pt x="5897" y="4832"/>
                        <a:pt x="6468" y="4642"/>
                        <a:pt x="6886" y="4262"/>
                      </a:cubicBezTo>
                      <a:cubicBezTo>
                        <a:pt x="7305" y="3805"/>
                        <a:pt x="7495" y="3158"/>
                        <a:pt x="7343" y="2512"/>
                      </a:cubicBezTo>
                      <a:cubicBezTo>
                        <a:pt x="7343" y="2283"/>
                        <a:pt x="7267" y="2017"/>
                        <a:pt x="7153" y="1789"/>
                      </a:cubicBezTo>
                      <a:cubicBezTo>
                        <a:pt x="7153" y="1751"/>
                        <a:pt x="7153" y="1751"/>
                        <a:pt x="7153" y="1751"/>
                      </a:cubicBezTo>
                      <a:cubicBezTo>
                        <a:pt x="7115" y="1675"/>
                        <a:pt x="7077" y="1599"/>
                        <a:pt x="7077" y="1561"/>
                      </a:cubicBezTo>
                      <a:lnTo>
                        <a:pt x="4680" y="77"/>
                      </a:lnTo>
                      <a:cubicBezTo>
                        <a:pt x="3538" y="77"/>
                        <a:pt x="2359" y="1"/>
                        <a:pt x="1218" y="1"/>
                      </a:cubicBezTo>
                      <a:close/>
                    </a:path>
                  </a:pathLst>
                </a:custGeom>
                <a:solidFill>
                  <a:srgbClr val="FFA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7"/>
                <p:cNvSpPr/>
                <p:nvPr/>
              </p:nvSpPr>
              <p:spPr>
                <a:xfrm>
                  <a:off x="550350" y="3296125"/>
                  <a:ext cx="198800" cy="695275"/>
                </a:xfrm>
                <a:custGeom>
                  <a:avLst/>
                  <a:gdLst/>
                  <a:ahLst/>
                  <a:cxnLst/>
                  <a:rect l="l" t="t" r="r" b="b"/>
                  <a:pathLst>
                    <a:path w="7952" h="27811" fill="none" extrusionOk="0">
                      <a:moveTo>
                        <a:pt x="799" y="1"/>
                      </a:moveTo>
                      <a:cubicBezTo>
                        <a:pt x="114" y="3653"/>
                        <a:pt x="0" y="7381"/>
                        <a:pt x="533" y="11072"/>
                      </a:cubicBezTo>
                      <a:lnTo>
                        <a:pt x="6620" y="12746"/>
                      </a:lnTo>
                      <a:lnTo>
                        <a:pt x="5098" y="17691"/>
                      </a:lnTo>
                      <a:lnTo>
                        <a:pt x="7951" y="17615"/>
                      </a:lnTo>
                      <a:lnTo>
                        <a:pt x="6886" y="27811"/>
                      </a:lnTo>
                    </a:path>
                  </a:pathLst>
                </a:custGeom>
                <a:noFill/>
                <a:ln w="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7"/>
                <p:cNvSpPr/>
                <p:nvPr/>
              </p:nvSpPr>
              <p:spPr>
                <a:xfrm>
                  <a:off x="751025" y="3328475"/>
                  <a:ext cx="140775" cy="675300"/>
                </a:xfrm>
                <a:custGeom>
                  <a:avLst/>
                  <a:gdLst/>
                  <a:ahLst/>
                  <a:cxnLst/>
                  <a:rect l="l" t="t" r="r" b="b"/>
                  <a:pathLst>
                    <a:path w="5631" h="27012" fill="none" extrusionOk="0">
                      <a:moveTo>
                        <a:pt x="1408" y="0"/>
                      </a:moveTo>
                      <a:cubicBezTo>
                        <a:pt x="3120" y="3348"/>
                        <a:pt x="4528" y="6848"/>
                        <a:pt x="5631" y="10500"/>
                      </a:cubicBezTo>
                      <a:lnTo>
                        <a:pt x="2702" y="11109"/>
                      </a:lnTo>
                      <a:lnTo>
                        <a:pt x="4185" y="16778"/>
                      </a:lnTo>
                      <a:lnTo>
                        <a:pt x="2207" y="16359"/>
                      </a:lnTo>
                      <a:lnTo>
                        <a:pt x="0" y="27012"/>
                      </a:lnTo>
                    </a:path>
                  </a:pathLst>
                </a:custGeom>
                <a:noFill/>
                <a:ln w="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7"/>
                <p:cNvSpPr/>
                <p:nvPr/>
              </p:nvSpPr>
              <p:spPr>
                <a:xfrm>
                  <a:off x="659725" y="3658500"/>
                  <a:ext cx="130325" cy="603025"/>
                </a:xfrm>
                <a:custGeom>
                  <a:avLst/>
                  <a:gdLst/>
                  <a:ahLst/>
                  <a:cxnLst/>
                  <a:rect l="l" t="t" r="r" b="b"/>
                  <a:pathLst>
                    <a:path w="5213" h="24121" fill="none" extrusionOk="0">
                      <a:moveTo>
                        <a:pt x="5212" y="1"/>
                      </a:moveTo>
                      <a:cubicBezTo>
                        <a:pt x="4604" y="8256"/>
                        <a:pt x="2815" y="16359"/>
                        <a:pt x="0" y="24120"/>
                      </a:cubicBezTo>
                    </a:path>
                  </a:pathLst>
                </a:custGeom>
                <a:noFill/>
                <a:ln w="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7"/>
                <p:cNvSpPr/>
                <p:nvPr/>
              </p:nvSpPr>
              <p:spPr>
                <a:xfrm>
                  <a:off x="863250" y="3424525"/>
                  <a:ext cx="56150" cy="239700"/>
                </a:xfrm>
                <a:custGeom>
                  <a:avLst/>
                  <a:gdLst/>
                  <a:ahLst/>
                  <a:cxnLst/>
                  <a:rect l="l" t="t" r="r" b="b"/>
                  <a:pathLst>
                    <a:path w="2246" h="9588" fill="none" extrusionOk="0">
                      <a:moveTo>
                        <a:pt x="1256" y="9588"/>
                      </a:moveTo>
                      <a:cubicBezTo>
                        <a:pt x="2245" y="6392"/>
                        <a:pt x="1789" y="2892"/>
                        <a:pt x="1" y="1"/>
                      </a:cubicBezTo>
                    </a:path>
                  </a:pathLst>
                </a:custGeom>
                <a:noFill/>
                <a:ln w="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7"/>
                <p:cNvSpPr/>
                <p:nvPr/>
              </p:nvSpPr>
              <p:spPr>
                <a:xfrm>
                  <a:off x="-184875" y="2743925"/>
                  <a:ext cx="679125" cy="667350"/>
                </a:xfrm>
                <a:custGeom>
                  <a:avLst/>
                  <a:gdLst/>
                  <a:ahLst/>
                  <a:cxnLst/>
                  <a:rect l="l" t="t" r="r" b="b"/>
                  <a:pathLst>
                    <a:path w="27165" h="26694" extrusionOk="0">
                      <a:moveTo>
                        <a:pt x="17985" y="1"/>
                      </a:moveTo>
                      <a:cubicBezTo>
                        <a:pt x="17318" y="1"/>
                        <a:pt x="16643" y="97"/>
                        <a:pt x="15979" y="290"/>
                      </a:cubicBezTo>
                      <a:cubicBezTo>
                        <a:pt x="12517" y="1241"/>
                        <a:pt x="9778" y="3980"/>
                        <a:pt x="8865" y="7442"/>
                      </a:cubicBezTo>
                      <a:cubicBezTo>
                        <a:pt x="8142" y="10257"/>
                        <a:pt x="9093" y="13415"/>
                        <a:pt x="9093" y="16306"/>
                      </a:cubicBezTo>
                      <a:cubicBezTo>
                        <a:pt x="9093" y="17523"/>
                        <a:pt x="8561" y="18665"/>
                        <a:pt x="7648" y="19464"/>
                      </a:cubicBezTo>
                      <a:cubicBezTo>
                        <a:pt x="7000" y="19982"/>
                        <a:pt x="6211" y="20253"/>
                        <a:pt x="5413" y="20253"/>
                      </a:cubicBezTo>
                      <a:cubicBezTo>
                        <a:pt x="5039" y="20253"/>
                        <a:pt x="4664" y="20194"/>
                        <a:pt x="4300" y="20072"/>
                      </a:cubicBezTo>
                      <a:cubicBezTo>
                        <a:pt x="3159" y="19654"/>
                        <a:pt x="2360" y="18627"/>
                        <a:pt x="2207" y="17409"/>
                      </a:cubicBezTo>
                      <a:cubicBezTo>
                        <a:pt x="2169" y="16801"/>
                        <a:pt x="2360" y="16154"/>
                        <a:pt x="2740" y="15697"/>
                      </a:cubicBezTo>
                      <a:cubicBezTo>
                        <a:pt x="3087" y="15287"/>
                        <a:pt x="3566" y="15060"/>
                        <a:pt x="4067" y="15060"/>
                      </a:cubicBezTo>
                      <a:cubicBezTo>
                        <a:pt x="4169" y="15060"/>
                        <a:pt x="4273" y="15069"/>
                        <a:pt x="4376" y="15089"/>
                      </a:cubicBezTo>
                      <a:cubicBezTo>
                        <a:pt x="5023" y="15241"/>
                        <a:pt x="5441" y="15811"/>
                        <a:pt x="5441" y="16458"/>
                      </a:cubicBezTo>
                      <a:cubicBezTo>
                        <a:pt x="5403" y="16953"/>
                        <a:pt x="5061" y="17371"/>
                        <a:pt x="4566" y="17523"/>
                      </a:cubicBezTo>
                      <a:cubicBezTo>
                        <a:pt x="4452" y="17548"/>
                        <a:pt x="4334" y="17560"/>
                        <a:pt x="4216" y="17560"/>
                      </a:cubicBezTo>
                      <a:cubicBezTo>
                        <a:pt x="3783" y="17560"/>
                        <a:pt x="3343" y="17396"/>
                        <a:pt x="3044" y="17067"/>
                      </a:cubicBezTo>
                      <a:lnTo>
                        <a:pt x="3044" y="17067"/>
                      </a:lnTo>
                      <a:cubicBezTo>
                        <a:pt x="3154" y="17782"/>
                        <a:pt x="3881" y="18219"/>
                        <a:pt x="4606" y="18219"/>
                      </a:cubicBezTo>
                      <a:cubicBezTo>
                        <a:pt x="4884" y="18219"/>
                        <a:pt x="5161" y="18155"/>
                        <a:pt x="5403" y="18018"/>
                      </a:cubicBezTo>
                      <a:cubicBezTo>
                        <a:pt x="6240" y="17447"/>
                        <a:pt x="6583" y="16382"/>
                        <a:pt x="6316" y="15431"/>
                      </a:cubicBezTo>
                      <a:cubicBezTo>
                        <a:pt x="6012" y="14252"/>
                        <a:pt x="5061" y="13377"/>
                        <a:pt x="3881" y="13148"/>
                      </a:cubicBezTo>
                      <a:cubicBezTo>
                        <a:pt x="3706" y="13120"/>
                        <a:pt x="3529" y="13106"/>
                        <a:pt x="3354" y="13106"/>
                      </a:cubicBezTo>
                      <a:cubicBezTo>
                        <a:pt x="2351" y="13106"/>
                        <a:pt x="1383" y="13562"/>
                        <a:pt x="800" y="14404"/>
                      </a:cubicBezTo>
                      <a:cubicBezTo>
                        <a:pt x="267" y="15203"/>
                        <a:pt x="1" y="16154"/>
                        <a:pt x="77" y="17143"/>
                      </a:cubicBezTo>
                      <a:cubicBezTo>
                        <a:pt x="191" y="19882"/>
                        <a:pt x="1485" y="22431"/>
                        <a:pt x="3653" y="24143"/>
                      </a:cubicBezTo>
                      <a:cubicBezTo>
                        <a:pt x="5778" y="25784"/>
                        <a:pt x="8342" y="26693"/>
                        <a:pt x="11021" y="26693"/>
                      </a:cubicBezTo>
                      <a:cubicBezTo>
                        <a:pt x="11076" y="26693"/>
                        <a:pt x="11131" y="26693"/>
                        <a:pt x="11186" y="26692"/>
                      </a:cubicBezTo>
                      <a:cubicBezTo>
                        <a:pt x="13925" y="26654"/>
                        <a:pt x="16588" y="26007"/>
                        <a:pt x="18985" y="24790"/>
                      </a:cubicBezTo>
                      <a:cubicBezTo>
                        <a:pt x="21648" y="23458"/>
                        <a:pt x="24045" y="21594"/>
                        <a:pt x="25491" y="19007"/>
                      </a:cubicBezTo>
                      <a:cubicBezTo>
                        <a:pt x="26898" y="16458"/>
                        <a:pt x="27164" y="13148"/>
                        <a:pt x="25719" y="10599"/>
                      </a:cubicBezTo>
                      <a:cubicBezTo>
                        <a:pt x="24616" y="8735"/>
                        <a:pt x="25110" y="6339"/>
                        <a:pt x="24197" y="4398"/>
                      </a:cubicBezTo>
                      <a:cubicBezTo>
                        <a:pt x="23246" y="2458"/>
                        <a:pt x="21610" y="708"/>
                        <a:pt x="19518" y="175"/>
                      </a:cubicBezTo>
                      <a:cubicBezTo>
                        <a:pt x="19018" y="59"/>
                        <a:pt x="18504" y="1"/>
                        <a:pt x="179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7"/>
                <p:cNvSpPr/>
                <p:nvPr/>
              </p:nvSpPr>
              <p:spPr>
                <a:xfrm>
                  <a:off x="30075" y="2808225"/>
                  <a:ext cx="243525" cy="460350"/>
                </a:xfrm>
                <a:custGeom>
                  <a:avLst/>
                  <a:gdLst/>
                  <a:ahLst/>
                  <a:cxnLst/>
                  <a:rect l="l" t="t" r="r" b="b"/>
                  <a:pathLst>
                    <a:path w="9741" h="18414" fill="none" extrusionOk="0">
                      <a:moveTo>
                        <a:pt x="9740" y="343"/>
                      </a:moveTo>
                      <a:cubicBezTo>
                        <a:pt x="8218" y="0"/>
                        <a:pt x="6621" y="495"/>
                        <a:pt x="5555" y="1674"/>
                      </a:cubicBezTo>
                      <a:cubicBezTo>
                        <a:pt x="4528" y="2815"/>
                        <a:pt x="3881" y="4261"/>
                        <a:pt x="3691" y="5783"/>
                      </a:cubicBezTo>
                      <a:cubicBezTo>
                        <a:pt x="3501" y="7305"/>
                        <a:pt x="3425" y="8864"/>
                        <a:pt x="3463" y="10386"/>
                      </a:cubicBezTo>
                      <a:cubicBezTo>
                        <a:pt x="3501" y="11946"/>
                        <a:pt x="3311" y="13506"/>
                        <a:pt x="2854" y="14990"/>
                      </a:cubicBezTo>
                      <a:cubicBezTo>
                        <a:pt x="2360" y="16435"/>
                        <a:pt x="1332" y="17691"/>
                        <a:pt x="1" y="18413"/>
                      </a:cubicBezTo>
                    </a:path>
                  </a:pathLst>
                </a:custGeom>
                <a:noFill/>
                <a:ln w="38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7"/>
                <p:cNvSpPr/>
                <p:nvPr/>
              </p:nvSpPr>
              <p:spPr>
                <a:xfrm>
                  <a:off x="40550" y="2912850"/>
                  <a:ext cx="249200" cy="393775"/>
                </a:xfrm>
                <a:custGeom>
                  <a:avLst/>
                  <a:gdLst/>
                  <a:ahLst/>
                  <a:cxnLst/>
                  <a:rect l="l" t="t" r="r" b="b"/>
                  <a:pathLst>
                    <a:path w="9968" h="15751" fill="none" extrusionOk="0">
                      <a:moveTo>
                        <a:pt x="0" y="15522"/>
                      </a:moveTo>
                      <a:cubicBezTo>
                        <a:pt x="1979" y="15750"/>
                        <a:pt x="3957" y="14685"/>
                        <a:pt x="5174" y="13087"/>
                      </a:cubicBezTo>
                      <a:cubicBezTo>
                        <a:pt x="6354" y="11527"/>
                        <a:pt x="6924" y="9511"/>
                        <a:pt x="7115" y="7533"/>
                      </a:cubicBezTo>
                      <a:cubicBezTo>
                        <a:pt x="7229" y="6125"/>
                        <a:pt x="7229" y="4717"/>
                        <a:pt x="7571" y="3348"/>
                      </a:cubicBezTo>
                      <a:cubicBezTo>
                        <a:pt x="7914" y="1978"/>
                        <a:pt x="8674" y="609"/>
                        <a:pt x="9968" y="0"/>
                      </a:cubicBezTo>
                    </a:path>
                  </a:pathLst>
                </a:custGeom>
                <a:noFill/>
                <a:ln w="38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7"/>
                <p:cNvSpPr/>
                <p:nvPr/>
              </p:nvSpPr>
              <p:spPr>
                <a:xfrm>
                  <a:off x="-129700" y="3146800"/>
                  <a:ext cx="525025" cy="227350"/>
                </a:xfrm>
                <a:custGeom>
                  <a:avLst/>
                  <a:gdLst/>
                  <a:ahLst/>
                  <a:cxnLst/>
                  <a:rect l="l" t="t" r="r" b="b"/>
                  <a:pathLst>
                    <a:path w="21001" h="9094" fill="none" extrusionOk="0">
                      <a:moveTo>
                        <a:pt x="0" y="4718"/>
                      </a:moveTo>
                      <a:cubicBezTo>
                        <a:pt x="3082" y="7800"/>
                        <a:pt x="7533" y="9093"/>
                        <a:pt x="11794" y="8180"/>
                      </a:cubicBezTo>
                      <a:cubicBezTo>
                        <a:pt x="16055" y="7191"/>
                        <a:pt x="19517" y="4110"/>
                        <a:pt x="21001" y="1"/>
                      </a:cubicBezTo>
                    </a:path>
                  </a:pathLst>
                </a:custGeom>
                <a:noFill/>
                <a:ln w="38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7"/>
                <p:cNvSpPr/>
                <p:nvPr/>
              </p:nvSpPr>
              <p:spPr>
                <a:xfrm>
                  <a:off x="-155375" y="3088800"/>
                  <a:ext cx="106550" cy="117950"/>
                </a:xfrm>
                <a:custGeom>
                  <a:avLst/>
                  <a:gdLst/>
                  <a:ahLst/>
                  <a:cxnLst/>
                  <a:rect l="l" t="t" r="r" b="b"/>
                  <a:pathLst>
                    <a:path w="4262" h="4718" fill="none" extrusionOk="0">
                      <a:moveTo>
                        <a:pt x="229" y="4718"/>
                      </a:moveTo>
                      <a:cubicBezTo>
                        <a:pt x="0" y="3881"/>
                        <a:pt x="0" y="2968"/>
                        <a:pt x="229" y="2131"/>
                      </a:cubicBezTo>
                      <a:cubicBezTo>
                        <a:pt x="457" y="1256"/>
                        <a:pt x="1104" y="571"/>
                        <a:pt x="1979" y="266"/>
                      </a:cubicBezTo>
                      <a:cubicBezTo>
                        <a:pt x="2816" y="0"/>
                        <a:pt x="3767" y="343"/>
                        <a:pt x="4261" y="1141"/>
                      </a:cubicBezTo>
                    </a:path>
                  </a:pathLst>
                </a:custGeom>
                <a:noFill/>
                <a:ln w="38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7"/>
                <p:cNvSpPr/>
                <p:nvPr/>
              </p:nvSpPr>
              <p:spPr>
                <a:xfrm>
                  <a:off x="281175" y="3986625"/>
                  <a:ext cx="249225" cy="240475"/>
                </a:xfrm>
                <a:custGeom>
                  <a:avLst/>
                  <a:gdLst/>
                  <a:ahLst/>
                  <a:cxnLst/>
                  <a:rect l="l" t="t" r="r" b="b"/>
                  <a:pathLst>
                    <a:path w="9969" h="9619" extrusionOk="0">
                      <a:moveTo>
                        <a:pt x="2626" y="1"/>
                      </a:moveTo>
                      <a:cubicBezTo>
                        <a:pt x="2473" y="305"/>
                        <a:pt x="2207" y="571"/>
                        <a:pt x="1903" y="762"/>
                      </a:cubicBezTo>
                      <a:cubicBezTo>
                        <a:pt x="1294" y="1180"/>
                        <a:pt x="609" y="1599"/>
                        <a:pt x="1" y="1979"/>
                      </a:cubicBezTo>
                      <a:lnTo>
                        <a:pt x="1218" y="3311"/>
                      </a:lnTo>
                      <a:cubicBezTo>
                        <a:pt x="914" y="4376"/>
                        <a:pt x="1370" y="5555"/>
                        <a:pt x="2359" y="6126"/>
                      </a:cubicBezTo>
                      <a:cubicBezTo>
                        <a:pt x="4071" y="6925"/>
                        <a:pt x="5327" y="8523"/>
                        <a:pt x="6925" y="9512"/>
                      </a:cubicBezTo>
                      <a:cubicBezTo>
                        <a:pt x="7035" y="9578"/>
                        <a:pt x="7159" y="9619"/>
                        <a:pt x="7280" y="9619"/>
                      </a:cubicBezTo>
                      <a:cubicBezTo>
                        <a:pt x="7367" y="9619"/>
                        <a:pt x="7454" y="9598"/>
                        <a:pt x="7533" y="9550"/>
                      </a:cubicBezTo>
                      <a:cubicBezTo>
                        <a:pt x="7724" y="9436"/>
                        <a:pt x="7876" y="9245"/>
                        <a:pt x="7914" y="9055"/>
                      </a:cubicBezTo>
                      <a:lnTo>
                        <a:pt x="8142" y="9055"/>
                      </a:lnTo>
                      <a:cubicBezTo>
                        <a:pt x="8675" y="8865"/>
                        <a:pt x="9055" y="8332"/>
                        <a:pt x="8979" y="7724"/>
                      </a:cubicBezTo>
                      <a:lnTo>
                        <a:pt x="8979" y="7724"/>
                      </a:lnTo>
                      <a:cubicBezTo>
                        <a:pt x="9004" y="7749"/>
                        <a:pt x="9034" y="7757"/>
                        <a:pt x="9066" y="7757"/>
                      </a:cubicBezTo>
                      <a:cubicBezTo>
                        <a:pt x="9131" y="7757"/>
                        <a:pt x="9207" y="7724"/>
                        <a:pt x="9283" y="7724"/>
                      </a:cubicBezTo>
                      <a:cubicBezTo>
                        <a:pt x="9740" y="7533"/>
                        <a:pt x="9968" y="7001"/>
                        <a:pt x="9854" y="6544"/>
                      </a:cubicBezTo>
                      <a:lnTo>
                        <a:pt x="9436" y="5175"/>
                      </a:lnTo>
                      <a:cubicBezTo>
                        <a:pt x="9474" y="4262"/>
                        <a:pt x="9359" y="3349"/>
                        <a:pt x="9093" y="2512"/>
                      </a:cubicBezTo>
                      <a:cubicBezTo>
                        <a:pt x="8979" y="2207"/>
                        <a:pt x="8865" y="1941"/>
                        <a:pt x="8675" y="1713"/>
                      </a:cubicBezTo>
                      <a:cubicBezTo>
                        <a:pt x="8522" y="1484"/>
                        <a:pt x="8332" y="1142"/>
                        <a:pt x="8028" y="1104"/>
                      </a:cubicBezTo>
                      <a:cubicBezTo>
                        <a:pt x="7560" y="1010"/>
                        <a:pt x="7081" y="978"/>
                        <a:pt x="6596" y="978"/>
                      </a:cubicBezTo>
                      <a:cubicBezTo>
                        <a:pt x="5507" y="978"/>
                        <a:pt x="4390" y="1142"/>
                        <a:pt x="3310" y="1142"/>
                      </a:cubicBezTo>
                      <a:lnTo>
                        <a:pt x="2626" y="1"/>
                      </a:lnTo>
                      <a:close/>
                    </a:path>
                  </a:pathLst>
                </a:custGeom>
                <a:solidFill>
                  <a:srgbClr val="FFA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7"/>
                <p:cNvSpPr/>
                <p:nvPr/>
              </p:nvSpPr>
              <p:spPr>
                <a:xfrm>
                  <a:off x="464750" y="4050350"/>
                  <a:ext cx="47575" cy="52350"/>
                </a:xfrm>
                <a:custGeom>
                  <a:avLst/>
                  <a:gdLst/>
                  <a:ahLst/>
                  <a:cxnLst/>
                  <a:rect l="l" t="t" r="r" b="b"/>
                  <a:pathLst>
                    <a:path w="1903" h="2094" fill="none" extrusionOk="0">
                      <a:moveTo>
                        <a:pt x="0" y="1"/>
                      </a:moveTo>
                      <a:cubicBezTo>
                        <a:pt x="989" y="267"/>
                        <a:pt x="1750" y="1066"/>
                        <a:pt x="1902" y="2093"/>
                      </a:cubicBezTo>
                    </a:path>
                  </a:pathLst>
                </a:custGeom>
                <a:noFill/>
                <a:ln w="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7"/>
                <p:cNvSpPr/>
                <p:nvPr/>
              </p:nvSpPr>
              <p:spPr>
                <a:xfrm>
                  <a:off x="433350" y="4087450"/>
                  <a:ext cx="66600" cy="82775"/>
                </a:xfrm>
                <a:custGeom>
                  <a:avLst/>
                  <a:gdLst/>
                  <a:ahLst/>
                  <a:cxnLst/>
                  <a:rect l="l" t="t" r="r" b="b"/>
                  <a:pathLst>
                    <a:path w="2664" h="3311" fill="none" extrusionOk="0">
                      <a:moveTo>
                        <a:pt x="1" y="0"/>
                      </a:moveTo>
                      <a:cubicBezTo>
                        <a:pt x="1370" y="609"/>
                        <a:pt x="2359" y="1865"/>
                        <a:pt x="2664" y="3310"/>
                      </a:cubicBezTo>
                    </a:path>
                  </a:pathLst>
                </a:custGeom>
                <a:noFill/>
                <a:ln w="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7"/>
                <p:cNvSpPr/>
                <p:nvPr/>
              </p:nvSpPr>
              <p:spPr>
                <a:xfrm>
                  <a:off x="391500" y="4128350"/>
                  <a:ext cx="85625" cy="78000"/>
                </a:xfrm>
                <a:custGeom>
                  <a:avLst/>
                  <a:gdLst/>
                  <a:ahLst/>
                  <a:cxnLst/>
                  <a:rect l="l" t="t" r="r" b="b"/>
                  <a:pathLst>
                    <a:path w="3425" h="3120" fill="none" extrusionOk="0">
                      <a:moveTo>
                        <a:pt x="1" y="0"/>
                      </a:moveTo>
                      <a:cubicBezTo>
                        <a:pt x="1561" y="495"/>
                        <a:pt x="2778" y="1636"/>
                        <a:pt x="3425" y="3120"/>
                      </a:cubicBezTo>
                    </a:path>
                  </a:pathLst>
                </a:custGeom>
                <a:noFill/>
                <a:ln w="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p:nvPr/>
              </p:nvSpPr>
              <p:spPr>
                <a:xfrm>
                  <a:off x="69075" y="3325625"/>
                  <a:ext cx="458475" cy="741875"/>
                </a:xfrm>
                <a:custGeom>
                  <a:avLst/>
                  <a:gdLst/>
                  <a:ahLst/>
                  <a:cxnLst/>
                  <a:rect l="l" t="t" r="r" b="b"/>
                  <a:pathLst>
                    <a:path w="18339" h="29675" extrusionOk="0">
                      <a:moveTo>
                        <a:pt x="16816" y="0"/>
                      </a:moveTo>
                      <a:lnTo>
                        <a:pt x="16816" y="0"/>
                      </a:lnTo>
                      <a:cubicBezTo>
                        <a:pt x="8104" y="1712"/>
                        <a:pt x="1" y="9397"/>
                        <a:pt x="2397" y="18756"/>
                      </a:cubicBezTo>
                      <a:cubicBezTo>
                        <a:pt x="3044" y="21647"/>
                        <a:pt x="5936" y="27354"/>
                        <a:pt x="7990" y="29674"/>
                      </a:cubicBezTo>
                      <a:lnTo>
                        <a:pt x="12137" y="26403"/>
                      </a:lnTo>
                      <a:cubicBezTo>
                        <a:pt x="8637" y="22294"/>
                        <a:pt x="6088" y="13430"/>
                        <a:pt x="12593" y="10729"/>
                      </a:cubicBezTo>
                      <a:cubicBezTo>
                        <a:pt x="14381" y="9854"/>
                        <a:pt x="16398" y="9511"/>
                        <a:pt x="18338" y="9169"/>
                      </a:cubicBezTo>
                      <a:lnTo>
                        <a:pt x="16816" y="343"/>
                      </a:lnTo>
                      <a:cubicBezTo>
                        <a:pt x="16702" y="343"/>
                        <a:pt x="16626" y="343"/>
                        <a:pt x="16512" y="381"/>
                      </a:cubicBezTo>
                      <a:lnTo>
                        <a:pt x="1681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7"/>
                <p:cNvSpPr/>
                <p:nvPr/>
              </p:nvSpPr>
              <p:spPr>
                <a:xfrm>
                  <a:off x="229825" y="3940975"/>
                  <a:ext cx="99875" cy="58050"/>
                </a:xfrm>
                <a:custGeom>
                  <a:avLst/>
                  <a:gdLst/>
                  <a:ahLst/>
                  <a:cxnLst/>
                  <a:rect l="l" t="t" r="r" b="b"/>
                  <a:pathLst>
                    <a:path w="3995" h="2322" fill="none" extrusionOk="0">
                      <a:moveTo>
                        <a:pt x="0" y="2321"/>
                      </a:moveTo>
                      <a:lnTo>
                        <a:pt x="3995" y="1"/>
                      </a:lnTo>
                    </a:path>
                  </a:pathLst>
                </a:custGeom>
                <a:noFill/>
                <a:ln w="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7"/>
                <p:cNvSpPr/>
                <p:nvPr/>
              </p:nvSpPr>
              <p:spPr>
                <a:xfrm>
                  <a:off x="482800" y="3335125"/>
                  <a:ext cx="42825" cy="214975"/>
                </a:xfrm>
                <a:custGeom>
                  <a:avLst/>
                  <a:gdLst/>
                  <a:ahLst/>
                  <a:cxnLst/>
                  <a:rect l="l" t="t" r="r" b="b"/>
                  <a:pathLst>
                    <a:path w="1713" h="8599" fill="none" extrusionOk="0">
                      <a:moveTo>
                        <a:pt x="1447" y="8599"/>
                      </a:moveTo>
                      <a:cubicBezTo>
                        <a:pt x="1713" y="5669"/>
                        <a:pt x="1256" y="2664"/>
                        <a:pt x="1" y="1"/>
                      </a:cubicBezTo>
                    </a:path>
                  </a:pathLst>
                </a:custGeom>
                <a:noFill/>
                <a:ln w="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7"/>
                <p:cNvSpPr/>
                <p:nvPr/>
              </p:nvSpPr>
              <p:spPr>
                <a:xfrm>
                  <a:off x="268800" y="2305675"/>
                  <a:ext cx="781850" cy="911250"/>
                </a:xfrm>
                <a:custGeom>
                  <a:avLst/>
                  <a:gdLst/>
                  <a:ahLst/>
                  <a:cxnLst/>
                  <a:rect l="l" t="t" r="r" b="b"/>
                  <a:pathLst>
                    <a:path w="31274" h="36450" extrusionOk="0">
                      <a:moveTo>
                        <a:pt x="13781" y="1"/>
                      </a:moveTo>
                      <a:cubicBezTo>
                        <a:pt x="12688" y="1"/>
                        <a:pt x="11588" y="130"/>
                        <a:pt x="10501" y="395"/>
                      </a:cubicBezTo>
                      <a:cubicBezTo>
                        <a:pt x="8979" y="776"/>
                        <a:pt x="7534" y="1499"/>
                        <a:pt x="6240" y="2412"/>
                      </a:cubicBezTo>
                      <a:lnTo>
                        <a:pt x="6088" y="2526"/>
                      </a:lnTo>
                      <a:cubicBezTo>
                        <a:pt x="3577" y="4390"/>
                        <a:pt x="1713" y="7053"/>
                        <a:pt x="876" y="10097"/>
                      </a:cubicBezTo>
                      <a:cubicBezTo>
                        <a:pt x="153" y="12798"/>
                        <a:pt x="1" y="15651"/>
                        <a:pt x="381" y="18428"/>
                      </a:cubicBezTo>
                      <a:cubicBezTo>
                        <a:pt x="458" y="18885"/>
                        <a:pt x="534" y="19341"/>
                        <a:pt x="648" y="19798"/>
                      </a:cubicBezTo>
                      <a:cubicBezTo>
                        <a:pt x="1218" y="22613"/>
                        <a:pt x="2360" y="25238"/>
                        <a:pt x="3996" y="27597"/>
                      </a:cubicBezTo>
                      <a:cubicBezTo>
                        <a:pt x="4262" y="27977"/>
                        <a:pt x="4528" y="28320"/>
                        <a:pt x="4795" y="28662"/>
                      </a:cubicBezTo>
                      <a:cubicBezTo>
                        <a:pt x="8885" y="33617"/>
                        <a:pt x="14922" y="36450"/>
                        <a:pt x="21255" y="36450"/>
                      </a:cubicBezTo>
                      <a:cubicBezTo>
                        <a:pt x="22168" y="36450"/>
                        <a:pt x="23087" y="36391"/>
                        <a:pt x="24007" y="36271"/>
                      </a:cubicBezTo>
                      <a:cubicBezTo>
                        <a:pt x="24235" y="36233"/>
                        <a:pt x="24501" y="36157"/>
                        <a:pt x="24692" y="36005"/>
                      </a:cubicBezTo>
                      <a:cubicBezTo>
                        <a:pt x="25338" y="35586"/>
                        <a:pt x="25871" y="35092"/>
                        <a:pt x="26366" y="34483"/>
                      </a:cubicBezTo>
                      <a:cubicBezTo>
                        <a:pt x="27849" y="32771"/>
                        <a:pt x="29105" y="30831"/>
                        <a:pt x="30094" y="28776"/>
                      </a:cubicBezTo>
                      <a:cubicBezTo>
                        <a:pt x="30703" y="27483"/>
                        <a:pt x="31273" y="26075"/>
                        <a:pt x="31235" y="24629"/>
                      </a:cubicBezTo>
                      <a:cubicBezTo>
                        <a:pt x="31235" y="23412"/>
                        <a:pt x="30703" y="22271"/>
                        <a:pt x="29790" y="21472"/>
                      </a:cubicBezTo>
                      <a:cubicBezTo>
                        <a:pt x="29599" y="21282"/>
                        <a:pt x="29447" y="21053"/>
                        <a:pt x="29447" y="20825"/>
                      </a:cubicBezTo>
                      <a:cubicBezTo>
                        <a:pt x="29371" y="16983"/>
                        <a:pt x="28572" y="13178"/>
                        <a:pt x="27050" y="9678"/>
                      </a:cubicBezTo>
                      <a:cubicBezTo>
                        <a:pt x="26898" y="9336"/>
                        <a:pt x="26746" y="8955"/>
                        <a:pt x="26594" y="8613"/>
                      </a:cubicBezTo>
                      <a:cubicBezTo>
                        <a:pt x="25795" y="6939"/>
                        <a:pt x="24768" y="5417"/>
                        <a:pt x="23512" y="4048"/>
                      </a:cubicBezTo>
                      <a:cubicBezTo>
                        <a:pt x="20913" y="1419"/>
                        <a:pt x="17393" y="1"/>
                        <a:pt x="13781" y="1"/>
                      </a:cubicBezTo>
                      <a:close/>
                    </a:path>
                  </a:pathLst>
                </a:custGeom>
                <a:solidFill>
                  <a:srgbClr val="FFA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p:cNvSpPr/>
                <p:nvPr/>
              </p:nvSpPr>
              <p:spPr>
                <a:xfrm>
                  <a:off x="296400" y="2994600"/>
                  <a:ext cx="185475" cy="132350"/>
                </a:xfrm>
                <a:custGeom>
                  <a:avLst/>
                  <a:gdLst/>
                  <a:ahLst/>
                  <a:cxnLst/>
                  <a:rect l="l" t="t" r="r" b="b"/>
                  <a:pathLst>
                    <a:path w="7419" h="5294" extrusionOk="0">
                      <a:moveTo>
                        <a:pt x="3522" y="1"/>
                      </a:moveTo>
                      <a:cubicBezTo>
                        <a:pt x="2359" y="1"/>
                        <a:pt x="1155" y="457"/>
                        <a:pt x="571" y="1409"/>
                      </a:cubicBezTo>
                      <a:cubicBezTo>
                        <a:pt x="0" y="2399"/>
                        <a:pt x="419" y="3768"/>
                        <a:pt x="1294" y="4491"/>
                      </a:cubicBezTo>
                      <a:cubicBezTo>
                        <a:pt x="2021" y="5015"/>
                        <a:pt x="2883" y="5294"/>
                        <a:pt x="3758" y="5294"/>
                      </a:cubicBezTo>
                      <a:cubicBezTo>
                        <a:pt x="4027" y="5294"/>
                        <a:pt x="4297" y="5267"/>
                        <a:pt x="4566" y="5214"/>
                      </a:cubicBezTo>
                      <a:cubicBezTo>
                        <a:pt x="5859" y="5024"/>
                        <a:pt x="7077" y="3806"/>
                        <a:pt x="7419" y="2551"/>
                      </a:cubicBezTo>
                      <a:cubicBezTo>
                        <a:pt x="6848" y="1257"/>
                        <a:pt x="5707" y="344"/>
                        <a:pt x="4337" y="78"/>
                      </a:cubicBezTo>
                      <a:cubicBezTo>
                        <a:pt x="4074" y="27"/>
                        <a:pt x="3799" y="1"/>
                        <a:pt x="3522" y="1"/>
                      </a:cubicBezTo>
                      <a:close/>
                    </a:path>
                  </a:pathLst>
                </a:custGeom>
                <a:solidFill>
                  <a:srgbClr val="FFA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7"/>
                <p:cNvSpPr/>
                <p:nvPr/>
              </p:nvSpPr>
              <p:spPr>
                <a:xfrm>
                  <a:off x="516100" y="2711225"/>
                  <a:ext cx="244450" cy="235325"/>
                </a:xfrm>
                <a:custGeom>
                  <a:avLst/>
                  <a:gdLst/>
                  <a:ahLst/>
                  <a:cxnLst/>
                  <a:rect l="l" t="t" r="r" b="b"/>
                  <a:pathLst>
                    <a:path w="9778" h="9413" extrusionOk="0">
                      <a:moveTo>
                        <a:pt x="4608" y="1"/>
                      </a:moveTo>
                      <a:cubicBezTo>
                        <a:pt x="4201" y="1"/>
                        <a:pt x="3791" y="62"/>
                        <a:pt x="3386" y="190"/>
                      </a:cubicBezTo>
                      <a:cubicBezTo>
                        <a:pt x="1142" y="951"/>
                        <a:pt x="0" y="3576"/>
                        <a:pt x="799" y="6049"/>
                      </a:cubicBezTo>
                      <a:cubicBezTo>
                        <a:pt x="1483" y="8098"/>
                        <a:pt x="3256" y="9413"/>
                        <a:pt x="5126" y="9413"/>
                      </a:cubicBezTo>
                      <a:cubicBezTo>
                        <a:pt x="5547" y="9413"/>
                        <a:pt x="5973" y="9346"/>
                        <a:pt x="6392" y="9206"/>
                      </a:cubicBezTo>
                      <a:cubicBezTo>
                        <a:pt x="8637" y="8483"/>
                        <a:pt x="9778" y="5858"/>
                        <a:pt x="8979" y="3386"/>
                      </a:cubicBezTo>
                      <a:cubicBezTo>
                        <a:pt x="8290" y="1320"/>
                        <a:pt x="6494" y="1"/>
                        <a:pt x="46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7"/>
                <p:cNvSpPr/>
                <p:nvPr/>
              </p:nvSpPr>
              <p:spPr>
                <a:xfrm>
                  <a:off x="516100" y="2697900"/>
                  <a:ext cx="224475" cy="164550"/>
                </a:xfrm>
                <a:custGeom>
                  <a:avLst/>
                  <a:gdLst/>
                  <a:ahLst/>
                  <a:cxnLst/>
                  <a:rect l="l" t="t" r="r" b="b"/>
                  <a:pathLst>
                    <a:path w="8979" h="6582" fill="none" extrusionOk="0">
                      <a:moveTo>
                        <a:pt x="799" y="6582"/>
                      </a:moveTo>
                      <a:cubicBezTo>
                        <a:pt x="0" y="4109"/>
                        <a:pt x="1142" y="1484"/>
                        <a:pt x="3386" y="761"/>
                      </a:cubicBezTo>
                      <a:cubicBezTo>
                        <a:pt x="5669" y="0"/>
                        <a:pt x="8142" y="1408"/>
                        <a:pt x="8979" y="3919"/>
                      </a:cubicBezTo>
                    </a:path>
                  </a:pathLst>
                </a:custGeom>
                <a:noFill/>
                <a:ln w="95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7"/>
                <p:cNvSpPr/>
                <p:nvPr/>
              </p:nvSpPr>
              <p:spPr>
                <a:xfrm>
                  <a:off x="511350" y="2604500"/>
                  <a:ext cx="148400" cy="84850"/>
                </a:xfrm>
                <a:custGeom>
                  <a:avLst/>
                  <a:gdLst/>
                  <a:ahLst/>
                  <a:cxnLst/>
                  <a:rect l="l" t="t" r="r" b="b"/>
                  <a:pathLst>
                    <a:path w="5936" h="3394" extrusionOk="0">
                      <a:moveTo>
                        <a:pt x="3369" y="0"/>
                      </a:moveTo>
                      <a:cubicBezTo>
                        <a:pt x="2928" y="0"/>
                        <a:pt x="2483" y="77"/>
                        <a:pt x="2055" y="236"/>
                      </a:cubicBezTo>
                      <a:cubicBezTo>
                        <a:pt x="837" y="807"/>
                        <a:pt x="38" y="2024"/>
                        <a:pt x="0" y="3394"/>
                      </a:cubicBezTo>
                      <a:cubicBezTo>
                        <a:pt x="1355" y="1831"/>
                        <a:pt x="3279" y="934"/>
                        <a:pt x="5341" y="934"/>
                      </a:cubicBezTo>
                      <a:cubicBezTo>
                        <a:pt x="5538" y="934"/>
                        <a:pt x="5736" y="942"/>
                        <a:pt x="5935" y="959"/>
                      </a:cubicBezTo>
                      <a:cubicBezTo>
                        <a:pt x="5213" y="340"/>
                        <a:pt x="4298" y="0"/>
                        <a:pt x="33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7"/>
                <p:cNvSpPr/>
                <p:nvPr/>
              </p:nvSpPr>
              <p:spPr>
                <a:xfrm>
                  <a:off x="802375" y="2588975"/>
                  <a:ext cx="112275" cy="47125"/>
                </a:xfrm>
                <a:custGeom>
                  <a:avLst/>
                  <a:gdLst/>
                  <a:ahLst/>
                  <a:cxnLst/>
                  <a:rect l="l" t="t" r="r" b="b"/>
                  <a:pathLst>
                    <a:path w="4491" h="1885" extrusionOk="0">
                      <a:moveTo>
                        <a:pt x="2522" y="0"/>
                      </a:moveTo>
                      <a:cubicBezTo>
                        <a:pt x="2291" y="0"/>
                        <a:pt x="2059" y="19"/>
                        <a:pt x="1827" y="58"/>
                      </a:cubicBezTo>
                      <a:cubicBezTo>
                        <a:pt x="914" y="248"/>
                        <a:pt x="191" y="933"/>
                        <a:pt x="1" y="1884"/>
                      </a:cubicBezTo>
                      <a:cubicBezTo>
                        <a:pt x="1248" y="967"/>
                        <a:pt x="2778" y="475"/>
                        <a:pt x="4318" y="475"/>
                      </a:cubicBezTo>
                      <a:cubicBezTo>
                        <a:pt x="4376" y="475"/>
                        <a:pt x="4433" y="475"/>
                        <a:pt x="4490" y="477"/>
                      </a:cubicBezTo>
                      <a:cubicBezTo>
                        <a:pt x="3866" y="164"/>
                        <a:pt x="3199" y="0"/>
                        <a:pt x="25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7"/>
                <p:cNvSpPr/>
                <p:nvPr/>
              </p:nvSpPr>
              <p:spPr>
                <a:xfrm>
                  <a:off x="800475" y="2657850"/>
                  <a:ext cx="171225" cy="215825"/>
                </a:xfrm>
                <a:custGeom>
                  <a:avLst/>
                  <a:gdLst/>
                  <a:ahLst/>
                  <a:cxnLst/>
                  <a:rect l="l" t="t" r="r" b="b"/>
                  <a:pathLst>
                    <a:path w="6849" h="8633" extrusionOk="0">
                      <a:moveTo>
                        <a:pt x="2790" y="1"/>
                      </a:moveTo>
                      <a:cubicBezTo>
                        <a:pt x="2606" y="1"/>
                        <a:pt x="2424" y="27"/>
                        <a:pt x="2245" y="80"/>
                      </a:cubicBezTo>
                      <a:cubicBezTo>
                        <a:pt x="724" y="499"/>
                        <a:pt x="1" y="2743"/>
                        <a:pt x="647" y="5102"/>
                      </a:cubicBezTo>
                      <a:cubicBezTo>
                        <a:pt x="1257" y="7169"/>
                        <a:pt x="2712" y="8632"/>
                        <a:pt x="4098" y="8632"/>
                      </a:cubicBezTo>
                      <a:cubicBezTo>
                        <a:pt x="4268" y="8632"/>
                        <a:pt x="4437" y="8610"/>
                        <a:pt x="4604" y="8564"/>
                      </a:cubicBezTo>
                      <a:cubicBezTo>
                        <a:pt x="6164" y="8146"/>
                        <a:pt x="6849" y="5901"/>
                        <a:pt x="6202" y="3542"/>
                      </a:cubicBezTo>
                      <a:cubicBezTo>
                        <a:pt x="5631" y="1460"/>
                        <a:pt x="4171" y="1"/>
                        <a:pt x="27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7"/>
                <p:cNvSpPr/>
                <p:nvPr/>
              </p:nvSpPr>
              <p:spPr>
                <a:xfrm>
                  <a:off x="800475" y="2648425"/>
                  <a:ext cx="155050" cy="137000"/>
                </a:xfrm>
                <a:custGeom>
                  <a:avLst/>
                  <a:gdLst/>
                  <a:ahLst/>
                  <a:cxnLst/>
                  <a:rect l="l" t="t" r="r" b="b"/>
                  <a:pathLst>
                    <a:path w="6202" h="5480" fill="none" extrusionOk="0">
                      <a:moveTo>
                        <a:pt x="686" y="5479"/>
                      </a:moveTo>
                      <a:cubicBezTo>
                        <a:pt x="1" y="3120"/>
                        <a:pt x="724" y="876"/>
                        <a:pt x="2245" y="457"/>
                      </a:cubicBezTo>
                      <a:cubicBezTo>
                        <a:pt x="3805" y="1"/>
                        <a:pt x="5555" y="1561"/>
                        <a:pt x="6202" y="3919"/>
                      </a:cubicBezTo>
                    </a:path>
                  </a:pathLst>
                </a:custGeom>
                <a:noFill/>
                <a:ln w="95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7"/>
                <p:cNvSpPr/>
                <p:nvPr/>
              </p:nvSpPr>
              <p:spPr>
                <a:xfrm>
                  <a:off x="601700" y="2746400"/>
                  <a:ext cx="154100" cy="154100"/>
                </a:xfrm>
                <a:custGeom>
                  <a:avLst/>
                  <a:gdLst/>
                  <a:ahLst/>
                  <a:cxnLst/>
                  <a:rect l="l" t="t" r="r" b="b"/>
                  <a:pathLst>
                    <a:path w="6164" h="6164" extrusionOk="0">
                      <a:moveTo>
                        <a:pt x="2819" y="0"/>
                      </a:moveTo>
                      <a:cubicBezTo>
                        <a:pt x="2576" y="0"/>
                        <a:pt x="2332" y="37"/>
                        <a:pt x="2093" y="114"/>
                      </a:cubicBezTo>
                      <a:cubicBezTo>
                        <a:pt x="685" y="571"/>
                        <a:pt x="0" y="2283"/>
                        <a:pt x="533" y="3919"/>
                      </a:cubicBezTo>
                      <a:cubicBezTo>
                        <a:pt x="975" y="5277"/>
                        <a:pt x="2152" y="6164"/>
                        <a:pt x="3345" y="6164"/>
                      </a:cubicBezTo>
                      <a:cubicBezTo>
                        <a:pt x="3588" y="6164"/>
                        <a:pt x="3833" y="6127"/>
                        <a:pt x="4071" y="6049"/>
                      </a:cubicBezTo>
                      <a:cubicBezTo>
                        <a:pt x="5479" y="5593"/>
                        <a:pt x="6164" y="3881"/>
                        <a:pt x="5631" y="2245"/>
                      </a:cubicBezTo>
                      <a:cubicBezTo>
                        <a:pt x="5189" y="886"/>
                        <a:pt x="4012" y="0"/>
                        <a:pt x="28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7"/>
                <p:cNvSpPr/>
                <p:nvPr/>
              </p:nvSpPr>
              <p:spPr>
                <a:xfrm>
                  <a:off x="817600" y="2877525"/>
                  <a:ext cx="99900" cy="84800"/>
                </a:xfrm>
                <a:custGeom>
                  <a:avLst/>
                  <a:gdLst/>
                  <a:ahLst/>
                  <a:cxnLst/>
                  <a:rect l="l" t="t" r="r" b="b"/>
                  <a:pathLst>
                    <a:path w="3996" h="3392" extrusionOk="0">
                      <a:moveTo>
                        <a:pt x="2264" y="1"/>
                      </a:moveTo>
                      <a:cubicBezTo>
                        <a:pt x="2219" y="1"/>
                        <a:pt x="2175" y="2"/>
                        <a:pt x="2131" y="5"/>
                      </a:cubicBezTo>
                      <a:cubicBezTo>
                        <a:pt x="1560" y="81"/>
                        <a:pt x="1028" y="234"/>
                        <a:pt x="533" y="500"/>
                      </a:cubicBezTo>
                      <a:lnTo>
                        <a:pt x="1" y="2440"/>
                      </a:lnTo>
                      <a:cubicBezTo>
                        <a:pt x="77" y="2783"/>
                        <a:pt x="305" y="3087"/>
                        <a:pt x="609" y="3239"/>
                      </a:cubicBezTo>
                      <a:cubicBezTo>
                        <a:pt x="812" y="3341"/>
                        <a:pt x="1032" y="3391"/>
                        <a:pt x="1257" y="3391"/>
                      </a:cubicBezTo>
                      <a:cubicBezTo>
                        <a:pt x="1370" y="3391"/>
                        <a:pt x="1484" y="3379"/>
                        <a:pt x="1598" y="3353"/>
                      </a:cubicBezTo>
                      <a:cubicBezTo>
                        <a:pt x="2283" y="3315"/>
                        <a:pt x="2930" y="3011"/>
                        <a:pt x="3424" y="2516"/>
                      </a:cubicBezTo>
                      <a:cubicBezTo>
                        <a:pt x="3919" y="1984"/>
                        <a:pt x="3995" y="1185"/>
                        <a:pt x="3615" y="614"/>
                      </a:cubicBezTo>
                      <a:cubicBezTo>
                        <a:pt x="3266" y="195"/>
                        <a:pt x="2757" y="1"/>
                        <a:pt x="2264" y="1"/>
                      </a:cubicBezTo>
                      <a:close/>
                    </a:path>
                  </a:pathLst>
                </a:custGeom>
                <a:solidFill>
                  <a:srgbClr val="FFA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p:nvPr/>
              </p:nvSpPr>
              <p:spPr>
                <a:xfrm>
                  <a:off x="817600" y="2876700"/>
                  <a:ext cx="99900" cy="86575"/>
                </a:xfrm>
                <a:custGeom>
                  <a:avLst/>
                  <a:gdLst/>
                  <a:ahLst/>
                  <a:cxnLst/>
                  <a:rect l="l" t="t" r="r" b="b"/>
                  <a:pathLst>
                    <a:path w="3996" h="3463" fill="none" extrusionOk="0">
                      <a:moveTo>
                        <a:pt x="533" y="533"/>
                      </a:moveTo>
                      <a:cubicBezTo>
                        <a:pt x="1028" y="267"/>
                        <a:pt x="1560" y="114"/>
                        <a:pt x="2131" y="38"/>
                      </a:cubicBezTo>
                      <a:cubicBezTo>
                        <a:pt x="2664" y="0"/>
                        <a:pt x="3234" y="191"/>
                        <a:pt x="3615" y="647"/>
                      </a:cubicBezTo>
                      <a:cubicBezTo>
                        <a:pt x="3995" y="1218"/>
                        <a:pt x="3919" y="2017"/>
                        <a:pt x="3424" y="2549"/>
                      </a:cubicBezTo>
                      <a:cubicBezTo>
                        <a:pt x="2930" y="3044"/>
                        <a:pt x="2283" y="3348"/>
                        <a:pt x="1598" y="3386"/>
                      </a:cubicBezTo>
                      <a:cubicBezTo>
                        <a:pt x="1256" y="3462"/>
                        <a:pt x="914" y="3424"/>
                        <a:pt x="609" y="3272"/>
                      </a:cubicBezTo>
                      <a:cubicBezTo>
                        <a:pt x="305" y="3120"/>
                        <a:pt x="77" y="2816"/>
                        <a:pt x="1" y="2473"/>
                      </a:cubicBezTo>
                    </a:path>
                  </a:pathLst>
                </a:custGeom>
                <a:noFill/>
                <a:ln w="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7"/>
                <p:cNvSpPr/>
                <p:nvPr/>
              </p:nvSpPr>
              <p:spPr>
                <a:xfrm>
                  <a:off x="610250" y="3003200"/>
                  <a:ext cx="302475" cy="171800"/>
                </a:xfrm>
                <a:custGeom>
                  <a:avLst/>
                  <a:gdLst/>
                  <a:ahLst/>
                  <a:cxnLst/>
                  <a:rect l="l" t="t" r="r" b="b"/>
                  <a:pathLst>
                    <a:path w="12099" h="6872" extrusionOk="0">
                      <a:moveTo>
                        <a:pt x="12099" y="0"/>
                      </a:moveTo>
                      <a:lnTo>
                        <a:pt x="12099" y="0"/>
                      </a:lnTo>
                      <a:cubicBezTo>
                        <a:pt x="11718" y="114"/>
                        <a:pt x="11376" y="190"/>
                        <a:pt x="11034" y="266"/>
                      </a:cubicBezTo>
                      <a:cubicBezTo>
                        <a:pt x="9196" y="721"/>
                        <a:pt x="7314" y="951"/>
                        <a:pt x="5436" y="951"/>
                      </a:cubicBezTo>
                      <a:cubicBezTo>
                        <a:pt x="3853" y="951"/>
                        <a:pt x="2272" y="787"/>
                        <a:pt x="724" y="457"/>
                      </a:cubicBezTo>
                      <a:lnTo>
                        <a:pt x="1" y="305"/>
                      </a:lnTo>
                      <a:lnTo>
                        <a:pt x="1" y="305"/>
                      </a:lnTo>
                      <a:cubicBezTo>
                        <a:pt x="648" y="1370"/>
                        <a:pt x="1370" y="2359"/>
                        <a:pt x="2245" y="3272"/>
                      </a:cubicBezTo>
                      <a:cubicBezTo>
                        <a:pt x="3159" y="4299"/>
                        <a:pt x="4224" y="5174"/>
                        <a:pt x="5403" y="5897"/>
                      </a:cubicBezTo>
                      <a:cubicBezTo>
                        <a:pt x="5784" y="6163"/>
                        <a:pt x="6164" y="6354"/>
                        <a:pt x="6544" y="6506"/>
                      </a:cubicBezTo>
                      <a:cubicBezTo>
                        <a:pt x="6925" y="6696"/>
                        <a:pt x="7305" y="6772"/>
                        <a:pt x="7686" y="6848"/>
                      </a:cubicBezTo>
                      <a:cubicBezTo>
                        <a:pt x="7802" y="6864"/>
                        <a:pt x="7918" y="6872"/>
                        <a:pt x="8032" y="6872"/>
                      </a:cubicBezTo>
                      <a:cubicBezTo>
                        <a:pt x="8740" y="6872"/>
                        <a:pt x="9401" y="6573"/>
                        <a:pt x="9892" y="6049"/>
                      </a:cubicBezTo>
                      <a:lnTo>
                        <a:pt x="120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7"/>
                <p:cNvSpPr/>
                <p:nvPr/>
              </p:nvSpPr>
              <p:spPr>
                <a:xfrm>
                  <a:off x="628325" y="3010800"/>
                  <a:ext cx="257775" cy="56900"/>
                </a:xfrm>
                <a:custGeom>
                  <a:avLst/>
                  <a:gdLst/>
                  <a:ahLst/>
                  <a:cxnLst/>
                  <a:rect l="l" t="t" r="r" b="b"/>
                  <a:pathLst>
                    <a:path w="10311" h="2276" extrusionOk="0">
                      <a:moveTo>
                        <a:pt x="10311" y="1"/>
                      </a:moveTo>
                      <a:cubicBezTo>
                        <a:pt x="8491" y="430"/>
                        <a:pt x="6627" y="650"/>
                        <a:pt x="4767" y="650"/>
                      </a:cubicBezTo>
                      <a:cubicBezTo>
                        <a:pt x="3166" y="650"/>
                        <a:pt x="1567" y="487"/>
                        <a:pt x="1" y="153"/>
                      </a:cubicBezTo>
                      <a:lnTo>
                        <a:pt x="1" y="153"/>
                      </a:lnTo>
                      <a:cubicBezTo>
                        <a:pt x="2081" y="1549"/>
                        <a:pt x="4496" y="2275"/>
                        <a:pt x="6949" y="2275"/>
                      </a:cubicBezTo>
                      <a:cubicBezTo>
                        <a:pt x="7905" y="2275"/>
                        <a:pt x="8867" y="2165"/>
                        <a:pt x="9816" y="1941"/>
                      </a:cubicBezTo>
                      <a:lnTo>
                        <a:pt x="103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7"/>
                <p:cNvSpPr/>
                <p:nvPr/>
              </p:nvSpPr>
              <p:spPr>
                <a:xfrm>
                  <a:off x="666375" y="3070575"/>
                  <a:ext cx="146500" cy="95275"/>
                </a:xfrm>
                <a:custGeom>
                  <a:avLst/>
                  <a:gdLst/>
                  <a:ahLst/>
                  <a:cxnLst/>
                  <a:rect l="l" t="t" r="r" b="b"/>
                  <a:pathLst>
                    <a:path w="5860" h="3811" extrusionOk="0">
                      <a:moveTo>
                        <a:pt x="1157" y="1"/>
                      </a:moveTo>
                      <a:cubicBezTo>
                        <a:pt x="741" y="1"/>
                        <a:pt x="313" y="158"/>
                        <a:pt x="39" y="501"/>
                      </a:cubicBezTo>
                      <a:cubicBezTo>
                        <a:pt x="0" y="501"/>
                        <a:pt x="0" y="539"/>
                        <a:pt x="0" y="577"/>
                      </a:cubicBezTo>
                      <a:cubicBezTo>
                        <a:pt x="914" y="1604"/>
                        <a:pt x="1979" y="2479"/>
                        <a:pt x="3158" y="3202"/>
                      </a:cubicBezTo>
                      <a:cubicBezTo>
                        <a:pt x="3539" y="3430"/>
                        <a:pt x="3919" y="3620"/>
                        <a:pt x="4299" y="3811"/>
                      </a:cubicBezTo>
                      <a:cubicBezTo>
                        <a:pt x="4642" y="3735"/>
                        <a:pt x="4946" y="3544"/>
                        <a:pt x="5213" y="3316"/>
                      </a:cubicBezTo>
                      <a:cubicBezTo>
                        <a:pt x="5859" y="2745"/>
                        <a:pt x="5593" y="2213"/>
                        <a:pt x="5060" y="1642"/>
                      </a:cubicBezTo>
                      <a:cubicBezTo>
                        <a:pt x="4071" y="577"/>
                        <a:pt x="2702" y="6"/>
                        <a:pt x="1294" y="6"/>
                      </a:cubicBezTo>
                      <a:cubicBezTo>
                        <a:pt x="1249" y="3"/>
                        <a:pt x="1203" y="1"/>
                        <a:pt x="1157" y="1"/>
                      </a:cubicBezTo>
                      <a:close/>
                    </a:path>
                  </a:pathLst>
                </a:custGeom>
                <a:solidFill>
                  <a:srgbClr val="FF8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7"/>
                <p:cNvSpPr/>
                <p:nvPr/>
              </p:nvSpPr>
              <p:spPr>
                <a:xfrm>
                  <a:off x="352500" y="3049800"/>
                  <a:ext cx="79925" cy="27600"/>
                </a:xfrm>
                <a:custGeom>
                  <a:avLst/>
                  <a:gdLst/>
                  <a:ahLst/>
                  <a:cxnLst/>
                  <a:rect l="l" t="t" r="r" b="b"/>
                  <a:pathLst>
                    <a:path w="3197" h="1104" fill="none" extrusionOk="0">
                      <a:moveTo>
                        <a:pt x="1" y="685"/>
                      </a:moveTo>
                      <a:cubicBezTo>
                        <a:pt x="1028" y="0"/>
                        <a:pt x="2360" y="191"/>
                        <a:pt x="3197" y="1104"/>
                      </a:cubicBezTo>
                    </a:path>
                  </a:pathLst>
                </a:custGeom>
                <a:noFill/>
                <a:ln w="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7"/>
                <p:cNvSpPr/>
                <p:nvPr/>
              </p:nvSpPr>
              <p:spPr>
                <a:xfrm>
                  <a:off x="417175" y="2303925"/>
                  <a:ext cx="518375" cy="247575"/>
                </a:xfrm>
                <a:custGeom>
                  <a:avLst/>
                  <a:gdLst/>
                  <a:ahLst/>
                  <a:cxnLst/>
                  <a:rect l="l" t="t" r="r" b="b"/>
                  <a:pathLst>
                    <a:path w="20735" h="9903" extrusionOk="0">
                      <a:moveTo>
                        <a:pt x="7751" y="0"/>
                      </a:moveTo>
                      <a:cubicBezTo>
                        <a:pt x="6664" y="0"/>
                        <a:pt x="5570" y="128"/>
                        <a:pt x="4490" y="389"/>
                      </a:cubicBezTo>
                      <a:cubicBezTo>
                        <a:pt x="2854" y="808"/>
                        <a:pt x="1332" y="1569"/>
                        <a:pt x="1" y="2558"/>
                      </a:cubicBezTo>
                      <a:cubicBezTo>
                        <a:pt x="3416" y="7267"/>
                        <a:pt x="8824" y="9903"/>
                        <a:pt x="14393" y="9903"/>
                      </a:cubicBezTo>
                      <a:cubicBezTo>
                        <a:pt x="16518" y="9903"/>
                        <a:pt x="18665" y="9519"/>
                        <a:pt x="20735" y="8721"/>
                      </a:cubicBezTo>
                      <a:cubicBezTo>
                        <a:pt x="19974" y="7047"/>
                        <a:pt x="18909" y="5487"/>
                        <a:pt x="17615" y="4118"/>
                      </a:cubicBezTo>
                      <a:cubicBezTo>
                        <a:pt x="14975" y="1448"/>
                        <a:pt x="11408" y="0"/>
                        <a:pt x="77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7"/>
                <p:cNvSpPr/>
                <p:nvPr/>
              </p:nvSpPr>
              <p:spPr>
                <a:xfrm>
                  <a:off x="266900" y="2362150"/>
                  <a:ext cx="266350" cy="443250"/>
                </a:xfrm>
                <a:custGeom>
                  <a:avLst/>
                  <a:gdLst/>
                  <a:ahLst/>
                  <a:cxnLst/>
                  <a:rect l="l" t="t" r="r" b="b"/>
                  <a:pathLst>
                    <a:path w="10654" h="17730" extrusionOk="0">
                      <a:moveTo>
                        <a:pt x="6316" y="0"/>
                      </a:moveTo>
                      <a:lnTo>
                        <a:pt x="6164" y="115"/>
                      </a:lnTo>
                      <a:cubicBezTo>
                        <a:pt x="3615" y="2017"/>
                        <a:pt x="1713" y="4718"/>
                        <a:pt x="876" y="7800"/>
                      </a:cubicBezTo>
                      <a:cubicBezTo>
                        <a:pt x="39" y="11033"/>
                        <a:pt x="1" y="14457"/>
                        <a:pt x="724" y="17729"/>
                      </a:cubicBezTo>
                      <a:cubicBezTo>
                        <a:pt x="3463" y="16321"/>
                        <a:pt x="5822" y="14229"/>
                        <a:pt x="7496" y="11680"/>
                      </a:cubicBezTo>
                      <a:cubicBezTo>
                        <a:pt x="9284" y="9055"/>
                        <a:pt x="10311" y="6011"/>
                        <a:pt x="10539" y="2854"/>
                      </a:cubicBezTo>
                      <a:cubicBezTo>
                        <a:pt x="10653" y="1180"/>
                        <a:pt x="8218" y="77"/>
                        <a:pt x="6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7"/>
                <p:cNvSpPr/>
                <p:nvPr/>
              </p:nvSpPr>
              <p:spPr>
                <a:xfrm>
                  <a:off x="276425" y="2589250"/>
                  <a:ext cx="253025" cy="468175"/>
                </a:xfrm>
                <a:custGeom>
                  <a:avLst/>
                  <a:gdLst/>
                  <a:ahLst/>
                  <a:cxnLst/>
                  <a:rect l="l" t="t" r="r" b="b"/>
                  <a:pathLst>
                    <a:path w="10121" h="18727" extrusionOk="0">
                      <a:moveTo>
                        <a:pt x="6285" y="1"/>
                      </a:moveTo>
                      <a:cubicBezTo>
                        <a:pt x="5529" y="1"/>
                        <a:pt x="4718" y="237"/>
                        <a:pt x="4109" y="542"/>
                      </a:cubicBezTo>
                      <a:cubicBezTo>
                        <a:pt x="3196" y="1074"/>
                        <a:pt x="2435" y="1797"/>
                        <a:pt x="1903" y="2672"/>
                      </a:cubicBezTo>
                      <a:cubicBezTo>
                        <a:pt x="951" y="3966"/>
                        <a:pt x="305" y="5449"/>
                        <a:pt x="0" y="7047"/>
                      </a:cubicBezTo>
                      <a:cubicBezTo>
                        <a:pt x="38" y="7504"/>
                        <a:pt x="114" y="7998"/>
                        <a:pt x="229" y="8455"/>
                      </a:cubicBezTo>
                      <a:cubicBezTo>
                        <a:pt x="837" y="11308"/>
                        <a:pt x="1979" y="14047"/>
                        <a:pt x="3653" y="16444"/>
                      </a:cubicBezTo>
                      <a:cubicBezTo>
                        <a:pt x="4490" y="16558"/>
                        <a:pt x="5288" y="16824"/>
                        <a:pt x="6049" y="17205"/>
                      </a:cubicBezTo>
                      <a:cubicBezTo>
                        <a:pt x="6658" y="17547"/>
                        <a:pt x="7267" y="17928"/>
                        <a:pt x="7876" y="18232"/>
                      </a:cubicBezTo>
                      <a:cubicBezTo>
                        <a:pt x="8560" y="18575"/>
                        <a:pt x="9321" y="18727"/>
                        <a:pt x="10120" y="18727"/>
                      </a:cubicBezTo>
                      <a:cubicBezTo>
                        <a:pt x="7495" y="16520"/>
                        <a:pt x="5897" y="13362"/>
                        <a:pt x="5669" y="9977"/>
                      </a:cubicBezTo>
                      <a:cubicBezTo>
                        <a:pt x="7609" y="7085"/>
                        <a:pt x="8218" y="3547"/>
                        <a:pt x="7343" y="199"/>
                      </a:cubicBezTo>
                      <a:cubicBezTo>
                        <a:pt x="7026" y="60"/>
                        <a:pt x="6662" y="1"/>
                        <a:pt x="62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7"/>
                <p:cNvSpPr/>
                <p:nvPr/>
              </p:nvSpPr>
              <p:spPr>
                <a:xfrm>
                  <a:off x="543675" y="2688375"/>
                  <a:ext cx="107500" cy="52350"/>
                </a:xfrm>
                <a:custGeom>
                  <a:avLst/>
                  <a:gdLst/>
                  <a:ahLst/>
                  <a:cxnLst/>
                  <a:rect l="l" t="t" r="r" b="b"/>
                  <a:pathLst>
                    <a:path w="4300" h="2094" fill="none" extrusionOk="0">
                      <a:moveTo>
                        <a:pt x="1" y="2093"/>
                      </a:moveTo>
                      <a:cubicBezTo>
                        <a:pt x="914" y="685"/>
                        <a:pt x="2664" y="1"/>
                        <a:pt x="4300" y="495"/>
                      </a:cubicBezTo>
                    </a:path>
                  </a:pathLst>
                </a:custGeom>
                <a:noFill/>
                <a:ln w="38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7"/>
                <p:cNvSpPr/>
                <p:nvPr/>
              </p:nvSpPr>
              <p:spPr>
                <a:xfrm>
                  <a:off x="810000" y="2638925"/>
                  <a:ext cx="69450" cy="50425"/>
                </a:xfrm>
                <a:custGeom>
                  <a:avLst/>
                  <a:gdLst/>
                  <a:ahLst/>
                  <a:cxnLst/>
                  <a:rect l="l" t="t" r="r" b="b"/>
                  <a:pathLst>
                    <a:path w="2778" h="2017" fill="none" extrusionOk="0">
                      <a:moveTo>
                        <a:pt x="0" y="2017"/>
                      </a:moveTo>
                      <a:cubicBezTo>
                        <a:pt x="305" y="761"/>
                        <a:pt x="1560" y="0"/>
                        <a:pt x="2777" y="343"/>
                      </a:cubicBezTo>
                    </a:path>
                  </a:pathLst>
                </a:custGeom>
                <a:noFill/>
                <a:ln w="38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7"/>
                <p:cNvSpPr/>
                <p:nvPr/>
              </p:nvSpPr>
              <p:spPr>
                <a:xfrm>
                  <a:off x="290700" y="2642725"/>
                  <a:ext cx="165500" cy="137925"/>
                </a:xfrm>
                <a:custGeom>
                  <a:avLst/>
                  <a:gdLst/>
                  <a:ahLst/>
                  <a:cxnLst/>
                  <a:rect l="l" t="t" r="r" b="b"/>
                  <a:pathLst>
                    <a:path w="6620" h="5517" fill="none" extrusionOk="0">
                      <a:moveTo>
                        <a:pt x="0" y="5517"/>
                      </a:moveTo>
                      <a:cubicBezTo>
                        <a:pt x="2549" y="4185"/>
                        <a:pt x="4603" y="2055"/>
                        <a:pt x="6620" y="0"/>
                      </a:cubicBezTo>
                    </a:path>
                  </a:pathLst>
                </a:custGeom>
                <a:noFill/>
                <a:ln w="38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7"/>
                <p:cNvSpPr/>
                <p:nvPr/>
              </p:nvSpPr>
              <p:spPr>
                <a:xfrm>
                  <a:off x="453325" y="2360250"/>
                  <a:ext cx="68500" cy="102750"/>
                </a:xfrm>
                <a:custGeom>
                  <a:avLst/>
                  <a:gdLst/>
                  <a:ahLst/>
                  <a:cxnLst/>
                  <a:rect l="l" t="t" r="r" b="b"/>
                  <a:pathLst>
                    <a:path w="2740" h="4110" fill="none" extrusionOk="0">
                      <a:moveTo>
                        <a:pt x="2740" y="4109"/>
                      </a:moveTo>
                      <a:cubicBezTo>
                        <a:pt x="1408" y="3082"/>
                        <a:pt x="419" y="1636"/>
                        <a:pt x="1" y="0"/>
                      </a:cubicBezTo>
                    </a:path>
                  </a:pathLst>
                </a:custGeom>
                <a:noFill/>
                <a:ln w="38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7"/>
                <p:cNvSpPr/>
                <p:nvPr/>
              </p:nvSpPr>
              <p:spPr>
                <a:xfrm>
                  <a:off x="288775" y="2477225"/>
                  <a:ext cx="214025" cy="206425"/>
                </a:xfrm>
                <a:custGeom>
                  <a:avLst/>
                  <a:gdLst/>
                  <a:ahLst/>
                  <a:cxnLst/>
                  <a:rect l="l" t="t" r="r" b="b"/>
                  <a:pathLst>
                    <a:path w="8561" h="8257" fill="none" extrusionOk="0">
                      <a:moveTo>
                        <a:pt x="8561" y="1"/>
                      </a:moveTo>
                      <a:cubicBezTo>
                        <a:pt x="7229" y="3995"/>
                        <a:pt x="4034" y="7077"/>
                        <a:pt x="1" y="8256"/>
                      </a:cubicBezTo>
                    </a:path>
                  </a:pathLst>
                </a:custGeom>
                <a:noFill/>
                <a:ln w="38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7"/>
                <p:cNvSpPr/>
                <p:nvPr/>
              </p:nvSpPr>
              <p:spPr>
                <a:xfrm>
                  <a:off x="291650" y="2439200"/>
                  <a:ext cx="168350" cy="175025"/>
                </a:xfrm>
                <a:custGeom>
                  <a:avLst/>
                  <a:gdLst/>
                  <a:ahLst/>
                  <a:cxnLst/>
                  <a:rect l="l" t="t" r="r" b="b"/>
                  <a:pathLst>
                    <a:path w="6734" h="7001" fill="none" extrusionOk="0">
                      <a:moveTo>
                        <a:pt x="0" y="7000"/>
                      </a:moveTo>
                      <a:cubicBezTo>
                        <a:pt x="913" y="6848"/>
                        <a:pt x="1750" y="6430"/>
                        <a:pt x="2435" y="5783"/>
                      </a:cubicBezTo>
                      <a:cubicBezTo>
                        <a:pt x="4299" y="4223"/>
                        <a:pt x="5783" y="2245"/>
                        <a:pt x="6734" y="0"/>
                      </a:cubicBezTo>
                    </a:path>
                  </a:pathLst>
                </a:custGeom>
                <a:noFill/>
                <a:ln w="38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7"/>
                <p:cNvSpPr/>
                <p:nvPr/>
              </p:nvSpPr>
              <p:spPr>
                <a:xfrm>
                  <a:off x="300200" y="2401150"/>
                  <a:ext cx="136975" cy="177875"/>
                </a:xfrm>
                <a:custGeom>
                  <a:avLst/>
                  <a:gdLst/>
                  <a:ahLst/>
                  <a:cxnLst/>
                  <a:rect l="l" t="t" r="r" b="b"/>
                  <a:pathLst>
                    <a:path w="5479" h="7115" fill="none" extrusionOk="0">
                      <a:moveTo>
                        <a:pt x="0" y="7115"/>
                      </a:moveTo>
                      <a:cubicBezTo>
                        <a:pt x="952" y="4185"/>
                        <a:pt x="2892" y="1674"/>
                        <a:pt x="5479" y="0"/>
                      </a:cubicBezTo>
                    </a:path>
                  </a:pathLst>
                </a:custGeom>
                <a:noFill/>
                <a:ln w="38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7"/>
                <p:cNvSpPr/>
                <p:nvPr/>
              </p:nvSpPr>
              <p:spPr>
                <a:xfrm>
                  <a:off x="518950" y="2445850"/>
                  <a:ext cx="370000" cy="50425"/>
                </a:xfrm>
                <a:custGeom>
                  <a:avLst/>
                  <a:gdLst/>
                  <a:ahLst/>
                  <a:cxnLst/>
                  <a:rect l="l" t="t" r="r" b="b"/>
                  <a:pathLst>
                    <a:path w="14800" h="2017" fill="none" extrusionOk="0">
                      <a:moveTo>
                        <a:pt x="1" y="0"/>
                      </a:moveTo>
                      <a:cubicBezTo>
                        <a:pt x="2397" y="761"/>
                        <a:pt x="4870" y="1294"/>
                        <a:pt x="7343" y="1674"/>
                      </a:cubicBezTo>
                      <a:cubicBezTo>
                        <a:pt x="9854" y="2017"/>
                        <a:pt x="12403" y="1826"/>
                        <a:pt x="14800" y="1066"/>
                      </a:cubicBezTo>
                    </a:path>
                  </a:pathLst>
                </a:custGeom>
                <a:noFill/>
                <a:ln w="38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7"/>
                <p:cNvSpPr/>
                <p:nvPr/>
              </p:nvSpPr>
              <p:spPr>
                <a:xfrm>
                  <a:off x="503725" y="2376425"/>
                  <a:ext cx="326275" cy="41875"/>
                </a:xfrm>
                <a:custGeom>
                  <a:avLst/>
                  <a:gdLst/>
                  <a:ahLst/>
                  <a:cxnLst/>
                  <a:rect l="l" t="t" r="r" b="b"/>
                  <a:pathLst>
                    <a:path w="13051" h="1675" fill="none" extrusionOk="0">
                      <a:moveTo>
                        <a:pt x="1" y="1674"/>
                      </a:moveTo>
                      <a:cubicBezTo>
                        <a:pt x="4186" y="266"/>
                        <a:pt x="8713" y="0"/>
                        <a:pt x="13050" y="951"/>
                      </a:cubicBezTo>
                    </a:path>
                  </a:pathLst>
                </a:custGeom>
                <a:noFill/>
                <a:ln w="38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7"/>
                <p:cNvSpPr/>
                <p:nvPr/>
              </p:nvSpPr>
              <p:spPr>
                <a:xfrm>
                  <a:off x="481850" y="2321250"/>
                  <a:ext cx="253975" cy="57100"/>
                </a:xfrm>
                <a:custGeom>
                  <a:avLst/>
                  <a:gdLst/>
                  <a:ahLst/>
                  <a:cxnLst/>
                  <a:rect l="l" t="t" r="r" b="b"/>
                  <a:pathLst>
                    <a:path w="10159" h="2284" fill="none" extrusionOk="0">
                      <a:moveTo>
                        <a:pt x="1" y="2283"/>
                      </a:moveTo>
                      <a:cubicBezTo>
                        <a:pt x="3044" y="495"/>
                        <a:pt x="6735" y="1"/>
                        <a:pt x="10159" y="952"/>
                      </a:cubicBezTo>
                    </a:path>
                  </a:pathLst>
                </a:custGeom>
                <a:noFill/>
                <a:ln w="38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7"/>
                <p:cNvSpPr/>
                <p:nvPr/>
              </p:nvSpPr>
              <p:spPr>
                <a:xfrm>
                  <a:off x="315425" y="2667450"/>
                  <a:ext cx="143625" cy="171225"/>
                </a:xfrm>
                <a:custGeom>
                  <a:avLst/>
                  <a:gdLst/>
                  <a:ahLst/>
                  <a:cxnLst/>
                  <a:rect l="l" t="t" r="r" b="b"/>
                  <a:pathLst>
                    <a:path w="5745" h="6849" fill="none" extrusionOk="0">
                      <a:moveTo>
                        <a:pt x="5745" y="1"/>
                      </a:moveTo>
                      <a:cubicBezTo>
                        <a:pt x="5098" y="3120"/>
                        <a:pt x="2930" y="5669"/>
                        <a:pt x="0" y="6849"/>
                      </a:cubicBezTo>
                    </a:path>
                  </a:pathLst>
                </a:custGeom>
                <a:noFill/>
                <a:ln w="38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7"/>
                <p:cNvSpPr/>
                <p:nvPr/>
              </p:nvSpPr>
              <p:spPr>
                <a:xfrm>
                  <a:off x="323025" y="2848175"/>
                  <a:ext cx="86575" cy="42800"/>
                </a:xfrm>
                <a:custGeom>
                  <a:avLst/>
                  <a:gdLst/>
                  <a:ahLst/>
                  <a:cxnLst/>
                  <a:rect l="l" t="t" r="r" b="b"/>
                  <a:pathLst>
                    <a:path w="3463" h="1712" fill="none" extrusionOk="0">
                      <a:moveTo>
                        <a:pt x="1" y="1712"/>
                      </a:moveTo>
                      <a:cubicBezTo>
                        <a:pt x="1256" y="1446"/>
                        <a:pt x="2473" y="837"/>
                        <a:pt x="3463" y="0"/>
                      </a:cubicBezTo>
                    </a:path>
                  </a:pathLst>
                </a:custGeom>
                <a:noFill/>
                <a:ln w="38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7"/>
                <p:cNvSpPr/>
                <p:nvPr/>
              </p:nvSpPr>
              <p:spPr>
                <a:xfrm>
                  <a:off x="501825" y="2832950"/>
                  <a:ext cx="36175" cy="34600"/>
                </a:xfrm>
                <a:custGeom>
                  <a:avLst/>
                  <a:gdLst/>
                  <a:ahLst/>
                  <a:cxnLst/>
                  <a:rect l="l" t="t" r="r" b="b"/>
                  <a:pathLst>
                    <a:path w="1447" h="1384" extrusionOk="0">
                      <a:moveTo>
                        <a:pt x="990" y="0"/>
                      </a:moveTo>
                      <a:cubicBezTo>
                        <a:pt x="762" y="0"/>
                        <a:pt x="571" y="38"/>
                        <a:pt x="343" y="152"/>
                      </a:cubicBezTo>
                      <a:cubicBezTo>
                        <a:pt x="153" y="229"/>
                        <a:pt x="1" y="457"/>
                        <a:pt x="1" y="685"/>
                      </a:cubicBezTo>
                      <a:cubicBezTo>
                        <a:pt x="39" y="837"/>
                        <a:pt x="115" y="989"/>
                        <a:pt x="267" y="1104"/>
                      </a:cubicBezTo>
                      <a:cubicBezTo>
                        <a:pt x="480" y="1290"/>
                        <a:pt x="768" y="1383"/>
                        <a:pt x="1065" y="1383"/>
                      </a:cubicBezTo>
                      <a:cubicBezTo>
                        <a:pt x="1192" y="1383"/>
                        <a:pt x="1321" y="1366"/>
                        <a:pt x="1447" y="1332"/>
                      </a:cubicBezTo>
                      <a:lnTo>
                        <a:pt x="9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7"/>
                <p:cNvSpPr/>
                <p:nvPr/>
              </p:nvSpPr>
              <p:spPr>
                <a:xfrm>
                  <a:off x="946950" y="2708925"/>
                  <a:ext cx="29500" cy="41300"/>
                </a:xfrm>
                <a:custGeom>
                  <a:avLst/>
                  <a:gdLst/>
                  <a:ahLst/>
                  <a:cxnLst/>
                  <a:rect l="l" t="t" r="r" b="b"/>
                  <a:pathLst>
                    <a:path w="1180" h="1652" extrusionOk="0">
                      <a:moveTo>
                        <a:pt x="602" y="1"/>
                      </a:moveTo>
                      <a:cubicBezTo>
                        <a:pt x="492" y="1"/>
                        <a:pt x="388" y="36"/>
                        <a:pt x="305" y="92"/>
                      </a:cubicBezTo>
                      <a:cubicBezTo>
                        <a:pt x="191" y="168"/>
                        <a:pt x="115" y="244"/>
                        <a:pt x="1" y="358"/>
                      </a:cubicBezTo>
                      <a:lnTo>
                        <a:pt x="457" y="1651"/>
                      </a:lnTo>
                      <a:cubicBezTo>
                        <a:pt x="914" y="1461"/>
                        <a:pt x="1180" y="929"/>
                        <a:pt x="1066" y="434"/>
                      </a:cubicBezTo>
                      <a:cubicBezTo>
                        <a:pt x="1028" y="244"/>
                        <a:pt x="876" y="92"/>
                        <a:pt x="723" y="16"/>
                      </a:cubicBezTo>
                      <a:cubicBezTo>
                        <a:pt x="683" y="5"/>
                        <a:pt x="642" y="1"/>
                        <a:pt x="6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7"/>
                <p:cNvSpPr/>
                <p:nvPr/>
              </p:nvSpPr>
              <p:spPr>
                <a:xfrm>
                  <a:off x="848025" y="2693000"/>
                  <a:ext cx="118925" cy="138200"/>
                </a:xfrm>
                <a:custGeom>
                  <a:avLst/>
                  <a:gdLst/>
                  <a:ahLst/>
                  <a:cxnLst/>
                  <a:rect l="l" t="t" r="r" b="b"/>
                  <a:pathLst>
                    <a:path w="4757" h="5528" extrusionOk="0">
                      <a:moveTo>
                        <a:pt x="2115" y="1"/>
                      </a:moveTo>
                      <a:cubicBezTo>
                        <a:pt x="1994" y="1"/>
                        <a:pt x="1872" y="15"/>
                        <a:pt x="1751" y="44"/>
                      </a:cubicBezTo>
                      <a:cubicBezTo>
                        <a:pt x="610" y="310"/>
                        <a:pt x="1" y="1756"/>
                        <a:pt x="343" y="3240"/>
                      </a:cubicBezTo>
                      <a:cubicBezTo>
                        <a:pt x="682" y="4595"/>
                        <a:pt x="1654" y="5527"/>
                        <a:pt x="2669" y="5527"/>
                      </a:cubicBezTo>
                      <a:cubicBezTo>
                        <a:pt x="2794" y="5527"/>
                        <a:pt x="2919" y="5513"/>
                        <a:pt x="3044" y="5484"/>
                      </a:cubicBezTo>
                      <a:cubicBezTo>
                        <a:pt x="4148" y="5218"/>
                        <a:pt x="4756" y="3772"/>
                        <a:pt x="4414" y="2288"/>
                      </a:cubicBezTo>
                      <a:cubicBezTo>
                        <a:pt x="4075" y="933"/>
                        <a:pt x="3103" y="1"/>
                        <a:pt x="21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612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1pPr>
            <a:lvl2pPr lvl="1">
              <a:spcBef>
                <a:spcPts val="0"/>
              </a:spcBef>
              <a:spcAft>
                <a:spcPts val="0"/>
              </a:spcAft>
              <a:buClr>
                <a:schemeClr val="dk1"/>
              </a:buClr>
              <a:buSzPts val="3000"/>
              <a:buNone/>
              <a:defRPr sz="3000">
                <a:solidFill>
                  <a:schemeClr val="dk1"/>
                </a:solidFill>
              </a:defRPr>
            </a:lvl2pPr>
            <a:lvl3pPr lvl="2">
              <a:spcBef>
                <a:spcPts val="0"/>
              </a:spcBef>
              <a:spcAft>
                <a:spcPts val="0"/>
              </a:spcAft>
              <a:buClr>
                <a:schemeClr val="dk1"/>
              </a:buClr>
              <a:buSzPts val="3000"/>
              <a:buNone/>
              <a:defRPr sz="3000">
                <a:solidFill>
                  <a:schemeClr val="dk1"/>
                </a:solidFill>
              </a:defRPr>
            </a:lvl3pPr>
            <a:lvl4pPr lvl="3">
              <a:spcBef>
                <a:spcPts val="0"/>
              </a:spcBef>
              <a:spcAft>
                <a:spcPts val="0"/>
              </a:spcAft>
              <a:buClr>
                <a:schemeClr val="dk1"/>
              </a:buClr>
              <a:buSzPts val="3000"/>
              <a:buNone/>
              <a:defRPr sz="3000">
                <a:solidFill>
                  <a:schemeClr val="dk1"/>
                </a:solidFill>
              </a:defRPr>
            </a:lvl4pPr>
            <a:lvl5pPr lvl="4">
              <a:spcBef>
                <a:spcPts val="0"/>
              </a:spcBef>
              <a:spcAft>
                <a:spcPts val="0"/>
              </a:spcAft>
              <a:buClr>
                <a:schemeClr val="dk1"/>
              </a:buClr>
              <a:buSzPts val="3000"/>
              <a:buNone/>
              <a:defRPr sz="3000">
                <a:solidFill>
                  <a:schemeClr val="dk1"/>
                </a:solidFill>
              </a:defRPr>
            </a:lvl5pPr>
            <a:lvl6pPr lvl="5">
              <a:spcBef>
                <a:spcPts val="0"/>
              </a:spcBef>
              <a:spcAft>
                <a:spcPts val="0"/>
              </a:spcAft>
              <a:buClr>
                <a:schemeClr val="dk1"/>
              </a:buClr>
              <a:buSzPts val="3000"/>
              <a:buNone/>
              <a:defRPr sz="3000">
                <a:solidFill>
                  <a:schemeClr val="dk1"/>
                </a:solidFill>
              </a:defRPr>
            </a:lvl6pPr>
            <a:lvl7pPr lvl="6">
              <a:spcBef>
                <a:spcPts val="0"/>
              </a:spcBef>
              <a:spcAft>
                <a:spcPts val="0"/>
              </a:spcAft>
              <a:buClr>
                <a:schemeClr val="dk1"/>
              </a:buClr>
              <a:buSzPts val="3000"/>
              <a:buNone/>
              <a:defRPr sz="3000">
                <a:solidFill>
                  <a:schemeClr val="dk1"/>
                </a:solidFill>
              </a:defRPr>
            </a:lvl7pPr>
            <a:lvl8pPr lvl="7">
              <a:spcBef>
                <a:spcPts val="0"/>
              </a:spcBef>
              <a:spcAft>
                <a:spcPts val="0"/>
              </a:spcAft>
              <a:buClr>
                <a:schemeClr val="dk1"/>
              </a:buClr>
              <a:buSzPts val="3000"/>
              <a:buNone/>
              <a:defRPr sz="3000">
                <a:solidFill>
                  <a:schemeClr val="dk1"/>
                </a:solidFill>
              </a:defRPr>
            </a:lvl8pPr>
            <a:lvl9pPr lvl="8">
              <a:spcBef>
                <a:spcPts val="0"/>
              </a:spcBef>
              <a:spcAft>
                <a:spcPts val="0"/>
              </a:spcAft>
              <a:buClr>
                <a:schemeClr val="dk1"/>
              </a:buClr>
              <a:buSzPts val="3000"/>
              <a:buNone/>
              <a:defRPr sz="3000">
                <a:solidFill>
                  <a:schemeClr val="dk1"/>
                </a:solidFill>
              </a:defRPr>
            </a:lvl9pPr>
          </a:lstStyle>
          <a:p>
            <a:endParaRPr/>
          </a:p>
        </p:txBody>
      </p:sp>
      <p:sp>
        <p:nvSpPr>
          <p:cNvPr id="7" name="Google Shape;7;p1"/>
          <p:cNvSpPr txBox="1">
            <a:spLocks noGrp="1"/>
          </p:cNvSpPr>
          <p:nvPr>
            <p:ph type="body" idx="1"/>
          </p:nvPr>
        </p:nvSpPr>
        <p:spPr>
          <a:xfrm>
            <a:off x="713225" y="1152475"/>
            <a:ext cx="7717500" cy="34560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dk1"/>
              </a:buClr>
              <a:buSzPts val="1400"/>
              <a:buFont typeface="Manrope"/>
              <a:buChar char="●"/>
              <a:defRPr>
                <a:solidFill>
                  <a:schemeClr val="dk1"/>
                </a:solidFill>
                <a:latin typeface="Manrope"/>
                <a:ea typeface="Manrope"/>
                <a:cs typeface="Manrope"/>
                <a:sym typeface="Manrope"/>
              </a:defRPr>
            </a:lvl1pPr>
            <a:lvl2pPr marL="914400" lvl="1" indent="-317500" rtl="0">
              <a:lnSpc>
                <a:spcPct val="100000"/>
              </a:lnSpc>
              <a:spcBef>
                <a:spcPts val="0"/>
              </a:spcBef>
              <a:spcAft>
                <a:spcPts val="0"/>
              </a:spcAft>
              <a:buClr>
                <a:schemeClr val="dk1"/>
              </a:buClr>
              <a:buSzPts val="1400"/>
              <a:buFont typeface="Manrope"/>
              <a:buChar char="○"/>
              <a:defRPr>
                <a:solidFill>
                  <a:schemeClr val="dk1"/>
                </a:solidFill>
                <a:latin typeface="Manrope"/>
                <a:ea typeface="Manrope"/>
                <a:cs typeface="Manrope"/>
                <a:sym typeface="Manrope"/>
              </a:defRPr>
            </a:lvl2pPr>
            <a:lvl3pPr marL="1371600" lvl="2" indent="-317500" rtl="0">
              <a:lnSpc>
                <a:spcPct val="100000"/>
              </a:lnSpc>
              <a:spcBef>
                <a:spcPts val="0"/>
              </a:spcBef>
              <a:spcAft>
                <a:spcPts val="0"/>
              </a:spcAft>
              <a:buClr>
                <a:schemeClr val="dk1"/>
              </a:buClr>
              <a:buSzPts val="1400"/>
              <a:buFont typeface="Manrope"/>
              <a:buChar char="■"/>
              <a:defRPr>
                <a:solidFill>
                  <a:schemeClr val="dk1"/>
                </a:solidFill>
                <a:latin typeface="Manrope"/>
                <a:ea typeface="Manrope"/>
                <a:cs typeface="Manrope"/>
                <a:sym typeface="Manrope"/>
              </a:defRPr>
            </a:lvl3pPr>
            <a:lvl4pPr marL="1828800" lvl="3" indent="-317500" rtl="0">
              <a:lnSpc>
                <a:spcPct val="100000"/>
              </a:lnSpc>
              <a:spcBef>
                <a:spcPts val="0"/>
              </a:spcBef>
              <a:spcAft>
                <a:spcPts val="0"/>
              </a:spcAft>
              <a:buClr>
                <a:schemeClr val="dk1"/>
              </a:buClr>
              <a:buSzPts val="1400"/>
              <a:buFont typeface="Manrope"/>
              <a:buChar char="●"/>
              <a:defRPr>
                <a:solidFill>
                  <a:schemeClr val="dk1"/>
                </a:solidFill>
                <a:latin typeface="Manrope"/>
                <a:ea typeface="Manrope"/>
                <a:cs typeface="Manrope"/>
                <a:sym typeface="Manrope"/>
              </a:defRPr>
            </a:lvl4pPr>
            <a:lvl5pPr marL="2286000" lvl="4" indent="-317500" rtl="0">
              <a:lnSpc>
                <a:spcPct val="100000"/>
              </a:lnSpc>
              <a:spcBef>
                <a:spcPts val="0"/>
              </a:spcBef>
              <a:spcAft>
                <a:spcPts val="0"/>
              </a:spcAft>
              <a:buClr>
                <a:schemeClr val="dk1"/>
              </a:buClr>
              <a:buSzPts val="1400"/>
              <a:buFont typeface="Manrope"/>
              <a:buChar char="○"/>
              <a:defRPr>
                <a:solidFill>
                  <a:schemeClr val="dk1"/>
                </a:solidFill>
                <a:latin typeface="Manrope"/>
                <a:ea typeface="Manrope"/>
                <a:cs typeface="Manrope"/>
                <a:sym typeface="Manrope"/>
              </a:defRPr>
            </a:lvl5pPr>
            <a:lvl6pPr marL="2743200" lvl="5" indent="-317500" rtl="0">
              <a:lnSpc>
                <a:spcPct val="100000"/>
              </a:lnSpc>
              <a:spcBef>
                <a:spcPts val="0"/>
              </a:spcBef>
              <a:spcAft>
                <a:spcPts val="0"/>
              </a:spcAft>
              <a:buClr>
                <a:schemeClr val="dk1"/>
              </a:buClr>
              <a:buSzPts val="1400"/>
              <a:buFont typeface="Manrope"/>
              <a:buChar char="■"/>
              <a:defRPr>
                <a:solidFill>
                  <a:schemeClr val="dk1"/>
                </a:solidFill>
                <a:latin typeface="Manrope"/>
                <a:ea typeface="Manrope"/>
                <a:cs typeface="Manrope"/>
                <a:sym typeface="Manrope"/>
              </a:defRPr>
            </a:lvl6pPr>
            <a:lvl7pPr marL="3200400" lvl="6" indent="-317500" rtl="0">
              <a:lnSpc>
                <a:spcPct val="100000"/>
              </a:lnSpc>
              <a:spcBef>
                <a:spcPts val="0"/>
              </a:spcBef>
              <a:spcAft>
                <a:spcPts val="0"/>
              </a:spcAft>
              <a:buClr>
                <a:schemeClr val="dk1"/>
              </a:buClr>
              <a:buSzPts val="1400"/>
              <a:buFont typeface="Manrope"/>
              <a:buChar char="●"/>
              <a:defRPr>
                <a:solidFill>
                  <a:schemeClr val="dk1"/>
                </a:solidFill>
                <a:latin typeface="Manrope"/>
                <a:ea typeface="Manrope"/>
                <a:cs typeface="Manrope"/>
                <a:sym typeface="Manrope"/>
              </a:defRPr>
            </a:lvl7pPr>
            <a:lvl8pPr marL="3657600" lvl="7" indent="-317500" rtl="0">
              <a:lnSpc>
                <a:spcPct val="100000"/>
              </a:lnSpc>
              <a:spcBef>
                <a:spcPts val="0"/>
              </a:spcBef>
              <a:spcAft>
                <a:spcPts val="0"/>
              </a:spcAft>
              <a:buClr>
                <a:schemeClr val="dk1"/>
              </a:buClr>
              <a:buSzPts val="1400"/>
              <a:buFont typeface="Manrope"/>
              <a:buChar char="○"/>
              <a:defRPr>
                <a:solidFill>
                  <a:schemeClr val="dk1"/>
                </a:solidFill>
                <a:latin typeface="Manrope"/>
                <a:ea typeface="Manrope"/>
                <a:cs typeface="Manrope"/>
                <a:sym typeface="Manrope"/>
              </a:defRPr>
            </a:lvl8pPr>
            <a:lvl9pPr marL="4114800" lvl="8" indent="-317500" rtl="0">
              <a:lnSpc>
                <a:spcPct val="100000"/>
              </a:lnSpc>
              <a:spcBef>
                <a:spcPts val="0"/>
              </a:spcBef>
              <a:spcAft>
                <a:spcPts val="0"/>
              </a:spcAft>
              <a:buClr>
                <a:schemeClr val="dk1"/>
              </a:buClr>
              <a:buSzPts val="1400"/>
              <a:buFont typeface="Manrope"/>
              <a:buChar char="■"/>
              <a:defRPr>
                <a:solidFill>
                  <a:schemeClr val="dk1"/>
                </a:solidFill>
                <a:latin typeface="Manrope"/>
                <a:ea typeface="Manrope"/>
                <a:cs typeface="Manrope"/>
                <a:sym typeface="Manrope"/>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3" r:id="rId3"/>
    <p:sldLayoutId id="2147483658" r:id="rId4"/>
    <p:sldLayoutId id="2147483677" r:id="rId5"/>
    <p:sldLayoutId id="2147483678" r:id="rId6"/>
    <p:sldLayoutId id="2147483680" r:id="rId7"/>
    <p:sldLayoutId id="2147483682" r:id="rId8"/>
    <p:sldLayoutId id="2147483683" r:id="rId9"/>
    <p:sldLayoutId id="2147483687" r:id="rId10"/>
    <p:sldLayoutId id="2147483688" r:id="rId11"/>
    <p:sldLayoutId id="214748368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7106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4"/>
        <p:cNvGrpSpPr/>
        <p:nvPr/>
      </p:nvGrpSpPr>
      <p:grpSpPr>
        <a:xfrm>
          <a:off x="0" y="0"/>
          <a:ext cx="0" cy="0"/>
          <a:chOff x="0" y="0"/>
          <a:chExt cx="0" cy="0"/>
        </a:xfrm>
      </p:grpSpPr>
      <p:grpSp>
        <p:nvGrpSpPr>
          <p:cNvPr id="1565" name="Google Shape;1565;p53"/>
          <p:cNvGrpSpPr/>
          <p:nvPr/>
        </p:nvGrpSpPr>
        <p:grpSpPr>
          <a:xfrm>
            <a:off x="2051090" y="661598"/>
            <a:ext cx="4836939" cy="1787181"/>
            <a:chOff x="2051090" y="661598"/>
            <a:chExt cx="4836939" cy="1787181"/>
          </a:xfrm>
        </p:grpSpPr>
        <p:sp>
          <p:nvSpPr>
            <p:cNvPr id="1566" name="Google Shape;1566;p53"/>
            <p:cNvSpPr/>
            <p:nvPr/>
          </p:nvSpPr>
          <p:spPr>
            <a:xfrm>
              <a:off x="6208275" y="1368250"/>
              <a:ext cx="679755" cy="358437"/>
            </a:xfrm>
            <a:custGeom>
              <a:avLst/>
              <a:gdLst/>
              <a:ahLst/>
              <a:cxnLst/>
              <a:rect l="l" t="t" r="r" b="b"/>
              <a:pathLst>
                <a:path w="41754" h="22017" extrusionOk="0">
                  <a:moveTo>
                    <a:pt x="13518" y="1"/>
                  </a:moveTo>
                  <a:cubicBezTo>
                    <a:pt x="12035" y="1"/>
                    <a:pt x="10546" y="218"/>
                    <a:pt x="9097" y="655"/>
                  </a:cubicBezTo>
                  <a:cubicBezTo>
                    <a:pt x="5220" y="1960"/>
                    <a:pt x="1976" y="5166"/>
                    <a:pt x="1007" y="9118"/>
                  </a:cubicBezTo>
                  <a:cubicBezTo>
                    <a:pt x="1" y="13069"/>
                    <a:pt x="1454" y="17878"/>
                    <a:pt x="4735" y="20302"/>
                  </a:cubicBezTo>
                  <a:lnTo>
                    <a:pt x="2126" y="22016"/>
                  </a:lnTo>
                  <a:lnTo>
                    <a:pt x="2126" y="22016"/>
                  </a:lnTo>
                  <a:lnTo>
                    <a:pt x="38995" y="21793"/>
                  </a:lnTo>
                  <a:lnTo>
                    <a:pt x="37392" y="20264"/>
                  </a:lnTo>
                  <a:cubicBezTo>
                    <a:pt x="40039" y="19444"/>
                    <a:pt x="41754" y="16499"/>
                    <a:pt x="41381" y="13778"/>
                  </a:cubicBezTo>
                  <a:cubicBezTo>
                    <a:pt x="40896" y="10982"/>
                    <a:pt x="38734" y="8782"/>
                    <a:pt x="35938" y="8297"/>
                  </a:cubicBezTo>
                  <a:cubicBezTo>
                    <a:pt x="35436" y="8208"/>
                    <a:pt x="34937" y="8163"/>
                    <a:pt x="34447" y="8163"/>
                  </a:cubicBezTo>
                  <a:cubicBezTo>
                    <a:pt x="32284" y="8163"/>
                    <a:pt x="30297" y="9039"/>
                    <a:pt x="28930" y="10832"/>
                  </a:cubicBezTo>
                  <a:cubicBezTo>
                    <a:pt x="27289" y="7067"/>
                    <a:pt x="24456" y="3936"/>
                    <a:pt x="20915" y="1923"/>
                  </a:cubicBezTo>
                  <a:cubicBezTo>
                    <a:pt x="18624" y="648"/>
                    <a:pt x="16080" y="1"/>
                    <a:pt x="135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53"/>
            <p:cNvSpPr/>
            <p:nvPr/>
          </p:nvSpPr>
          <p:spPr>
            <a:xfrm flipH="1">
              <a:off x="2051090" y="661598"/>
              <a:ext cx="169558" cy="169304"/>
            </a:xfrm>
            <a:custGeom>
              <a:avLst/>
              <a:gdLst/>
              <a:ahLst/>
              <a:cxnLst/>
              <a:rect l="l" t="t" r="r" b="b"/>
              <a:pathLst>
                <a:path w="24672" h="24635" extrusionOk="0">
                  <a:moveTo>
                    <a:pt x="12318" y="1"/>
                  </a:moveTo>
                  <a:cubicBezTo>
                    <a:pt x="5536" y="1"/>
                    <a:pt x="1" y="5499"/>
                    <a:pt x="1" y="12318"/>
                  </a:cubicBezTo>
                  <a:cubicBezTo>
                    <a:pt x="1" y="19136"/>
                    <a:pt x="5536" y="24635"/>
                    <a:pt x="12318" y="24635"/>
                  </a:cubicBezTo>
                  <a:cubicBezTo>
                    <a:pt x="19137" y="24635"/>
                    <a:pt x="24672" y="19136"/>
                    <a:pt x="24672" y="12318"/>
                  </a:cubicBezTo>
                  <a:cubicBezTo>
                    <a:pt x="24672" y="5499"/>
                    <a:pt x="19137" y="1"/>
                    <a:pt x="123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53"/>
            <p:cNvSpPr/>
            <p:nvPr/>
          </p:nvSpPr>
          <p:spPr>
            <a:xfrm flipH="1">
              <a:off x="2881040" y="1462811"/>
              <a:ext cx="169558" cy="169304"/>
            </a:xfrm>
            <a:custGeom>
              <a:avLst/>
              <a:gdLst/>
              <a:ahLst/>
              <a:cxnLst/>
              <a:rect l="l" t="t" r="r" b="b"/>
              <a:pathLst>
                <a:path w="24672" h="24635" extrusionOk="0">
                  <a:moveTo>
                    <a:pt x="12318" y="1"/>
                  </a:moveTo>
                  <a:cubicBezTo>
                    <a:pt x="5536" y="1"/>
                    <a:pt x="1" y="5499"/>
                    <a:pt x="1" y="12318"/>
                  </a:cubicBezTo>
                  <a:cubicBezTo>
                    <a:pt x="1" y="19136"/>
                    <a:pt x="5536" y="24635"/>
                    <a:pt x="12318" y="24635"/>
                  </a:cubicBezTo>
                  <a:cubicBezTo>
                    <a:pt x="19137" y="24635"/>
                    <a:pt x="24672" y="19136"/>
                    <a:pt x="24672" y="12318"/>
                  </a:cubicBezTo>
                  <a:cubicBezTo>
                    <a:pt x="24672" y="5499"/>
                    <a:pt x="19137" y="1"/>
                    <a:pt x="123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53"/>
            <p:cNvSpPr/>
            <p:nvPr/>
          </p:nvSpPr>
          <p:spPr>
            <a:xfrm flipH="1">
              <a:off x="6026256" y="2079378"/>
              <a:ext cx="369957" cy="369402"/>
            </a:xfrm>
            <a:custGeom>
              <a:avLst/>
              <a:gdLst/>
              <a:ahLst/>
              <a:cxnLst/>
              <a:rect l="l" t="t" r="r" b="b"/>
              <a:pathLst>
                <a:path w="24672" h="24635" extrusionOk="0">
                  <a:moveTo>
                    <a:pt x="12318" y="1"/>
                  </a:moveTo>
                  <a:cubicBezTo>
                    <a:pt x="5536" y="1"/>
                    <a:pt x="1" y="5499"/>
                    <a:pt x="1" y="12318"/>
                  </a:cubicBezTo>
                  <a:cubicBezTo>
                    <a:pt x="1" y="19136"/>
                    <a:pt x="5536" y="24635"/>
                    <a:pt x="12318" y="24635"/>
                  </a:cubicBezTo>
                  <a:cubicBezTo>
                    <a:pt x="19137" y="24635"/>
                    <a:pt x="24672" y="19136"/>
                    <a:pt x="24672" y="12318"/>
                  </a:cubicBezTo>
                  <a:cubicBezTo>
                    <a:pt x="24672" y="5499"/>
                    <a:pt x="19137" y="1"/>
                    <a:pt x="123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0" name="Google Shape;1570;p53"/>
          <p:cNvGrpSpPr/>
          <p:nvPr/>
        </p:nvGrpSpPr>
        <p:grpSpPr>
          <a:xfrm>
            <a:off x="-1645607" y="539338"/>
            <a:ext cx="11884921" cy="8820132"/>
            <a:chOff x="-1645607" y="539338"/>
            <a:chExt cx="11884921" cy="8820132"/>
          </a:xfrm>
        </p:grpSpPr>
        <p:grpSp>
          <p:nvGrpSpPr>
            <p:cNvPr id="1571" name="Google Shape;1571;p53"/>
            <p:cNvGrpSpPr/>
            <p:nvPr/>
          </p:nvGrpSpPr>
          <p:grpSpPr>
            <a:xfrm flipH="1">
              <a:off x="6026452" y="539338"/>
              <a:ext cx="2404300" cy="4604144"/>
              <a:chOff x="8949000" y="923438"/>
              <a:chExt cx="1929150" cy="3694250"/>
            </a:xfrm>
          </p:grpSpPr>
          <p:sp>
            <p:nvSpPr>
              <p:cNvPr id="1572" name="Google Shape;1572;p53"/>
              <p:cNvSpPr/>
              <p:nvPr/>
            </p:nvSpPr>
            <p:spPr>
              <a:xfrm>
                <a:off x="8949000" y="923438"/>
                <a:ext cx="1929150" cy="3694250"/>
              </a:xfrm>
              <a:custGeom>
                <a:avLst/>
                <a:gdLst/>
                <a:ahLst/>
                <a:cxnLst/>
                <a:rect l="l" t="t" r="r" b="b"/>
                <a:pathLst>
                  <a:path w="77166" h="147770" extrusionOk="0">
                    <a:moveTo>
                      <a:pt x="18696" y="1"/>
                    </a:moveTo>
                    <a:cubicBezTo>
                      <a:pt x="9018" y="11365"/>
                      <a:pt x="3593" y="26065"/>
                      <a:pt x="2603" y="40985"/>
                    </a:cubicBezTo>
                    <a:lnTo>
                      <a:pt x="21628" y="54328"/>
                    </a:lnTo>
                    <a:lnTo>
                      <a:pt x="21628" y="54328"/>
                    </a:lnTo>
                    <a:lnTo>
                      <a:pt x="0" y="45897"/>
                    </a:lnTo>
                    <a:lnTo>
                      <a:pt x="0" y="45897"/>
                    </a:lnTo>
                    <a:cubicBezTo>
                      <a:pt x="2236" y="72584"/>
                      <a:pt x="11181" y="98281"/>
                      <a:pt x="26027" y="120606"/>
                    </a:cubicBezTo>
                    <a:cubicBezTo>
                      <a:pt x="30573" y="127424"/>
                      <a:pt x="35778" y="134023"/>
                      <a:pt x="42267" y="139045"/>
                    </a:cubicBezTo>
                    <a:cubicBezTo>
                      <a:pt x="48719" y="144104"/>
                      <a:pt x="56637" y="147623"/>
                      <a:pt x="64885" y="147770"/>
                    </a:cubicBezTo>
                    <a:cubicBezTo>
                      <a:pt x="70310" y="143664"/>
                      <a:pt x="74306" y="135782"/>
                      <a:pt x="75736" y="129111"/>
                    </a:cubicBezTo>
                    <a:cubicBezTo>
                      <a:pt x="77165" y="122475"/>
                      <a:pt x="76836" y="115547"/>
                      <a:pt x="76176" y="108802"/>
                    </a:cubicBezTo>
                    <a:cubicBezTo>
                      <a:pt x="73903" y="85781"/>
                      <a:pt x="67304" y="65472"/>
                      <a:pt x="57847" y="44394"/>
                    </a:cubicBezTo>
                    <a:cubicBezTo>
                      <a:pt x="49635" y="25955"/>
                      <a:pt x="35962" y="10448"/>
                      <a:pt x="1869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53"/>
              <p:cNvSpPr/>
              <p:nvPr/>
            </p:nvSpPr>
            <p:spPr>
              <a:xfrm>
                <a:off x="9408125" y="1039838"/>
                <a:ext cx="1023700" cy="3374400"/>
              </a:xfrm>
              <a:custGeom>
                <a:avLst/>
                <a:gdLst/>
                <a:ahLst/>
                <a:cxnLst/>
                <a:rect l="l" t="t" r="r" b="b"/>
                <a:pathLst>
                  <a:path w="40948" h="134976" fill="none" extrusionOk="0">
                    <a:moveTo>
                      <a:pt x="40948" y="134975"/>
                    </a:moveTo>
                    <a:cubicBezTo>
                      <a:pt x="23389" y="91242"/>
                      <a:pt x="9679" y="46080"/>
                      <a:pt x="1" y="0"/>
                    </a:cubicBezTo>
                  </a:path>
                </a:pathLst>
              </a:custGeom>
              <a:noFill/>
              <a:ln w="119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53"/>
              <p:cNvSpPr/>
              <p:nvPr/>
            </p:nvSpPr>
            <p:spPr>
              <a:xfrm>
                <a:off x="9419125" y="957363"/>
                <a:ext cx="1127275" cy="3593425"/>
              </a:xfrm>
              <a:custGeom>
                <a:avLst/>
                <a:gdLst/>
                <a:ahLst/>
                <a:cxnLst/>
                <a:rect l="l" t="t" r="r" b="b"/>
                <a:pathLst>
                  <a:path w="45091" h="143737" fill="none" extrusionOk="0">
                    <a:moveTo>
                      <a:pt x="1" y="0"/>
                    </a:moveTo>
                    <a:cubicBezTo>
                      <a:pt x="12611" y="48645"/>
                      <a:pt x="27678" y="96594"/>
                      <a:pt x="45090" y="143737"/>
                    </a:cubicBezTo>
                  </a:path>
                </a:pathLst>
              </a:custGeom>
              <a:noFill/>
              <a:ln w="119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53"/>
              <p:cNvSpPr/>
              <p:nvPr/>
            </p:nvSpPr>
            <p:spPr>
              <a:xfrm>
                <a:off x="9014050" y="2249563"/>
                <a:ext cx="693800" cy="252050"/>
              </a:xfrm>
              <a:custGeom>
                <a:avLst/>
                <a:gdLst/>
                <a:ahLst/>
                <a:cxnLst/>
                <a:rect l="l" t="t" r="r" b="b"/>
                <a:pathLst>
                  <a:path w="27752" h="10082" fill="none" extrusionOk="0">
                    <a:moveTo>
                      <a:pt x="1" y="0"/>
                    </a:moveTo>
                    <a:lnTo>
                      <a:pt x="27751" y="10081"/>
                    </a:lnTo>
                  </a:path>
                </a:pathLst>
              </a:custGeom>
              <a:noFill/>
              <a:ln w="119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53"/>
              <p:cNvSpPr/>
              <p:nvPr/>
            </p:nvSpPr>
            <p:spPr>
              <a:xfrm>
                <a:off x="9059875" y="1901313"/>
                <a:ext cx="559975" cy="352850"/>
              </a:xfrm>
              <a:custGeom>
                <a:avLst/>
                <a:gdLst/>
                <a:ahLst/>
                <a:cxnLst/>
                <a:rect l="l" t="t" r="r" b="b"/>
                <a:pathLst>
                  <a:path w="22399" h="14114" fill="none" extrusionOk="0">
                    <a:moveTo>
                      <a:pt x="1" y="0"/>
                    </a:moveTo>
                    <a:lnTo>
                      <a:pt x="22399" y="14113"/>
                    </a:lnTo>
                  </a:path>
                </a:pathLst>
              </a:custGeom>
              <a:noFill/>
              <a:ln w="119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53"/>
              <p:cNvSpPr/>
              <p:nvPr/>
            </p:nvSpPr>
            <p:spPr>
              <a:xfrm>
                <a:off x="9857200" y="1622688"/>
                <a:ext cx="255700" cy="558150"/>
              </a:xfrm>
              <a:custGeom>
                <a:avLst/>
                <a:gdLst/>
                <a:ahLst/>
                <a:cxnLst/>
                <a:rect l="l" t="t" r="r" b="b"/>
                <a:pathLst>
                  <a:path w="10228" h="22326" fill="none" extrusionOk="0">
                    <a:moveTo>
                      <a:pt x="0" y="22326"/>
                    </a:moveTo>
                    <a:lnTo>
                      <a:pt x="10228" y="1"/>
                    </a:lnTo>
                  </a:path>
                </a:pathLst>
              </a:custGeom>
              <a:noFill/>
              <a:ln w="119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53"/>
              <p:cNvSpPr/>
              <p:nvPr/>
            </p:nvSpPr>
            <p:spPr>
              <a:xfrm>
                <a:off x="9921350" y="1871963"/>
                <a:ext cx="329025" cy="585650"/>
              </a:xfrm>
              <a:custGeom>
                <a:avLst/>
                <a:gdLst/>
                <a:ahLst/>
                <a:cxnLst/>
                <a:rect l="l" t="t" r="r" b="b"/>
                <a:pathLst>
                  <a:path w="13161" h="23426" fill="none" extrusionOk="0">
                    <a:moveTo>
                      <a:pt x="0" y="23425"/>
                    </a:moveTo>
                    <a:lnTo>
                      <a:pt x="13161" y="1"/>
                    </a:lnTo>
                  </a:path>
                </a:pathLst>
              </a:custGeom>
              <a:noFill/>
              <a:ln w="119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53"/>
              <p:cNvSpPr/>
              <p:nvPr/>
            </p:nvSpPr>
            <p:spPr>
              <a:xfrm>
                <a:off x="9376975" y="3471188"/>
                <a:ext cx="751525" cy="202550"/>
              </a:xfrm>
              <a:custGeom>
                <a:avLst/>
                <a:gdLst/>
                <a:ahLst/>
                <a:cxnLst/>
                <a:rect l="l" t="t" r="r" b="b"/>
                <a:pathLst>
                  <a:path w="30061" h="8102" fill="none" extrusionOk="0">
                    <a:moveTo>
                      <a:pt x="0" y="0"/>
                    </a:moveTo>
                    <a:lnTo>
                      <a:pt x="30060" y="8102"/>
                    </a:lnTo>
                  </a:path>
                </a:pathLst>
              </a:custGeom>
              <a:noFill/>
              <a:ln w="119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53"/>
              <p:cNvSpPr/>
              <p:nvPr/>
            </p:nvSpPr>
            <p:spPr>
              <a:xfrm>
                <a:off x="9422800" y="3634313"/>
                <a:ext cx="701100" cy="139325"/>
              </a:xfrm>
              <a:custGeom>
                <a:avLst/>
                <a:gdLst/>
                <a:ahLst/>
                <a:cxnLst/>
                <a:rect l="l" t="t" r="r" b="b"/>
                <a:pathLst>
                  <a:path w="28044" h="5573" fill="none" extrusionOk="0">
                    <a:moveTo>
                      <a:pt x="0" y="0"/>
                    </a:moveTo>
                    <a:lnTo>
                      <a:pt x="28044" y="5572"/>
                    </a:lnTo>
                  </a:path>
                </a:pathLst>
              </a:custGeom>
              <a:noFill/>
              <a:ln w="119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53"/>
              <p:cNvSpPr/>
              <p:nvPr/>
            </p:nvSpPr>
            <p:spPr>
              <a:xfrm>
                <a:off x="10276925" y="3153163"/>
                <a:ext cx="428925" cy="551750"/>
              </a:xfrm>
              <a:custGeom>
                <a:avLst/>
                <a:gdLst/>
                <a:ahLst/>
                <a:cxnLst/>
                <a:rect l="l" t="t" r="r" b="b"/>
                <a:pathLst>
                  <a:path w="17157" h="22070" fill="none" extrusionOk="0">
                    <a:moveTo>
                      <a:pt x="1" y="22069"/>
                    </a:moveTo>
                    <a:lnTo>
                      <a:pt x="17157" y="1"/>
                    </a:lnTo>
                  </a:path>
                </a:pathLst>
              </a:custGeom>
              <a:noFill/>
              <a:ln w="119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53"/>
              <p:cNvSpPr/>
              <p:nvPr/>
            </p:nvSpPr>
            <p:spPr>
              <a:xfrm>
                <a:off x="10320925" y="3366713"/>
                <a:ext cx="367525" cy="433500"/>
              </a:xfrm>
              <a:custGeom>
                <a:avLst/>
                <a:gdLst/>
                <a:ahLst/>
                <a:cxnLst/>
                <a:rect l="l" t="t" r="r" b="b"/>
                <a:pathLst>
                  <a:path w="14701" h="17340" fill="none" extrusionOk="0">
                    <a:moveTo>
                      <a:pt x="0" y="17340"/>
                    </a:moveTo>
                    <a:lnTo>
                      <a:pt x="14700" y="0"/>
                    </a:lnTo>
                  </a:path>
                </a:pathLst>
              </a:custGeom>
              <a:noFill/>
              <a:ln w="119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3" name="Google Shape;1583;p53"/>
            <p:cNvGrpSpPr/>
            <p:nvPr/>
          </p:nvGrpSpPr>
          <p:grpSpPr>
            <a:xfrm>
              <a:off x="713507" y="539535"/>
              <a:ext cx="2404300" cy="4604144"/>
              <a:chOff x="8949000" y="923438"/>
              <a:chExt cx="1929150" cy="3694250"/>
            </a:xfrm>
          </p:grpSpPr>
          <p:sp>
            <p:nvSpPr>
              <p:cNvPr id="1584" name="Google Shape;1584;p53"/>
              <p:cNvSpPr/>
              <p:nvPr/>
            </p:nvSpPr>
            <p:spPr>
              <a:xfrm>
                <a:off x="8949000" y="923438"/>
                <a:ext cx="1929150" cy="3694250"/>
              </a:xfrm>
              <a:custGeom>
                <a:avLst/>
                <a:gdLst/>
                <a:ahLst/>
                <a:cxnLst/>
                <a:rect l="l" t="t" r="r" b="b"/>
                <a:pathLst>
                  <a:path w="77166" h="147770" extrusionOk="0">
                    <a:moveTo>
                      <a:pt x="18696" y="1"/>
                    </a:moveTo>
                    <a:cubicBezTo>
                      <a:pt x="9018" y="11365"/>
                      <a:pt x="3593" y="26065"/>
                      <a:pt x="2603" y="40985"/>
                    </a:cubicBezTo>
                    <a:lnTo>
                      <a:pt x="21628" y="54328"/>
                    </a:lnTo>
                    <a:lnTo>
                      <a:pt x="21628" y="54328"/>
                    </a:lnTo>
                    <a:lnTo>
                      <a:pt x="0" y="45897"/>
                    </a:lnTo>
                    <a:lnTo>
                      <a:pt x="0" y="45897"/>
                    </a:lnTo>
                    <a:cubicBezTo>
                      <a:pt x="2236" y="72584"/>
                      <a:pt x="11181" y="98281"/>
                      <a:pt x="26027" y="120606"/>
                    </a:cubicBezTo>
                    <a:cubicBezTo>
                      <a:pt x="30573" y="127424"/>
                      <a:pt x="35778" y="134023"/>
                      <a:pt x="42267" y="139045"/>
                    </a:cubicBezTo>
                    <a:cubicBezTo>
                      <a:pt x="48719" y="144104"/>
                      <a:pt x="56637" y="147623"/>
                      <a:pt x="64885" y="147770"/>
                    </a:cubicBezTo>
                    <a:cubicBezTo>
                      <a:pt x="70310" y="143664"/>
                      <a:pt x="74306" y="135782"/>
                      <a:pt x="75736" y="129111"/>
                    </a:cubicBezTo>
                    <a:cubicBezTo>
                      <a:pt x="77165" y="122475"/>
                      <a:pt x="76836" y="115547"/>
                      <a:pt x="76176" y="108802"/>
                    </a:cubicBezTo>
                    <a:cubicBezTo>
                      <a:pt x="73903" y="85781"/>
                      <a:pt x="67304" y="65472"/>
                      <a:pt x="57847" y="44394"/>
                    </a:cubicBezTo>
                    <a:cubicBezTo>
                      <a:pt x="49635" y="25955"/>
                      <a:pt x="35962" y="10448"/>
                      <a:pt x="1869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53"/>
              <p:cNvSpPr/>
              <p:nvPr/>
            </p:nvSpPr>
            <p:spPr>
              <a:xfrm>
                <a:off x="9408125" y="1039838"/>
                <a:ext cx="1023700" cy="3374400"/>
              </a:xfrm>
              <a:custGeom>
                <a:avLst/>
                <a:gdLst/>
                <a:ahLst/>
                <a:cxnLst/>
                <a:rect l="l" t="t" r="r" b="b"/>
                <a:pathLst>
                  <a:path w="40948" h="134976" fill="none" extrusionOk="0">
                    <a:moveTo>
                      <a:pt x="40948" y="134975"/>
                    </a:moveTo>
                    <a:cubicBezTo>
                      <a:pt x="23389" y="91242"/>
                      <a:pt x="9679" y="46080"/>
                      <a:pt x="1" y="0"/>
                    </a:cubicBezTo>
                  </a:path>
                </a:pathLst>
              </a:custGeom>
              <a:noFill/>
              <a:ln w="119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53"/>
              <p:cNvSpPr/>
              <p:nvPr/>
            </p:nvSpPr>
            <p:spPr>
              <a:xfrm>
                <a:off x="9419125" y="957363"/>
                <a:ext cx="1127275" cy="3593425"/>
              </a:xfrm>
              <a:custGeom>
                <a:avLst/>
                <a:gdLst/>
                <a:ahLst/>
                <a:cxnLst/>
                <a:rect l="l" t="t" r="r" b="b"/>
                <a:pathLst>
                  <a:path w="45091" h="143737" fill="none" extrusionOk="0">
                    <a:moveTo>
                      <a:pt x="1" y="0"/>
                    </a:moveTo>
                    <a:cubicBezTo>
                      <a:pt x="12611" y="48645"/>
                      <a:pt x="27678" y="96594"/>
                      <a:pt x="45090" y="143737"/>
                    </a:cubicBezTo>
                  </a:path>
                </a:pathLst>
              </a:custGeom>
              <a:noFill/>
              <a:ln w="119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53"/>
              <p:cNvSpPr/>
              <p:nvPr/>
            </p:nvSpPr>
            <p:spPr>
              <a:xfrm>
                <a:off x="9014050" y="2249563"/>
                <a:ext cx="693800" cy="252050"/>
              </a:xfrm>
              <a:custGeom>
                <a:avLst/>
                <a:gdLst/>
                <a:ahLst/>
                <a:cxnLst/>
                <a:rect l="l" t="t" r="r" b="b"/>
                <a:pathLst>
                  <a:path w="27752" h="10082" fill="none" extrusionOk="0">
                    <a:moveTo>
                      <a:pt x="1" y="0"/>
                    </a:moveTo>
                    <a:lnTo>
                      <a:pt x="27751" y="10081"/>
                    </a:lnTo>
                  </a:path>
                </a:pathLst>
              </a:custGeom>
              <a:noFill/>
              <a:ln w="119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53"/>
              <p:cNvSpPr/>
              <p:nvPr/>
            </p:nvSpPr>
            <p:spPr>
              <a:xfrm>
                <a:off x="9059875" y="1901313"/>
                <a:ext cx="559975" cy="352850"/>
              </a:xfrm>
              <a:custGeom>
                <a:avLst/>
                <a:gdLst/>
                <a:ahLst/>
                <a:cxnLst/>
                <a:rect l="l" t="t" r="r" b="b"/>
                <a:pathLst>
                  <a:path w="22399" h="14114" fill="none" extrusionOk="0">
                    <a:moveTo>
                      <a:pt x="1" y="0"/>
                    </a:moveTo>
                    <a:lnTo>
                      <a:pt x="22399" y="14113"/>
                    </a:lnTo>
                  </a:path>
                </a:pathLst>
              </a:custGeom>
              <a:noFill/>
              <a:ln w="119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53"/>
              <p:cNvSpPr/>
              <p:nvPr/>
            </p:nvSpPr>
            <p:spPr>
              <a:xfrm>
                <a:off x="9857200" y="1622688"/>
                <a:ext cx="255700" cy="558150"/>
              </a:xfrm>
              <a:custGeom>
                <a:avLst/>
                <a:gdLst/>
                <a:ahLst/>
                <a:cxnLst/>
                <a:rect l="l" t="t" r="r" b="b"/>
                <a:pathLst>
                  <a:path w="10228" h="22326" fill="none" extrusionOk="0">
                    <a:moveTo>
                      <a:pt x="0" y="22326"/>
                    </a:moveTo>
                    <a:lnTo>
                      <a:pt x="10228" y="1"/>
                    </a:lnTo>
                  </a:path>
                </a:pathLst>
              </a:custGeom>
              <a:noFill/>
              <a:ln w="119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53"/>
              <p:cNvSpPr/>
              <p:nvPr/>
            </p:nvSpPr>
            <p:spPr>
              <a:xfrm>
                <a:off x="9921350" y="1871963"/>
                <a:ext cx="329025" cy="585650"/>
              </a:xfrm>
              <a:custGeom>
                <a:avLst/>
                <a:gdLst/>
                <a:ahLst/>
                <a:cxnLst/>
                <a:rect l="l" t="t" r="r" b="b"/>
                <a:pathLst>
                  <a:path w="13161" h="23426" fill="none" extrusionOk="0">
                    <a:moveTo>
                      <a:pt x="0" y="23425"/>
                    </a:moveTo>
                    <a:lnTo>
                      <a:pt x="13161" y="1"/>
                    </a:lnTo>
                  </a:path>
                </a:pathLst>
              </a:custGeom>
              <a:noFill/>
              <a:ln w="119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53"/>
              <p:cNvSpPr/>
              <p:nvPr/>
            </p:nvSpPr>
            <p:spPr>
              <a:xfrm>
                <a:off x="9376975" y="3471188"/>
                <a:ext cx="751525" cy="202550"/>
              </a:xfrm>
              <a:custGeom>
                <a:avLst/>
                <a:gdLst/>
                <a:ahLst/>
                <a:cxnLst/>
                <a:rect l="l" t="t" r="r" b="b"/>
                <a:pathLst>
                  <a:path w="30061" h="8102" fill="none" extrusionOk="0">
                    <a:moveTo>
                      <a:pt x="0" y="0"/>
                    </a:moveTo>
                    <a:lnTo>
                      <a:pt x="30060" y="8102"/>
                    </a:lnTo>
                  </a:path>
                </a:pathLst>
              </a:custGeom>
              <a:noFill/>
              <a:ln w="119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53"/>
              <p:cNvSpPr/>
              <p:nvPr/>
            </p:nvSpPr>
            <p:spPr>
              <a:xfrm>
                <a:off x="9422800" y="3634313"/>
                <a:ext cx="701100" cy="139325"/>
              </a:xfrm>
              <a:custGeom>
                <a:avLst/>
                <a:gdLst/>
                <a:ahLst/>
                <a:cxnLst/>
                <a:rect l="l" t="t" r="r" b="b"/>
                <a:pathLst>
                  <a:path w="28044" h="5573" fill="none" extrusionOk="0">
                    <a:moveTo>
                      <a:pt x="0" y="0"/>
                    </a:moveTo>
                    <a:lnTo>
                      <a:pt x="28044" y="5572"/>
                    </a:lnTo>
                  </a:path>
                </a:pathLst>
              </a:custGeom>
              <a:noFill/>
              <a:ln w="119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53"/>
              <p:cNvSpPr/>
              <p:nvPr/>
            </p:nvSpPr>
            <p:spPr>
              <a:xfrm>
                <a:off x="10276925" y="3153163"/>
                <a:ext cx="428925" cy="551750"/>
              </a:xfrm>
              <a:custGeom>
                <a:avLst/>
                <a:gdLst/>
                <a:ahLst/>
                <a:cxnLst/>
                <a:rect l="l" t="t" r="r" b="b"/>
                <a:pathLst>
                  <a:path w="17157" h="22070" fill="none" extrusionOk="0">
                    <a:moveTo>
                      <a:pt x="1" y="22069"/>
                    </a:moveTo>
                    <a:lnTo>
                      <a:pt x="17157" y="1"/>
                    </a:lnTo>
                  </a:path>
                </a:pathLst>
              </a:custGeom>
              <a:noFill/>
              <a:ln w="119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53"/>
              <p:cNvSpPr/>
              <p:nvPr/>
            </p:nvSpPr>
            <p:spPr>
              <a:xfrm>
                <a:off x="10320925" y="3366713"/>
                <a:ext cx="367525" cy="433500"/>
              </a:xfrm>
              <a:custGeom>
                <a:avLst/>
                <a:gdLst/>
                <a:ahLst/>
                <a:cxnLst/>
                <a:rect l="l" t="t" r="r" b="b"/>
                <a:pathLst>
                  <a:path w="14701" h="17340" fill="none" extrusionOk="0">
                    <a:moveTo>
                      <a:pt x="0" y="17340"/>
                    </a:moveTo>
                    <a:lnTo>
                      <a:pt x="14700" y="0"/>
                    </a:lnTo>
                  </a:path>
                </a:pathLst>
              </a:custGeom>
              <a:noFill/>
              <a:ln w="119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5" name="Google Shape;1595;p53"/>
            <p:cNvGrpSpPr/>
            <p:nvPr/>
          </p:nvGrpSpPr>
          <p:grpSpPr>
            <a:xfrm>
              <a:off x="-1645607" y="2903486"/>
              <a:ext cx="11884921" cy="6455984"/>
              <a:chOff x="-1645607" y="1150886"/>
              <a:chExt cx="11884921" cy="6455984"/>
            </a:xfrm>
          </p:grpSpPr>
          <p:sp>
            <p:nvSpPr>
              <p:cNvPr id="1596" name="Google Shape;1596;p53"/>
              <p:cNvSpPr/>
              <p:nvPr/>
            </p:nvSpPr>
            <p:spPr>
              <a:xfrm flipH="1">
                <a:off x="3536664" y="1150886"/>
                <a:ext cx="6702650" cy="6455984"/>
              </a:xfrm>
              <a:custGeom>
                <a:avLst/>
                <a:gdLst/>
                <a:ahLst/>
                <a:cxnLst/>
                <a:rect l="l" t="t" r="r" b="b"/>
                <a:pathLst>
                  <a:path w="192439" h="185357" extrusionOk="0">
                    <a:moveTo>
                      <a:pt x="112964" y="1"/>
                    </a:moveTo>
                    <a:cubicBezTo>
                      <a:pt x="109203" y="1"/>
                      <a:pt x="105436" y="1180"/>
                      <a:pt x="102184" y="3131"/>
                    </a:cubicBezTo>
                    <a:cubicBezTo>
                      <a:pt x="97226" y="6113"/>
                      <a:pt x="93461" y="10699"/>
                      <a:pt x="89099" y="14501"/>
                    </a:cubicBezTo>
                    <a:cubicBezTo>
                      <a:pt x="85126" y="17999"/>
                      <a:pt x="80193" y="21002"/>
                      <a:pt x="75007" y="21002"/>
                    </a:cubicBezTo>
                    <a:cubicBezTo>
                      <a:pt x="74500" y="21002"/>
                      <a:pt x="73990" y="20973"/>
                      <a:pt x="73479" y="20913"/>
                    </a:cubicBezTo>
                    <a:cubicBezTo>
                      <a:pt x="68893" y="20354"/>
                      <a:pt x="65016" y="17446"/>
                      <a:pt x="61102" y="14986"/>
                    </a:cubicBezTo>
                    <a:cubicBezTo>
                      <a:pt x="57969" y="13047"/>
                      <a:pt x="54359" y="11274"/>
                      <a:pt x="50749" y="11274"/>
                    </a:cubicBezTo>
                    <a:cubicBezTo>
                      <a:pt x="49848" y="11274"/>
                      <a:pt x="48947" y="11385"/>
                      <a:pt x="48054" y="11631"/>
                    </a:cubicBezTo>
                    <a:cubicBezTo>
                      <a:pt x="44400" y="12637"/>
                      <a:pt x="41642" y="15806"/>
                      <a:pt x="40262" y="19347"/>
                    </a:cubicBezTo>
                    <a:cubicBezTo>
                      <a:pt x="38920" y="22889"/>
                      <a:pt x="38771" y="26766"/>
                      <a:pt x="38883" y="30569"/>
                    </a:cubicBezTo>
                    <a:cubicBezTo>
                      <a:pt x="39107" y="37615"/>
                      <a:pt x="38920" y="46375"/>
                      <a:pt x="34186" y="51595"/>
                    </a:cubicBezTo>
                    <a:cubicBezTo>
                      <a:pt x="31576" y="54502"/>
                      <a:pt x="27811" y="56180"/>
                      <a:pt x="25388" y="59274"/>
                    </a:cubicBezTo>
                    <a:cubicBezTo>
                      <a:pt x="21846" y="63785"/>
                      <a:pt x="22107" y="70234"/>
                      <a:pt x="23151" y="75901"/>
                    </a:cubicBezTo>
                    <a:cubicBezTo>
                      <a:pt x="24157" y="81605"/>
                      <a:pt x="25760" y="87458"/>
                      <a:pt x="24307" y="93050"/>
                    </a:cubicBezTo>
                    <a:cubicBezTo>
                      <a:pt x="21548" y="103674"/>
                      <a:pt x="9059" y="108931"/>
                      <a:pt x="4511" y="118922"/>
                    </a:cubicBezTo>
                    <a:cubicBezTo>
                      <a:pt x="0" y="128727"/>
                      <a:pt x="4362" y="140321"/>
                      <a:pt x="14204" y="144757"/>
                    </a:cubicBezTo>
                    <a:cubicBezTo>
                      <a:pt x="22144" y="148336"/>
                      <a:pt x="31464" y="146248"/>
                      <a:pt x="40039" y="147963"/>
                    </a:cubicBezTo>
                    <a:cubicBezTo>
                      <a:pt x="49209" y="149827"/>
                      <a:pt x="59536" y="155568"/>
                      <a:pt x="61064" y="164813"/>
                    </a:cubicBezTo>
                    <a:cubicBezTo>
                      <a:pt x="61661" y="168653"/>
                      <a:pt x="62332" y="172568"/>
                      <a:pt x="64233" y="175997"/>
                    </a:cubicBezTo>
                    <a:cubicBezTo>
                      <a:pt x="66134" y="179390"/>
                      <a:pt x="69564" y="182186"/>
                      <a:pt x="73441" y="182260"/>
                    </a:cubicBezTo>
                    <a:cubicBezTo>
                      <a:pt x="73487" y="182261"/>
                      <a:pt x="73532" y="182261"/>
                      <a:pt x="73577" y="182261"/>
                    </a:cubicBezTo>
                    <a:cubicBezTo>
                      <a:pt x="78287" y="182261"/>
                      <a:pt x="82117" y="178421"/>
                      <a:pt x="84961" y="174618"/>
                    </a:cubicBezTo>
                    <a:cubicBezTo>
                      <a:pt x="87831" y="170778"/>
                      <a:pt x="90627" y="166416"/>
                      <a:pt x="95101" y="164776"/>
                    </a:cubicBezTo>
                    <a:cubicBezTo>
                      <a:pt x="96376" y="164311"/>
                      <a:pt x="97693" y="164101"/>
                      <a:pt x="99017" y="164101"/>
                    </a:cubicBezTo>
                    <a:cubicBezTo>
                      <a:pt x="102998" y="164101"/>
                      <a:pt x="107048" y="165996"/>
                      <a:pt x="110236" y="168541"/>
                    </a:cubicBezTo>
                    <a:cubicBezTo>
                      <a:pt x="114449" y="171934"/>
                      <a:pt x="117730" y="176407"/>
                      <a:pt x="121793" y="179986"/>
                    </a:cubicBezTo>
                    <a:cubicBezTo>
                      <a:pt x="125211" y="182969"/>
                      <a:pt x="129587" y="185357"/>
                      <a:pt x="134015" y="185357"/>
                    </a:cubicBezTo>
                    <a:cubicBezTo>
                      <a:pt x="134900" y="185357"/>
                      <a:pt x="135786" y="185261"/>
                      <a:pt x="136668" y="185056"/>
                    </a:cubicBezTo>
                    <a:cubicBezTo>
                      <a:pt x="142223" y="183789"/>
                      <a:pt x="146062" y="178458"/>
                      <a:pt x="147479" y="172903"/>
                    </a:cubicBezTo>
                    <a:cubicBezTo>
                      <a:pt x="148896" y="167386"/>
                      <a:pt x="148411" y="161570"/>
                      <a:pt x="148299" y="155866"/>
                    </a:cubicBezTo>
                    <a:cubicBezTo>
                      <a:pt x="148225" y="150125"/>
                      <a:pt x="148672" y="144160"/>
                      <a:pt x="151654" y="139277"/>
                    </a:cubicBezTo>
                    <a:cubicBezTo>
                      <a:pt x="156240" y="131895"/>
                      <a:pt x="165336" y="129025"/>
                      <a:pt x="173463" y="125856"/>
                    </a:cubicBezTo>
                    <a:cubicBezTo>
                      <a:pt x="181590" y="122724"/>
                      <a:pt x="190351" y="117543"/>
                      <a:pt x="191693" y="108931"/>
                    </a:cubicBezTo>
                    <a:cubicBezTo>
                      <a:pt x="192438" y="104234"/>
                      <a:pt x="190649" y="99350"/>
                      <a:pt x="187517" y="95771"/>
                    </a:cubicBezTo>
                    <a:cubicBezTo>
                      <a:pt x="184386" y="92155"/>
                      <a:pt x="180024" y="89806"/>
                      <a:pt x="175476" y="88352"/>
                    </a:cubicBezTo>
                    <a:cubicBezTo>
                      <a:pt x="172978" y="87570"/>
                      <a:pt x="170331" y="87048"/>
                      <a:pt x="168057" y="85780"/>
                    </a:cubicBezTo>
                    <a:cubicBezTo>
                      <a:pt x="165746" y="84513"/>
                      <a:pt x="163770" y="82276"/>
                      <a:pt x="163658" y="79629"/>
                    </a:cubicBezTo>
                    <a:cubicBezTo>
                      <a:pt x="163547" y="76087"/>
                      <a:pt x="166715" y="73441"/>
                      <a:pt x="169399" y="71092"/>
                    </a:cubicBezTo>
                    <a:cubicBezTo>
                      <a:pt x="173649" y="67401"/>
                      <a:pt x="177415" y="63151"/>
                      <a:pt x="180583" y="58417"/>
                    </a:cubicBezTo>
                    <a:cubicBezTo>
                      <a:pt x="183491" y="54055"/>
                      <a:pt x="185914" y="48873"/>
                      <a:pt x="184759" y="43766"/>
                    </a:cubicBezTo>
                    <a:cubicBezTo>
                      <a:pt x="183417" y="37615"/>
                      <a:pt x="177191" y="33626"/>
                      <a:pt x="171003" y="32619"/>
                    </a:cubicBezTo>
                    <a:cubicBezTo>
                      <a:pt x="169455" y="32377"/>
                      <a:pt x="167901" y="32277"/>
                      <a:pt x="166343" y="32277"/>
                    </a:cubicBezTo>
                    <a:cubicBezTo>
                      <a:pt x="161669" y="32277"/>
                      <a:pt x="156957" y="33178"/>
                      <a:pt x="152288" y="33849"/>
                    </a:cubicBezTo>
                    <a:cubicBezTo>
                      <a:pt x="151063" y="34019"/>
                      <a:pt x="149896" y="34088"/>
                      <a:pt x="148762" y="34088"/>
                    </a:cubicBezTo>
                    <a:cubicBezTo>
                      <a:pt x="144166" y="34088"/>
                      <a:pt x="140126" y="32955"/>
                      <a:pt x="135102" y="32805"/>
                    </a:cubicBezTo>
                    <a:cubicBezTo>
                      <a:pt x="132120" y="32731"/>
                      <a:pt x="129622" y="30270"/>
                      <a:pt x="128578" y="27474"/>
                    </a:cubicBezTo>
                    <a:cubicBezTo>
                      <a:pt x="127497" y="24678"/>
                      <a:pt x="127609" y="21584"/>
                      <a:pt x="127758" y="18602"/>
                    </a:cubicBezTo>
                    <a:cubicBezTo>
                      <a:pt x="127907" y="15657"/>
                      <a:pt x="128093" y="12600"/>
                      <a:pt x="127236" y="9729"/>
                    </a:cubicBezTo>
                    <a:cubicBezTo>
                      <a:pt x="125819" y="4957"/>
                      <a:pt x="121383" y="1416"/>
                      <a:pt x="116537" y="372"/>
                    </a:cubicBezTo>
                    <a:cubicBezTo>
                      <a:pt x="115358" y="120"/>
                      <a:pt x="114161" y="1"/>
                      <a:pt x="1129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53"/>
              <p:cNvSpPr/>
              <p:nvPr/>
            </p:nvSpPr>
            <p:spPr>
              <a:xfrm rot="10800000">
                <a:off x="-1645607" y="1231286"/>
                <a:ext cx="7442623" cy="6295196"/>
              </a:xfrm>
              <a:custGeom>
                <a:avLst/>
                <a:gdLst/>
                <a:ahLst/>
                <a:cxnLst/>
                <a:rect l="l" t="t" r="r" b="b"/>
                <a:pathLst>
                  <a:path w="225842" h="191024" extrusionOk="0">
                    <a:moveTo>
                      <a:pt x="124822" y="1"/>
                    </a:moveTo>
                    <a:cubicBezTo>
                      <a:pt x="121435" y="1"/>
                      <a:pt x="117912" y="1193"/>
                      <a:pt x="115270" y="3314"/>
                    </a:cubicBezTo>
                    <a:cubicBezTo>
                      <a:pt x="109976" y="7564"/>
                      <a:pt x="107404" y="14274"/>
                      <a:pt x="105428" y="20798"/>
                    </a:cubicBezTo>
                    <a:cubicBezTo>
                      <a:pt x="103489" y="27322"/>
                      <a:pt x="101775" y="34145"/>
                      <a:pt x="97525" y="39438"/>
                    </a:cubicBezTo>
                    <a:cubicBezTo>
                      <a:pt x="94560" y="43132"/>
                      <a:pt x="89163" y="46789"/>
                      <a:pt x="84829" y="46789"/>
                    </a:cubicBezTo>
                    <a:cubicBezTo>
                      <a:pt x="82951" y="46789"/>
                      <a:pt x="81272" y="46102"/>
                      <a:pt x="80078" y="44434"/>
                    </a:cubicBezTo>
                    <a:cubicBezTo>
                      <a:pt x="77312" y="40595"/>
                      <a:pt x="73230" y="38815"/>
                      <a:pt x="69186" y="38815"/>
                    </a:cubicBezTo>
                    <a:cubicBezTo>
                      <a:pt x="63254" y="38815"/>
                      <a:pt x="57406" y="42646"/>
                      <a:pt x="55920" y="49429"/>
                    </a:cubicBezTo>
                    <a:cubicBezTo>
                      <a:pt x="55324" y="52076"/>
                      <a:pt x="55510" y="54909"/>
                      <a:pt x="54243" y="57295"/>
                    </a:cubicBezTo>
                    <a:cubicBezTo>
                      <a:pt x="52901" y="59756"/>
                      <a:pt x="50142" y="61210"/>
                      <a:pt x="47346" y="61694"/>
                    </a:cubicBezTo>
                    <a:cubicBezTo>
                      <a:pt x="46311" y="61874"/>
                      <a:pt x="45266" y="61941"/>
                      <a:pt x="44218" y="61941"/>
                    </a:cubicBezTo>
                    <a:cubicBezTo>
                      <a:pt x="42435" y="61941"/>
                      <a:pt x="40644" y="61747"/>
                      <a:pt x="38884" y="61583"/>
                    </a:cubicBezTo>
                    <a:cubicBezTo>
                      <a:pt x="36095" y="61326"/>
                      <a:pt x="33275" y="61140"/>
                      <a:pt x="30463" y="61140"/>
                    </a:cubicBezTo>
                    <a:cubicBezTo>
                      <a:pt x="27148" y="61140"/>
                      <a:pt x="23844" y="61398"/>
                      <a:pt x="20616" y="62104"/>
                    </a:cubicBezTo>
                    <a:cubicBezTo>
                      <a:pt x="14614" y="63447"/>
                      <a:pt x="8836" y="66429"/>
                      <a:pt x="5183" y="71350"/>
                    </a:cubicBezTo>
                    <a:cubicBezTo>
                      <a:pt x="2051" y="75488"/>
                      <a:pt x="635" y="80707"/>
                      <a:pt x="374" y="85926"/>
                    </a:cubicBezTo>
                    <a:cubicBezTo>
                      <a:pt x="1" y="92152"/>
                      <a:pt x="1268" y="98564"/>
                      <a:pt x="4586" y="103821"/>
                    </a:cubicBezTo>
                    <a:cubicBezTo>
                      <a:pt x="8687" y="110307"/>
                      <a:pt x="15658" y="114594"/>
                      <a:pt x="22965" y="116980"/>
                    </a:cubicBezTo>
                    <a:cubicBezTo>
                      <a:pt x="30272" y="119404"/>
                      <a:pt x="37579" y="119180"/>
                      <a:pt x="45184" y="120336"/>
                    </a:cubicBezTo>
                    <a:cubicBezTo>
                      <a:pt x="53907" y="121640"/>
                      <a:pt x="61363" y="129096"/>
                      <a:pt x="62631" y="137857"/>
                    </a:cubicBezTo>
                    <a:cubicBezTo>
                      <a:pt x="63414" y="143337"/>
                      <a:pt x="62034" y="148855"/>
                      <a:pt x="61550" y="154335"/>
                    </a:cubicBezTo>
                    <a:cubicBezTo>
                      <a:pt x="60506" y="165780"/>
                      <a:pt x="64830" y="178753"/>
                      <a:pt x="75940" y="183786"/>
                    </a:cubicBezTo>
                    <a:cubicBezTo>
                      <a:pt x="78848" y="185053"/>
                      <a:pt x="81979" y="185762"/>
                      <a:pt x="85148" y="185874"/>
                    </a:cubicBezTo>
                    <a:cubicBezTo>
                      <a:pt x="85398" y="185884"/>
                      <a:pt x="85649" y="185889"/>
                      <a:pt x="85899" y="185889"/>
                    </a:cubicBezTo>
                    <a:cubicBezTo>
                      <a:pt x="88294" y="185889"/>
                      <a:pt x="90674" y="185409"/>
                      <a:pt x="92902" y="184531"/>
                    </a:cubicBezTo>
                    <a:cubicBezTo>
                      <a:pt x="97887" y="182516"/>
                      <a:pt x="102972" y="177853"/>
                      <a:pt x="108635" y="177853"/>
                    </a:cubicBezTo>
                    <a:cubicBezTo>
                      <a:pt x="108943" y="177853"/>
                      <a:pt x="109254" y="177867"/>
                      <a:pt x="109566" y="177896"/>
                    </a:cubicBezTo>
                    <a:cubicBezTo>
                      <a:pt x="116053" y="178529"/>
                      <a:pt x="119408" y="186060"/>
                      <a:pt x="125037" y="189303"/>
                    </a:cubicBezTo>
                    <a:cubicBezTo>
                      <a:pt x="127085" y="190490"/>
                      <a:pt x="129318" y="191023"/>
                      <a:pt x="131580" y="191023"/>
                    </a:cubicBezTo>
                    <a:cubicBezTo>
                      <a:pt x="138127" y="191023"/>
                      <a:pt x="144918" y="186555"/>
                      <a:pt x="148188" y="180542"/>
                    </a:cubicBezTo>
                    <a:cubicBezTo>
                      <a:pt x="151543" y="174279"/>
                      <a:pt x="153034" y="165854"/>
                      <a:pt x="159633" y="163207"/>
                    </a:cubicBezTo>
                    <a:cubicBezTo>
                      <a:pt x="160875" y="162713"/>
                      <a:pt x="162180" y="162492"/>
                      <a:pt x="163496" y="162492"/>
                    </a:cubicBezTo>
                    <a:cubicBezTo>
                      <a:pt x="166249" y="162492"/>
                      <a:pt x="169055" y="163460"/>
                      <a:pt x="171451" y="164922"/>
                    </a:cubicBezTo>
                    <a:cubicBezTo>
                      <a:pt x="174955" y="167084"/>
                      <a:pt x="177751" y="170253"/>
                      <a:pt x="180659" y="173161"/>
                    </a:cubicBezTo>
                    <a:cubicBezTo>
                      <a:pt x="185915" y="178418"/>
                      <a:pt x="191992" y="183189"/>
                      <a:pt x="199149" y="185240"/>
                    </a:cubicBezTo>
                    <a:cubicBezTo>
                      <a:pt x="201280" y="185839"/>
                      <a:pt x="203522" y="186151"/>
                      <a:pt x="205757" y="186151"/>
                    </a:cubicBezTo>
                    <a:cubicBezTo>
                      <a:pt x="211032" y="186151"/>
                      <a:pt x="216263" y="184414"/>
                      <a:pt x="219877" y="180617"/>
                    </a:cubicBezTo>
                    <a:cubicBezTo>
                      <a:pt x="225208" y="174988"/>
                      <a:pt x="225842" y="166115"/>
                      <a:pt x="223307" y="158771"/>
                    </a:cubicBezTo>
                    <a:cubicBezTo>
                      <a:pt x="220772" y="151464"/>
                      <a:pt x="215590" y="145350"/>
                      <a:pt x="210371" y="139684"/>
                    </a:cubicBezTo>
                    <a:cubicBezTo>
                      <a:pt x="207686" y="136776"/>
                      <a:pt x="204928" y="133868"/>
                      <a:pt x="203138" y="130401"/>
                    </a:cubicBezTo>
                    <a:cubicBezTo>
                      <a:pt x="201349" y="126897"/>
                      <a:pt x="200641" y="122610"/>
                      <a:pt x="202206" y="119031"/>
                    </a:cubicBezTo>
                    <a:cubicBezTo>
                      <a:pt x="204331" y="114184"/>
                      <a:pt x="209849" y="111798"/>
                      <a:pt x="212943" y="107511"/>
                    </a:cubicBezTo>
                    <a:cubicBezTo>
                      <a:pt x="216745" y="102143"/>
                      <a:pt x="215739" y="93867"/>
                      <a:pt x="210706" y="89580"/>
                    </a:cubicBezTo>
                    <a:cubicBezTo>
                      <a:pt x="205562" y="85255"/>
                      <a:pt x="197733" y="85143"/>
                      <a:pt x="192886" y="80483"/>
                    </a:cubicBezTo>
                    <a:cubicBezTo>
                      <a:pt x="188525" y="76233"/>
                      <a:pt x="187928" y="69337"/>
                      <a:pt x="188897" y="63297"/>
                    </a:cubicBezTo>
                    <a:cubicBezTo>
                      <a:pt x="189867" y="57295"/>
                      <a:pt x="192178" y="51480"/>
                      <a:pt x="192514" y="45366"/>
                    </a:cubicBezTo>
                    <a:cubicBezTo>
                      <a:pt x="192886" y="39289"/>
                      <a:pt x="190724" y="32430"/>
                      <a:pt x="185281" y="29708"/>
                    </a:cubicBezTo>
                    <a:cubicBezTo>
                      <a:pt x="183531" y="28833"/>
                      <a:pt x="181667" y="28473"/>
                      <a:pt x="179761" y="28473"/>
                    </a:cubicBezTo>
                    <a:cubicBezTo>
                      <a:pt x="175819" y="28473"/>
                      <a:pt x="171702" y="30013"/>
                      <a:pt x="168058" y="31721"/>
                    </a:cubicBezTo>
                    <a:cubicBezTo>
                      <a:pt x="163434" y="33922"/>
                      <a:pt x="158564" y="36423"/>
                      <a:pt x="153565" y="36423"/>
                    </a:cubicBezTo>
                    <a:cubicBezTo>
                      <a:pt x="152721" y="36423"/>
                      <a:pt x="151872" y="36351"/>
                      <a:pt x="151021" y="36195"/>
                    </a:cubicBezTo>
                    <a:cubicBezTo>
                      <a:pt x="142633" y="34629"/>
                      <a:pt x="137973" y="25384"/>
                      <a:pt x="136967" y="16921"/>
                    </a:cubicBezTo>
                    <a:cubicBezTo>
                      <a:pt x="136408" y="12373"/>
                      <a:pt x="136408" y="7452"/>
                      <a:pt x="133574" y="3873"/>
                    </a:cubicBezTo>
                    <a:cubicBezTo>
                      <a:pt x="131483" y="1203"/>
                      <a:pt x="128221" y="1"/>
                      <a:pt x="12482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98" name="Google Shape;1598;p53"/>
          <p:cNvGrpSpPr/>
          <p:nvPr/>
        </p:nvGrpSpPr>
        <p:grpSpPr>
          <a:xfrm>
            <a:off x="640692" y="2151903"/>
            <a:ext cx="2410093" cy="2272330"/>
            <a:chOff x="640692" y="2151903"/>
            <a:chExt cx="2410093" cy="2272330"/>
          </a:xfrm>
        </p:grpSpPr>
        <p:grpSp>
          <p:nvGrpSpPr>
            <p:cNvPr id="1599" name="Google Shape;1599;p53"/>
            <p:cNvGrpSpPr/>
            <p:nvPr/>
          </p:nvGrpSpPr>
          <p:grpSpPr>
            <a:xfrm>
              <a:off x="1220982" y="2151903"/>
              <a:ext cx="1829804" cy="1276280"/>
              <a:chOff x="4100550" y="690863"/>
              <a:chExt cx="5131250" cy="3579025"/>
            </a:xfrm>
          </p:grpSpPr>
          <p:sp>
            <p:nvSpPr>
              <p:cNvPr id="1600" name="Google Shape;1600;p53"/>
              <p:cNvSpPr/>
              <p:nvPr/>
            </p:nvSpPr>
            <p:spPr>
              <a:xfrm>
                <a:off x="4100550" y="690863"/>
                <a:ext cx="5131250" cy="3579025"/>
              </a:xfrm>
              <a:custGeom>
                <a:avLst/>
                <a:gdLst/>
                <a:ahLst/>
                <a:cxnLst/>
                <a:rect l="l" t="t" r="r" b="b"/>
                <a:pathLst>
                  <a:path w="205250" h="143161" extrusionOk="0">
                    <a:moveTo>
                      <a:pt x="1" y="0"/>
                    </a:moveTo>
                    <a:lnTo>
                      <a:pt x="1" y="143160"/>
                    </a:lnTo>
                    <a:lnTo>
                      <a:pt x="205249" y="143160"/>
                    </a:lnTo>
                    <a:lnTo>
                      <a:pt x="20524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53"/>
              <p:cNvSpPr/>
              <p:nvPr/>
            </p:nvSpPr>
            <p:spPr>
              <a:xfrm>
                <a:off x="4304100" y="894388"/>
                <a:ext cx="4724150" cy="3171950"/>
              </a:xfrm>
              <a:custGeom>
                <a:avLst/>
                <a:gdLst/>
                <a:ahLst/>
                <a:cxnLst/>
                <a:rect l="l" t="t" r="r" b="b"/>
                <a:pathLst>
                  <a:path w="188966" h="126878" extrusionOk="0">
                    <a:moveTo>
                      <a:pt x="0" y="1"/>
                    </a:moveTo>
                    <a:lnTo>
                      <a:pt x="0" y="126878"/>
                    </a:lnTo>
                    <a:lnTo>
                      <a:pt x="188966" y="126878"/>
                    </a:lnTo>
                    <a:lnTo>
                      <a:pt x="1889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53"/>
              <p:cNvSpPr/>
              <p:nvPr/>
            </p:nvSpPr>
            <p:spPr>
              <a:xfrm>
                <a:off x="5524375" y="1175913"/>
                <a:ext cx="556400" cy="37125"/>
              </a:xfrm>
              <a:custGeom>
                <a:avLst/>
                <a:gdLst/>
                <a:ahLst/>
                <a:cxnLst/>
                <a:rect l="l" t="t" r="r" b="b"/>
                <a:pathLst>
                  <a:path w="22256" h="1485" extrusionOk="0">
                    <a:moveTo>
                      <a:pt x="0" y="1"/>
                    </a:moveTo>
                    <a:lnTo>
                      <a:pt x="0" y="1485"/>
                    </a:lnTo>
                    <a:lnTo>
                      <a:pt x="22256" y="1485"/>
                    </a:lnTo>
                    <a:lnTo>
                      <a:pt x="222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53"/>
              <p:cNvSpPr/>
              <p:nvPr/>
            </p:nvSpPr>
            <p:spPr>
              <a:xfrm>
                <a:off x="4634125" y="2403788"/>
                <a:ext cx="348125" cy="1651150"/>
              </a:xfrm>
              <a:custGeom>
                <a:avLst/>
                <a:gdLst/>
                <a:ahLst/>
                <a:cxnLst/>
                <a:rect l="l" t="t" r="r" b="b"/>
                <a:pathLst>
                  <a:path w="13925" h="66046" extrusionOk="0">
                    <a:moveTo>
                      <a:pt x="1" y="1"/>
                    </a:moveTo>
                    <a:lnTo>
                      <a:pt x="1" y="66045"/>
                    </a:lnTo>
                    <a:lnTo>
                      <a:pt x="13925" y="66045"/>
                    </a:lnTo>
                    <a:lnTo>
                      <a:pt x="139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53"/>
              <p:cNvSpPr/>
              <p:nvPr/>
            </p:nvSpPr>
            <p:spPr>
              <a:xfrm>
                <a:off x="4634125" y="2307738"/>
                <a:ext cx="348125" cy="69450"/>
              </a:xfrm>
              <a:custGeom>
                <a:avLst/>
                <a:gdLst/>
                <a:ahLst/>
                <a:cxnLst/>
                <a:rect l="l" t="t" r="r" b="b"/>
                <a:pathLst>
                  <a:path w="13925" h="2778" extrusionOk="0">
                    <a:moveTo>
                      <a:pt x="1" y="0"/>
                    </a:moveTo>
                    <a:lnTo>
                      <a:pt x="1" y="2777"/>
                    </a:lnTo>
                    <a:lnTo>
                      <a:pt x="13925" y="2777"/>
                    </a:lnTo>
                    <a:lnTo>
                      <a:pt x="139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53"/>
              <p:cNvSpPr/>
              <p:nvPr/>
            </p:nvSpPr>
            <p:spPr>
              <a:xfrm>
                <a:off x="5243800" y="2185988"/>
                <a:ext cx="348125" cy="69450"/>
              </a:xfrm>
              <a:custGeom>
                <a:avLst/>
                <a:gdLst/>
                <a:ahLst/>
                <a:cxnLst/>
                <a:rect l="l" t="t" r="r" b="b"/>
                <a:pathLst>
                  <a:path w="13925" h="2778" extrusionOk="0">
                    <a:moveTo>
                      <a:pt x="0" y="1"/>
                    </a:moveTo>
                    <a:lnTo>
                      <a:pt x="0" y="2778"/>
                    </a:lnTo>
                    <a:lnTo>
                      <a:pt x="13924" y="2778"/>
                    </a:lnTo>
                    <a:lnTo>
                      <a:pt x="139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53"/>
              <p:cNvSpPr/>
              <p:nvPr/>
            </p:nvSpPr>
            <p:spPr>
              <a:xfrm>
                <a:off x="5853450" y="2032863"/>
                <a:ext cx="349075" cy="70400"/>
              </a:xfrm>
              <a:custGeom>
                <a:avLst/>
                <a:gdLst/>
                <a:ahLst/>
                <a:cxnLst/>
                <a:rect l="l" t="t" r="r" b="b"/>
                <a:pathLst>
                  <a:path w="13963" h="2816" extrusionOk="0">
                    <a:moveTo>
                      <a:pt x="0" y="1"/>
                    </a:moveTo>
                    <a:lnTo>
                      <a:pt x="0" y="2816"/>
                    </a:lnTo>
                    <a:lnTo>
                      <a:pt x="13963" y="2816"/>
                    </a:lnTo>
                    <a:lnTo>
                      <a:pt x="1396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53"/>
              <p:cNvSpPr/>
              <p:nvPr/>
            </p:nvSpPr>
            <p:spPr>
              <a:xfrm>
                <a:off x="6464050" y="1535438"/>
                <a:ext cx="348125" cy="69450"/>
              </a:xfrm>
              <a:custGeom>
                <a:avLst/>
                <a:gdLst/>
                <a:ahLst/>
                <a:cxnLst/>
                <a:rect l="l" t="t" r="r" b="b"/>
                <a:pathLst>
                  <a:path w="13925" h="2778" extrusionOk="0">
                    <a:moveTo>
                      <a:pt x="1" y="0"/>
                    </a:moveTo>
                    <a:lnTo>
                      <a:pt x="1" y="2778"/>
                    </a:lnTo>
                    <a:lnTo>
                      <a:pt x="13925" y="2778"/>
                    </a:lnTo>
                    <a:lnTo>
                      <a:pt x="139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53"/>
              <p:cNvSpPr/>
              <p:nvPr/>
            </p:nvSpPr>
            <p:spPr>
              <a:xfrm>
                <a:off x="7073725" y="2175538"/>
                <a:ext cx="348125" cy="69450"/>
              </a:xfrm>
              <a:custGeom>
                <a:avLst/>
                <a:gdLst/>
                <a:ahLst/>
                <a:cxnLst/>
                <a:rect l="l" t="t" r="r" b="b"/>
                <a:pathLst>
                  <a:path w="13925" h="2778" extrusionOk="0">
                    <a:moveTo>
                      <a:pt x="0" y="0"/>
                    </a:moveTo>
                    <a:lnTo>
                      <a:pt x="0" y="2777"/>
                    </a:lnTo>
                    <a:lnTo>
                      <a:pt x="13924" y="2777"/>
                    </a:lnTo>
                    <a:lnTo>
                      <a:pt x="139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53"/>
              <p:cNvSpPr/>
              <p:nvPr/>
            </p:nvSpPr>
            <p:spPr>
              <a:xfrm>
                <a:off x="7683375" y="1707588"/>
                <a:ext cx="349075" cy="70400"/>
              </a:xfrm>
              <a:custGeom>
                <a:avLst/>
                <a:gdLst/>
                <a:ahLst/>
                <a:cxnLst/>
                <a:rect l="l" t="t" r="r" b="b"/>
                <a:pathLst>
                  <a:path w="13963" h="2816" extrusionOk="0">
                    <a:moveTo>
                      <a:pt x="0" y="0"/>
                    </a:moveTo>
                    <a:lnTo>
                      <a:pt x="0" y="2816"/>
                    </a:lnTo>
                    <a:lnTo>
                      <a:pt x="13963" y="2816"/>
                    </a:lnTo>
                    <a:lnTo>
                      <a:pt x="139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53"/>
              <p:cNvSpPr/>
              <p:nvPr/>
            </p:nvSpPr>
            <p:spPr>
              <a:xfrm>
                <a:off x="8293025" y="1148338"/>
                <a:ext cx="349075" cy="70400"/>
              </a:xfrm>
              <a:custGeom>
                <a:avLst/>
                <a:gdLst/>
                <a:ahLst/>
                <a:cxnLst/>
                <a:rect l="l" t="t" r="r" b="b"/>
                <a:pathLst>
                  <a:path w="13963" h="2816" extrusionOk="0">
                    <a:moveTo>
                      <a:pt x="1" y="1"/>
                    </a:moveTo>
                    <a:lnTo>
                      <a:pt x="1" y="2816"/>
                    </a:lnTo>
                    <a:lnTo>
                      <a:pt x="13963" y="2816"/>
                    </a:lnTo>
                    <a:lnTo>
                      <a:pt x="1396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53"/>
              <p:cNvSpPr/>
              <p:nvPr/>
            </p:nvSpPr>
            <p:spPr>
              <a:xfrm>
                <a:off x="5243800" y="2291563"/>
                <a:ext cx="348125" cy="1763375"/>
              </a:xfrm>
              <a:custGeom>
                <a:avLst/>
                <a:gdLst/>
                <a:ahLst/>
                <a:cxnLst/>
                <a:rect l="l" t="t" r="r" b="b"/>
                <a:pathLst>
                  <a:path w="13925" h="70535" extrusionOk="0">
                    <a:moveTo>
                      <a:pt x="0" y="0"/>
                    </a:moveTo>
                    <a:lnTo>
                      <a:pt x="0" y="70534"/>
                    </a:lnTo>
                    <a:lnTo>
                      <a:pt x="13924" y="70534"/>
                    </a:lnTo>
                    <a:lnTo>
                      <a:pt x="1392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53"/>
              <p:cNvSpPr/>
              <p:nvPr/>
            </p:nvSpPr>
            <p:spPr>
              <a:xfrm>
                <a:off x="5853450" y="2138438"/>
                <a:ext cx="349075" cy="1916500"/>
              </a:xfrm>
              <a:custGeom>
                <a:avLst/>
                <a:gdLst/>
                <a:ahLst/>
                <a:cxnLst/>
                <a:rect l="l" t="t" r="r" b="b"/>
                <a:pathLst>
                  <a:path w="13963" h="76660" extrusionOk="0">
                    <a:moveTo>
                      <a:pt x="0" y="0"/>
                    </a:moveTo>
                    <a:lnTo>
                      <a:pt x="0" y="76659"/>
                    </a:lnTo>
                    <a:lnTo>
                      <a:pt x="13963" y="76659"/>
                    </a:lnTo>
                    <a:lnTo>
                      <a:pt x="139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53"/>
              <p:cNvSpPr/>
              <p:nvPr/>
            </p:nvSpPr>
            <p:spPr>
              <a:xfrm>
                <a:off x="6464050" y="1641963"/>
                <a:ext cx="348125" cy="2412975"/>
              </a:xfrm>
              <a:custGeom>
                <a:avLst/>
                <a:gdLst/>
                <a:ahLst/>
                <a:cxnLst/>
                <a:rect l="l" t="t" r="r" b="b"/>
                <a:pathLst>
                  <a:path w="13925" h="96519" extrusionOk="0">
                    <a:moveTo>
                      <a:pt x="1" y="0"/>
                    </a:moveTo>
                    <a:lnTo>
                      <a:pt x="1" y="96518"/>
                    </a:lnTo>
                    <a:lnTo>
                      <a:pt x="13925" y="96518"/>
                    </a:lnTo>
                    <a:lnTo>
                      <a:pt x="139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53"/>
              <p:cNvSpPr/>
              <p:nvPr/>
            </p:nvSpPr>
            <p:spPr>
              <a:xfrm>
                <a:off x="7073725" y="2280138"/>
                <a:ext cx="348125" cy="1774800"/>
              </a:xfrm>
              <a:custGeom>
                <a:avLst/>
                <a:gdLst/>
                <a:ahLst/>
                <a:cxnLst/>
                <a:rect l="l" t="t" r="r" b="b"/>
                <a:pathLst>
                  <a:path w="13925" h="70992" extrusionOk="0">
                    <a:moveTo>
                      <a:pt x="0" y="1"/>
                    </a:moveTo>
                    <a:lnTo>
                      <a:pt x="0" y="70991"/>
                    </a:lnTo>
                    <a:lnTo>
                      <a:pt x="13924" y="70991"/>
                    </a:lnTo>
                    <a:lnTo>
                      <a:pt x="139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53"/>
              <p:cNvSpPr/>
              <p:nvPr/>
            </p:nvSpPr>
            <p:spPr>
              <a:xfrm>
                <a:off x="7683375" y="1814113"/>
                <a:ext cx="349075" cy="2240825"/>
              </a:xfrm>
              <a:custGeom>
                <a:avLst/>
                <a:gdLst/>
                <a:ahLst/>
                <a:cxnLst/>
                <a:rect l="l" t="t" r="r" b="b"/>
                <a:pathLst>
                  <a:path w="13963" h="89633" extrusionOk="0">
                    <a:moveTo>
                      <a:pt x="0" y="0"/>
                    </a:moveTo>
                    <a:lnTo>
                      <a:pt x="0" y="89632"/>
                    </a:lnTo>
                    <a:lnTo>
                      <a:pt x="13963" y="89632"/>
                    </a:lnTo>
                    <a:lnTo>
                      <a:pt x="1396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53"/>
              <p:cNvSpPr/>
              <p:nvPr/>
            </p:nvSpPr>
            <p:spPr>
              <a:xfrm>
                <a:off x="8293025" y="1251063"/>
                <a:ext cx="349075" cy="2803875"/>
              </a:xfrm>
              <a:custGeom>
                <a:avLst/>
                <a:gdLst/>
                <a:ahLst/>
                <a:cxnLst/>
                <a:rect l="l" t="t" r="r" b="b"/>
                <a:pathLst>
                  <a:path w="13963" h="112155" extrusionOk="0">
                    <a:moveTo>
                      <a:pt x="1" y="0"/>
                    </a:moveTo>
                    <a:lnTo>
                      <a:pt x="1" y="112154"/>
                    </a:lnTo>
                    <a:lnTo>
                      <a:pt x="13963" y="112154"/>
                    </a:lnTo>
                    <a:lnTo>
                      <a:pt x="1396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53"/>
              <p:cNvSpPr/>
              <p:nvPr/>
            </p:nvSpPr>
            <p:spPr>
              <a:xfrm>
                <a:off x="4753975" y="1174013"/>
                <a:ext cx="652475" cy="652475"/>
              </a:xfrm>
              <a:custGeom>
                <a:avLst/>
                <a:gdLst/>
                <a:ahLst/>
                <a:cxnLst/>
                <a:rect l="l" t="t" r="r" b="b"/>
                <a:pathLst>
                  <a:path w="26099" h="26099" extrusionOk="0">
                    <a:moveTo>
                      <a:pt x="13049" y="1"/>
                    </a:moveTo>
                    <a:cubicBezTo>
                      <a:pt x="5821" y="1"/>
                      <a:pt x="0" y="5821"/>
                      <a:pt x="0" y="13050"/>
                    </a:cubicBezTo>
                    <a:cubicBezTo>
                      <a:pt x="0" y="20278"/>
                      <a:pt x="5821" y="26099"/>
                      <a:pt x="13049" y="26099"/>
                    </a:cubicBezTo>
                    <a:cubicBezTo>
                      <a:pt x="20278" y="26099"/>
                      <a:pt x="26099" y="20278"/>
                      <a:pt x="26099" y="13050"/>
                    </a:cubicBezTo>
                    <a:cubicBezTo>
                      <a:pt x="26099" y="5821"/>
                      <a:pt x="20278" y="1"/>
                      <a:pt x="130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8" name="Google Shape;1618;p53"/>
              <p:cNvGrpSpPr/>
              <p:nvPr/>
            </p:nvGrpSpPr>
            <p:grpSpPr>
              <a:xfrm>
                <a:off x="4646500" y="1012338"/>
                <a:ext cx="1533200" cy="934000"/>
                <a:chOff x="1815050" y="1124575"/>
                <a:chExt cx="1533200" cy="934000"/>
              </a:xfrm>
            </p:grpSpPr>
            <p:sp>
              <p:nvSpPr>
                <p:cNvPr id="1619" name="Google Shape;1619;p53"/>
                <p:cNvSpPr/>
                <p:nvPr/>
              </p:nvSpPr>
              <p:spPr>
                <a:xfrm>
                  <a:off x="1815050" y="1124575"/>
                  <a:ext cx="1533200" cy="934000"/>
                </a:xfrm>
                <a:custGeom>
                  <a:avLst/>
                  <a:gdLst/>
                  <a:ahLst/>
                  <a:cxnLst/>
                  <a:rect l="l" t="t" r="r" b="b"/>
                  <a:pathLst>
                    <a:path w="61328" h="37360" extrusionOk="0">
                      <a:moveTo>
                        <a:pt x="0" y="0"/>
                      </a:moveTo>
                      <a:lnTo>
                        <a:pt x="0" y="37360"/>
                      </a:lnTo>
                      <a:lnTo>
                        <a:pt x="61328" y="37360"/>
                      </a:lnTo>
                      <a:lnTo>
                        <a:pt x="6132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53"/>
                <p:cNvSpPr/>
                <p:nvPr/>
              </p:nvSpPr>
              <p:spPr>
                <a:xfrm>
                  <a:off x="2692925" y="1288150"/>
                  <a:ext cx="556400" cy="37125"/>
                </a:xfrm>
                <a:custGeom>
                  <a:avLst/>
                  <a:gdLst/>
                  <a:ahLst/>
                  <a:cxnLst/>
                  <a:rect l="l" t="t" r="r" b="b"/>
                  <a:pathLst>
                    <a:path w="22256" h="1485" extrusionOk="0">
                      <a:moveTo>
                        <a:pt x="0" y="1"/>
                      </a:moveTo>
                      <a:lnTo>
                        <a:pt x="0" y="1485"/>
                      </a:lnTo>
                      <a:lnTo>
                        <a:pt x="22256" y="1485"/>
                      </a:lnTo>
                      <a:lnTo>
                        <a:pt x="2225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53"/>
                <p:cNvSpPr/>
                <p:nvPr/>
              </p:nvSpPr>
              <p:spPr>
                <a:xfrm>
                  <a:off x="2692925" y="1387075"/>
                  <a:ext cx="556400" cy="36175"/>
                </a:xfrm>
                <a:custGeom>
                  <a:avLst/>
                  <a:gdLst/>
                  <a:ahLst/>
                  <a:cxnLst/>
                  <a:rect l="l" t="t" r="r" b="b"/>
                  <a:pathLst>
                    <a:path w="22256" h="1447" extrusionOk="0">
                      <a:moveTo>
                        <a:pt x="0" y="0"/>
                      </a:moveTo>
                      <a:lnTo>
                        <a:pt x="0" y="1446"/>
                      </a:lnTo>
                      <a:lnTo>
                        <a:pt x="22256" y="1446"/>
                      </a:lnTo>
                      <a:lnTo>
                        <a:pt x="2225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53"/>
                <p:cNvSpPr/>
                <p:nvPr/>
              </p:nvSpPr>
              <p:spPr>
                <a:xfrm>
                  <a:off x="2692925" y="1485975"/>
                  <a:ext cx="556400" cy="36175"/>
                </a:xfrm>
                <a:custGeom>
                  <a:avLst/>
                  <a:gdLst/>
                  <a:ahLst/>
                  <a:cxnLst/>
                  <a:rect l="l" t="t" r="r" b="b"/>
                  <a:pathLst>
                    <a:path w="22256" h="1447" extrusionOk="0">
                      <a:moveTo>
                        <a:pt x="0" y="1"/>
                      </a:moveTo>
                      <a:lnTo>
                        <a:pt x="0" y="1447"/>
                      </a:lnTo>
                      <a:lnTo>
                        <a:pt x="22256" y="1447"/>
                      </a:lnTo>
                      <a:lnTo>
                        <a:pt x="2225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53"/>
                <p:cNvSpPr/>
                <p:nvPr/>
              </p:nvSpPr>
              <p:spPr>
                <a:xfrm>
                  <a:off x="2692925" y="1584900"/>
                  <a:ext cx="556400" cy="36175"/>
                </a:xfrm>
                <a:custGeom>
                  <a:avLst/>
                  <a:gdLst/>
                  <a:ahLst/>
                  <a:cxnLst/>
                  <a:rect l="l" t="t" r="r" b="b"/>
                  <a:pathLst>
                    <a:path w="22256" h="1447" extrusionOk="0">
                      <a:moveTo>
                        <a:pt x="0" y="1"/>
                      </a:moveTo>
                      <a:lnTo>
                        <a:pt x="0" y="1446"/>
                      </a:lnTo>
                      <a:lnTo>
                        <a:pt x="22256" y="1446"/>
                      </a:lnTo>
                      <a:lnTo>
                        <a:pt x="2225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53"/>
                <p:cNvSpPr/>
                <p:nvPr/>
              </p:nvSpPr>
              <p:spPr>
                <a:xfrm>
                  <a:off x="2692925" y="1682875"/>
                  <a:ext cx="556400" cy="37100"/>
                </a:xfrm>
                <a:custGeom>
                  <a:avLst/>
                  <a:gdLst/>
                  <a:ahLst/>
                  <a:cxnLst/>
                  <a:rect l="l" t="t" r="r" b="b"/>
                  <a:pathLst>
                    <a:path w="22256" h="1484" extrusionOk="0">
                      <a:moveTo>
                        <a:pt x="0" y="0"/>
                      </a:moveTo>
                      <a:lnTo>
                        <a:pt x="0" y="1484"/>
                      </a:lnTo>
                      <a:lnTo>
                        <a:pt x="22256" y="1484"/>
                      </a:lnTo>
                      <a:lnTo>
                        <a:pt x="2225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53"/>
                <p:cNvSpPr/>
                <p:nvPr/>
              </p:nvSpPr>
              <p:spPr>
                <a:xfrm>
                  <a:off x="2692925" y="1781775"/>
                  <a:ext cx="556400" cy="36175"/>
                </a:xfrm>
                <a:custGeom>
                  <a:avLst/>
                  <a:gdLst/>
                  <a:ahLst/>
                  <a:cxnLst/>
                  <a:rect l="l" t="t" r="r" b="b"/>
                  <a:pathLst>
                    <a:path w="22256" h="1447" extrusionOk="0">
                      <a:moveTo>
                        <a:pt x="0" y="1"/>
                      </a:moveTo>
                      <a:lnTo>
                        <a:pt x="0" y="1446"/>
                      </a:lnTo>
                      <a:lnTo>
                        <a:pt x="22256" y="1446"/>
                      </a:lnTo>
                      <a:lnTo>
                        <a:pt x="2225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53"/>
                <p:cNvSpPr/>
                <p:nvPr/>
              </p:nvSpPr>
              <p:spPr>
                <a:xfrm>
                  <a:off x="2692925" y="1880700"/>
                  <a:ext cx="556400" cy="36150"/>
                </a:xfrm>
                <a:custGeom>
                  <a:avLst/>
                  <a:gdLst/>
                  <a:ahLst/>
                  <a:cxnLst/>
                  <a:rect l="l" t="t" r="r" b="b"/>
                  <a:pathLst>
                    <a:path w="22256" h="1446" extrusionOk="0">
                      <a:moveTo>
                        <a:pt x="0" y="0"/>
                      </a:moveTo>
                      <a:lnTo>
                        <a:pt x="0" y="1446"/>
                      </a:lnTo>
                      <a:lnTo>
                        <a:pt x="22256" y="1446"/>
                      </a:lnTo>
                      <a:lnTo>
                        <a:pt x="2225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53"/>
                <p:cNvSpPr/>
                <p:nvPr/>
              </p:nvSpPr>
              <p:spPr>
                <a:xfrm>
                  <a:off x="1887325" y="1286225"/>
                  <a:ext cx="688625" cy="653075"/>
                </a:xfrm>
                <a:custGeom>
                  <a:avLst/>
                  <a:gdLst/>
                  <a:ahLst/>
                  <a:cxnLst/>
                  <a:rect l="l" t="t" r="r" b="b"/>
                  <a:pathLst>
                    <a:path w="27545" h="26123" extrusionOk="0">
                      <a:moveTo>
                        <a:pt x="14445" y="0"/>
                      </a:moveTo>
                      <a:cubicBezTo>
                        <a:pt x="12187" y="0"/>
                        <a:pt x="9906" y="583"/>
                        <a:pt x="7838" y="1790"/>
                      </a:cubicBezTo>
                      <a:cubicBezTo>
                        <a:pt x="2397" y="4986"/>
                        <a:pt x="1" y="11643"/>
                        <a:pt x="2207" y="17578"/>
                      </a:cubicBezTo>
                      <a:cubicBezTo>
                        <a:pt x="4136" y="22766"/>
                        <a:pt x="9060" y="26123"/>
                        <a:pt x="14436" y="26123"/>
                      </a:cubicBezTo>
                      <a:cubicBezTo>
                        <a:pt x="15210" y="26123"/>
                        <a:pt x="15993" y="26053"/>
                        <a:pt x="16778" y="25910"/>
                      </a:cubicBezTo>
                      <a:cubicBezTo>
                        <a:pt x="22979" y="24806"/>
                        <a:pt x="27545" y="19366"/>
                        <a:pt x="27507" y="13051"/>
                      </a:cubicBezTo>
                      <a:lnTo>
                        <a:pt x="14457" y="13051"/>
                      </a:lnTo>
                      <a:lnTo>
                        <a:pt x="24387" y="4567"/>
                      </a:lnTo>
                      <a:cubicBezTo>
                        <a:pt x="21830" y="1584"/>
                        <a:pt x="18167" y="0"/>
                        <a:pt x="144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28" name="Google Shape;1628;p53"/>
            <p:cNvGrpSpPr/>
            <p:nvPr/>
          </p:nvGrpSpPr>
          <p:grpSpPr>
            <a:xfrm>
              <a:off x="640692" y="3147935"/>
              <a:ext cx="1277627" cy="1276298"/>
              <a:chOff x="640675" y="3147850"/>
              <a:chExt cx="865425" cy="864525"/>
            </a:xfrm>
          </p:grpSpPr>
          <p:sp>
            <p:nvSpPr>
              <p:cNvPr id="1629" name="Google Shape;1629;p53"/>
              <p:cNvSpPr/>
              <p:nvPr/>
            </p:nvSpPr>
            <p:spPr>
              <a:xfrm>
                <a:off x="640675" y="3150575"/>
                <a:ext cx="865425" cy="861800"/>
              </a:xfrm>
              <a:custGeom>
                <a:avLst/>
                <a:gdLst/>
                <a:ahLst/>
                <a:cxnLst/>
                <a:rect l="l" t="t" r="r" b="b"/>
                <a:pathLst>
                  <a:path w="34617" h="34472" extrusionOk="0">
                    <a:moveTo>
                      <a:pt x="31562" y="1"/>
                    </a:moveTo>
                    <a:lnTo>
                      <a:pt x="0" y="3746"/>
                    </a:lnTo>
                    <a:lnTo>
                      <a:pt x="364" y="8836"/>
                    </a:lnTo>
                    <a:lnTo>
                      <a:pt x="2073" y="34471"/>
                    </a:lnTo>
                    <a:lnTo>
                      <a:pt x="34616" y="32035"/>
                    </a:lnTo>
                    <a:lnTo>
                      <a:pt x="32034" y="4764"/>
                    </a:lnTo>
                    <a:lnTo>
                      <a:pt x="3156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53"/>
              <p:cNvSpPr/>
              <p:nvPr/>
            </p:nvSpPr>
            <p:spPr>
              <a:xfrm>
                <a:off x="640675" y="3147850"/>
                <a:ext cx="800875" cy="220925"/>
              </a:xfrm>
              <a:custGeom>
                <a:avLst/>
                <a:gdLst/>
                <a:ahLst/>
                <a:cxnLst/>
                <a:rect l="l" t="t" r="r" b="b"/>
                <a:pathLst>
                  <a:path w="32035" h="8837" extrusionOk="0">
                    <a:moveTo>
                      <a:pt x="31562" y="0"/>
                    </a:moveTo>
                    <a:lnTo>
                      <a:pt x="0" y="3746"/>
                    </a:lnTo>
                    <a:lnTo>
                      <a:pt x="364" y="8836"/>
                    </a:lnTo>
                    <a:lnTo>
                      <a:pt x="32034" y="4764"/>
                    </a:lnTo>
                    <a:lnTo>
                      <a:pt x="315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53"/>
              <p:cNvSpPr/>
              <p:nvPr/>
            </p:nvSpPr>
            <p:spPr>
              <a:xfrm>
                <a:off x="881550" y="3358750"/>
                <a:ext cx="433650" cy="486350"/>
              </a:xfrm>
              <a:custGeom>
                <a:avLst/>
                <a:gdLst/>
                <a:ahLst/>
                <a:cxnLst/>
                <a:rect l="l" t="t" r="r" b="b"/>
                <a:pathLst>
                  <a:path w="17346" h="19454" fill="none" extrusionOk="0">
                    <a:moveTo>
                      <a:pt x="1" y="17708"/>
                    </a:moveTo>
                    <a:lnTo>
                      <a:pt x="2110" y="8654"/>
                    </a:lnTo>
                    <a:lnTo>
                      <a:pt x="10218" y="9818"/>
                    </a:lnTo>
                    <a:lnTo>
                      <a:pt x="12000" y="4982"/>
                    </a:lnTo>
                    <a:lnTo>
                      <a:pt x="9855" y="3746"/>
                    </a:lnTo>
                    <a:lnTo>
                      <a:pt x="15491" y="0"/>
                    </a:lnTo>
                    <a:lnTo>
                      <a:pt x="17345" y="6727"/>
                    </a:lnTo>
                    <a:lnTo>
                      <a:pt x="14982" y="6218"/>
                    </a:lnTo>
                    <a:lnTo>
                      <a:pt x="12946" y="13999"/>
                    </a:lnTo>
                    <a:lnTo>
                      <a:pt x="5346" y="12872"/>
                    </a:lnTo>
                    <a:lnTo>
                      <a:pt x="4728" y="19454"/>
                    </a:lnTo>
                    <a:close/>
                  </a:path>
                </a:pathLst>
              </a:custGeom>
              <a:noFill/>
              <a:ln w="45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32" name="Google Shape;1632;p53"/>
          <p:cNvGrpSpPr/>
          <p:nvPr/>
        </p:nvGrpSpPr>
        <p:grpSpPr>
          <a:xfrm>
            <a:off x="6026201" y="1545631"/>
            <a:ext cx="2338083" cy="3495264"/>
            <a:chOff x="5960125" y="1970350"/>
            <a:chExt cx="2054013" cy="3070600"/>
          </a:xfrm>
        </p:grpSpPr>
        <p:sp>
          <p:nvSpPr>
            <p:cNvPr id="1633" name="Google Shape;1633;p53"/>
            <p:cNvSpPr/>
            <p:nvPr/>
          </p:nvSpPr>
          <p:spPr>
            <a:xfrm>
              <a:off x="6443038" y="4947000"/>
              <a:ext cx="1571100" cy="921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34" name="Google Shape;1634;p53"/>
            <p:cNvGrpSpPr/>
            <p:nvPr/>
          </p:nvGrpSpPr>
          <p:grpSpPr>
            <a:xfrm>
              <a:off x="5960125" y="1970350"/>
              <a:ext cx="1993325" cy="3070600"/>
              <a:chOff x="5388350" y="2294000"/>
              <a:chExt cx="1993325" cy="3070600"/>
            </a:xfrm>
          </p:grpSpPr>
          <p:sp>
            <p:nvSpPr>
              <p:cNvPr id="1635" name="Google Shape;1635;p53"/>
              <p:cNvSpPr/>
              <p:nvPr/>
            </p:nvSpPr>
            <p:spPr>
              <a:xfrm>
                <a:off x="5388350" y="3098125"/>
                <a:ext cx="294875" cy="414675"/>
              </a:xfrm>
              <a:custGeom>
                <a:avLst/>
                <a:gdLst/>
                <a:ahLst/>
                <a:cxnLst/>
                <a:rect l="l" t="t" r="r" b="b"/>
                <a:pathLst>
                  <a:path w="11795" h="16587" extrusionOk="0">
                    <a:moveTo>
                      <a:pt x="4322" y="1"/>
                    </a:moveTo>
                    <a:cubicBezTo>
                      <a:pt x="4240" y="1"/>
                      <a:pt x="4155" y="14"/>
                      <a:pt x="4071" y="38"/>
                    </a:cubicBezTo>
                    <a:cubicBezTo>
                      <a:pt x="3729" y="228"/>
                      <a:pt x="3729" y="722"/>
                      <a:pt x="3805" y="1103"/>
                    </a:cubicBezTo>
                    <a:cubicBezTo>
                      <a:pt x="4109" y="2396"/>
                      <a:pt x="4528" y="3652"/>
                      <a:pt x="5022" y="4907"/>
                    </a:cubicBezTo>
                    <a:cubicBezTo>
                      <a:pt x="4797" y="4727"/>
                      <a:pt x="4531" y="4642"/>
                      <a:pt x="4267" y="4642"/>
                    </a:cubicBezTo>
                    <a:cubicBezTo>
                      <a:pt x="3862" y="4642"/>
                      <a:pt x="3464" y="4843"/>
                      <a:pt x="3234" y="5212"/>
                    </a:cubicBezTo>
                    <a:cubicBezTo>
                      <a:pt x="2968" y="5744"/>
                      <a:pt x="2968" y="6391"/>
                      <a:pt x="3196" y="6962"/>
                    </a:cubicBezTo>
                    <a:cubicBezTo>
                      <a:pt x="3003" y="6859"/>
                      <a:pt x="2793" y="6808"/>
                      <a:pt x="2586" y="6808"/>
                    </a:cubicBezTo>
                    <a:cubicBezTo>
                      <a:pt x="2180" y="6808"/>
                      <a:pt x="1787" y="7002"/>
                      <a:pt x="1560" y="7380"/>
                    </a:cubicBezTo>
                    <a:cubicBezTo>
                      <a:pt x="1218" y="7913"/>
                      <a:pt x="1294" y="8636"/>
                      <a:pt x="1788" y="9054"/>
                    </a:cubicBezTo>
                    <a:cubicBezTo>
                      <a:pt x="1627" y="8973"/>
                      <a:pt x="1455" y="8935"/>
                      <a:pt x="1286" y="8935"/>
                    </a:cubicBezTo>
                    <a:cubicBezTo>
                      <a:pt x="899" y="8935"/>
                      <a:pt x="528" y="9140"/>
                      <a:pt x="343" y="9511"/>
                    </a:cubicBezTo>
                    <a:cubicBezTo>
                      <a:pt x="0" y="10005"/>
                      <a:pt x="0" y="10614"/>
                      <a:pt x="381" y="11109"/>
                    </a:cubicBezTo>
                    <a:cubicBezTo>
                      <a:pt x="680" y="11507"/>
                      <a:pt x="1182" y="11732"/>
                      <a:pt x="1684" y="11732"/>
                    </a:cubicBezTo>
                    <a:cubicBezTo>
                      <a:pt x="1757" y="11732"/>
                      <a:pt x="1830" y="11727"/>
                      <a:pt x="1903" y="11717"/>
                    </a:cubicBezTo>
                    <a:lnTo>
                      <a:pt x="1903" y="11717"/>
                    </a:lnTo>
                    <a:cubicBezTo>
                      <a:pt x="1712" y="12364"/>
                      <a:pt x="1903" y="13049"/>
                      <a:pt x="2359" y="13543"/>
                    </a:cubicBezTo>
                    <a:cubicBezTo>
                      <a:pt x="2854" y="14000"/>
                      <a:pt x="3500" y="14266"/>
                      <a:pt x="4147" y="14266"/>
                    </a:cubicBezTo>
                    <a:cubicBezTo>
                      <a:pt x="4832" y="14266"/>
                      <a:pt x="5479" y="14076"/>
                      <a:pt x="6049" y="13734"/>
                    </a:cubicBezTo>
                    <a:lnTo>
                      <a:pt x="9397" y="16587"/>
                    </a:lnTo>
                    <a:lnTo>
                      <a:pt x="11794" y="13962"/>
                    </a:lnTo>
                    <a:lnTo>
                      <a:pt x="9169" y="11451"/>
                    </a:lnTo>
                    <a:cubicBezTo>
                      <a:pt x="9473" y="10994"/>
                      <a:pt x="9702" y="10500"/>
                      <a:pt x="9816" y="9967"/>
                    </a:cubicBezTo>
                    <a:cubicBezTo>
                      <a:pt x="10044" y="9282"/>
                      <a:pt x="10006" y="8560"/>
                      <a:pt x="9702" y="7913"/>
                    </a:cubicBezTo>
                    <a:cubicBezTo>
                      <a:pt x="9478" y="7369"/>
                      <a:pt x="8930" y="7040"/>
                      <a:pt x="8355" y="7040"/>
                    </a:cubicBezTo>
                    <a:cubicBezTo>
                      <a:pt x="8246" y="7040"/>
                      <a:pt x="8136" y="7052"/>
                      <a:pt x="8028" y="7076"/>
                    </a:cubicBezTo>
                    <a:cubicBezTo>
                      <a:pt x="8028" y="7000"/>
                      <a:pt x="7495" y="5706"/>
                      <a:pt x="7495" y="5706"/>
                    </a:cubicBezTo>
                    <a:cubicBezTo>
                      <a:pt x="6848" y="4070"/>
                      <a:pt x="6011" y="2358"/>
                      <a:pt x="5212" y="799"/>
                    </a:cubicBezTo>
                    <a:cubicBezTo>
                      <a:pt x="5098" y="570"/>
                      <a:pt x="4984" y="342"/>
                      <a:pt x="4794" y="190"/>
                    </a:cubicBezTo>
                    <a:cubicBezTo>
                      <a:pt x="4664" y="60"/>
                      <a:pt x="4498" y="1"/>
                      <a:pt x="4322" y="1"/>
                    </a:cubicBezTo>
                    <a:close/>
                  </a:path>
                </a:pathLst>
              </a:custGeom>
              <a:solidFill>
                <a:srgbClr val="D279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3"/>
              <p:cNvSpPr/>
              <p:nvPr/>
            </p:nvSpPr>
            <p:spPr>
              <a:xfrm>
                <a:off x="5508175" y="3275000"/>
                <a:ext cx="77075" cy="100850"/>
              </a:xfrm>
              <a:custGeom>
                <a:avLst/>
                <a:gdLst/>
                <a:ahLst/>
                <a:cxnLst/>
                <a:rect l="l" t="t" r="r" b="b"/>
                <a:pathLst>
                  <a:path w="3083" h="4034" fill="none" extrusionOk="0">
                    <a:moveTo>
                      <a:pt x="2968" y="1"/>
                    </a:moveTo>
                    <a:cubicBezTo>
                      <a:pt x="1751" y="191"/>
                      <a:pt x="724" y="990"/>
                      <a:pt x="191" y="2131"/>
                    </a:cubicBezTo>
                    <a:cubicBezTo>
                      <a:pt x="39" y="2436"/>
                      <a:pt x="1" y="2778"/>
                      <a:pt x="39" y="3120"/>
                    </a:cubicBezTo>
                    <a:cubicBezTo>
                      <a:pt x="39" y="3463"/>
                      <a:pt x="267" y="3767"/>
                      <a:pt x="572" y="3919"/>
                    </a:cubicBezTo>
                    <a:cubicBezTo>
                      <a:pt x="914" y="4034"/>
                      <a:pt x="1294" y="3957"/>
                      <a:pt x="1599" y="3767"/>
                    </a:cubicBezTo>
                    <a:cubicBezTo>
                      <a:pt x="2436" y="3311"/>
                      <a:pt x="2968" y="2512"/>
                      <a:pt x="3083" y="1561"/>
                    </a:cubicBezTo>
                  </a:path>
                </a:pathLst>
              </a:custGeom>
              <a:noFill/>
              <a:ln w="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53"/>
              <p:cNvSpPr/>
              <p:nvPr/>
            </p:nvSpPr>
            <p:spPr>
              <a:xfrm>
                <a:off x="5470150" y="3271200"/>
                <a:ext cx="31400" cy="49475"/>
              </a:xfrm>
              <a:custGeom>
                <a:avLst/>
                <a:gdLst/>
                <a:ahLst/>
                <a:cxnLst/>
                <a:rect l="l" t="t" r="r" b="b"/>
                <a:pathLst>
                  <a:path w="1256" h="1979" fill="none" extrusionOk="0">
                    <a:moveTo>
                      <a:pt x="1256" y="1979"/>
                    </a:moveTo>
                    <a:cubicBezTo>
                      <a:pt x="875" y="1827"/>
                      <a:pt x="571" y="1522"/>
                      <a:pt x="381" y="1180"/>
                    </a:cubicBezTo>
                    <a:cubicBezTo>
                      <a:pt x="190" y="800"/>
                      <a:pt x="76" y="419"/>
                      <a:pt x="0" y="1"/>
                    </a:cubicBezTo>
                  </a:path>
                </a:pathLst>
              </a:custGeom>
              <a:noFill/>
              <a:ln w="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53"/>
              <p:cNvSpPr/>
              <p:nvPr/>
            </p:nvSpPr>
            <p:spPr>
              <a:xfrm>
                <a:off x="5432100" y="3324475"/>
                <a:ext cx="67550" cy="26650"/>
              </a:xfrm>
              <a:custGeom>
                <a:avLst/>
                <a:gdLst/>
                <a:ahLst/>
                <a:cxnLst/>
                <a:rect l="l" t="t" r="r" b="b"/>
                <a:pathLst>
                  <a:path w="2702" h="1066" fill="none" extrusionOk="0">
                    <a:moveTo>
                      <a:pt x="2702" y="609"/>
                    </a:moveTo>
                    <a:cubicBezTo>
                      <a:pt x="2321" y="989"/>
                      <a:pt x="1750" y="1065"/>
                      <a:pt x="1256" y="913"/>
                    </a:cubicBezTo>
                    <a:cubicBezTo>
                      <a:pt x="723" y="723"/>
                      <a:pt x="305" y="419"/>
                      <a:pt x="0" y="0"/>
                    </a:cubicBezTo>
                  </a:path>
                </a:pathLst>
              </a:custGeom>
              <a:noFill/>
              <a:ln w="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53"/>
              <p:cNvSpPr/>
              <p:nvPr/>
            </p:nvSpPr>
            <p:spPr>
              <a:xfrm>
                <a:off x="5437800" y="3356800"/>
                <a:ext cx="44725" cy="35225"/>
              </a:xfrm>
              <a:custGeom>
                <a:avLst/>
                <a:gdLst/>
                <a:ahLst/>
                <a:cxnLst/>
                <a:rect l="l" t="t" r="r" b="b"/>
                <a:pathLst>
                  <a:path w="1789" h="1409" fill="none" extrusionOk="0">
                    <a:moveTo>
                      <a:pt x="1789" y="1"/>
                    </a:moveTo>
                    <a:cubicBezTo>
                      <a:pt x="1637" y="838"/>
                      <a:pt x="876" y="1408"/>
                      <a:pt x="1" y="1294"/>
                    </a:cubicBezTo>
                  </a:path>
                </a:pathLst>
              </a:custGeom>
              <a:noFill/>
              <a:ln w="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53"/>
              <p:cNvSpPr/>
              <p:nvPr/>
            </p:nvSpPr>
            <p:spPr>
              <a:xfrm>
                <a:off x="5516750" y="3226500"/>
                <a:ext cx="12375" cy="66600"/>
              </a:xfrm>
              <a:custGeom>
                <a:avLst/>
                <a:gdLst/>
                <a:ahLst/>
                <a:cxnLst/>
                <a:rect l="l" t="t" r="r" b="b"/>
                <a:pathLst>
                  <a:path w="495" h="2664" fill="none" extrusionOk="0">
                    <a:moveTo>
                      <a:pt x="0" y="1"/>
                    </a:moveTo>
                    <a:cubicBezTo>
                      <a:pt x="267" y="838"/>
                      <a:pt x="419" y="1751"/>
                      <a:pt x="495" y="2664"/>
                    </a:cubicBezTo>
                  </a:path>
                </a:pathLst>
              </a:custGeom>
              <a:noFill/>
              <a:ln w="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53"/>
              <p:cNvSpPr/>
              <p:nvPr/>
            </p:nvSpPr>
            <p:spPr>
              <a:xfrm>
                <a:off x="5524350" y="3392950"/>
                <a:ext cx="83725" cy="21900"/>
              </a:xfrm>
              <a:custGeom>
                <a:avLst/>
                <a:gdLst/>
                <a:ahLst/>
                <a:cxnLst/>
                <a:rect l="l" t="t" r="r" b="b"/>
                <a:pathLst>
                  <a:path w="3349" h="876" fill="none" extrusionOk="0">
                    <a:moveTo>
                      <a:pt x="3349" y="0"/>
                    </a:moveTo>
                    <a:cubicBezTo>
                      <a:pt x="2892" y="419"/>
                      <a:pt x="2283" y="723"/>
                      <a:pt x="1675" y="799"/>
                    </a:cubicBezTo>
                    <a:cubicBezTo>
                      <a:pt x="1028" y="875"/>
                      <a:pt x="381" y="609"/>
                      <a:pt x="1" y="114"/>
                    </a:cubicBezTo>
                  </a:path>
                </a:pathLst>
              </a:custGeom>
              <a:noFill/>
              <a:ln w="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53"/>
              <p:cNvSpPr/>
              <p:nvPr/>
            </p:nvSpPr>
            <p:spPr>
              <a:xfrm>
                <a:off x="5552900" y="3424325"/>
                <a:ext cx="765650" cy="336025"/>
              </a:xfrm>
              <a:custGeom>
                <a:avLst/>
                <a:gdLst/>
                <a:ahLst/>
                <a:cxnLst/>
                <a:rect l="l" t="t" r="r" b="b"/>
                <a:pathLst>
                  <a:path w="30626" h="13441" extrusionOk="0">
                    <a:moveTo>
                      <a:pt x="4946" y="1"/>
                    </a:moveTo>
                    <a:lnTo>
                      <a:pt x="0" y="6050"/>
                    </a:lnTo>
                    <a:cubicBezTo>
                      <a:pt x="4908" y="10653"/>
                      <a:pt x="11375" y="13278"/>
                      <a:pt x="18109" y="13430"/>
                    </a:cubicBezTo>
                    <a:cubicBezTo>
                      <a:pt x="18318" y="13437"/>
                      <a:pt x="18528" y="13441"/>
                      <a:pt x="18737" y="13441"/>
                    </a:cubicBezTo>
                    <a:cubicBezTo>
                      <a:pt x="20809" y="13441"/>
                      <a:pt x="22873" y="13101"/>
                      <a:pt x="24843" y="12479"/>
                    </a:cubicBezTo>
                    <a:cubicBezTo>
                      <a:pt x="27011" y="11756"/>
                      <a:pt x="28990" y="10539"/>
                      <a:pt x="30550" y="8865"/>
                    </a:cubicBezTo>
                    <a:lnTo>
                      <a:pt x="30626" y="115"/>
                    </a:lnTo>
                    <a:lnTo>
                      <a:pt x="30626" y="115"/>
                    </a:lnTo>
                    <a:cubicBezTo>
                      <a:pt x="27373" y="3149"/>
                      <a:pt x="22820" y="4497"/>
                      <a:pt x="18386" y="4497"/>
                    </a:cubicBezTo>
                    <a:cubicBezTo>
                      <a:pt x="18205" y="4497"/>
                      <a:pt x="18024" y="4494"/>
                      <a:pt x="17843" y="4490"/>
                    </a:cubicBezTo>
                    <a:cubicBezTo>
                      <a:pt x="13239" y="4376"/>
                      <a:pt x="8484" y="2968"/>
                      <a:pt x="49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53"/>
              <p:cNvSpPr/>
              <p:nvPr/>
            </p:nvSpPr>
            <p:spPr>
              <a:xfrm>
                <a:off x="5621375" y="3482350"/>
                <a:ext cx="108450" cy="129375"/>
              </a:xfrm>
              <a:custGeom>
                <a:avLst/>
                <a:gdLst/>
                <a:ahLst/>
                <a:cxnLst/>
                <a:rect l="l" t="t" r="r" b="b"/>
                <a:pathLst>
                  <a:path w="4338" h="5175" fill="none" extrusionOk="0">
                    <a:moveTo>
                      <a:pt x="4337" y="0"/>
                    </a:moveTo>
                    <a:lnTo>
                      <a:pt x="0" y="5174"/>
                    </a:lnTo>
                  </a:path>
                </a:pathLst>
              </a:custGeom>
              <a:noFill/>
              <a:ln w="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53"/>
              <p:cNvSpPr/>
              <p:nvPr/>
            </p:nvSpPr>
            <p:spPr>
              <a:xfrm>
                <a:off x="6589600" y="5239975"/>
                <a:ext cx="451800" cy="100850"/>
              </a:xfrm>
              <a:custGeom>
                <a:avLst/>
                <a:gdLst/>
                <a:ahLst/>
                <a:cxnLst/>
                <a:rect l="l" t="t" r="r" b="b"/>
                <a:pathLst>
                  <a:path w="18072" h="4034" extrusionOk="0">
                    <a:moveTo>
                      <a:pt x="8028" y="1"/>
                    </a:moveTo>
                    <a:lnTo>
                      <a:pt x="1027" y="1485"/>
                    </a:lnTo>
                    <a:cubicBezTo>
                      <a:pt x="495" y="2169"/>
                      <a:pt x="152" y="3006"/>
                      <a:pt x="0" y="3843"/>
                    </a:cubicBezTo>
                    <a:lnTo>
                      <a:pt x="18071" y="4034"/>
                    </a:lnTo>
                    <a:cubicBezTo>
                      <a:pt x="14952" y="2207"/>
                      <a:pt x="11566" y="838"/>
                      <a:pt x="80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53"/>
              <p:cNvSpPr/>
              <p:nvPr/>
            </p:nvSpPr>
            <p:spPr>
              <a:xfrm>
                <a:off x="5974225" y="5146500"/>
                <a:ext cx="368100" cy="218100"/>
              </a:xfrm>
              <a:custGeom>
                <a:avLst/>
                <a:gdLst/>
                <a:ahLst/>
                <a:cxnLst/>
                <a:rect l="l" t="t" r="r" b="b"/>
                <a:pathLst>
                  <a:path w="14724" h="8724" extrusionOk="0">
                    <a:moveTo>
                      <a:pt x="2744" y="1"/>
                    </a:moveTo>
                    <a:cubicBezTo>
                      <a:pt x="1807" y="1"/>
                      <a:pt x="868" y="212"/>
                      <a:pt x="1" y="658"/>
                    </a:cubicBezTo>
                    <a:lnTo>
                      <a:pt x="13963" y="8724"/>
                    </a:lnTo>
                    <a:cubicBezTo>
                      <a:pt x="14533" y="7696"/>
                      <a:pt x="14724" y="6555"/>
                      <a:pt x="14533" y="5414"/>
                    </a:cubicBezTo>
                    <a:lnTo>
                      <a:pt x="7724" y="1077"/>
                    </a:lnTo>
                    <a:cubicBezTo>
                      <a:pt x="6354" y="1077"/>
                      <a:pt x="5365" y="354"/>
                      <a:pt x="3995" y="126"/>
                    </a:cubicBezTo>
                    <a:cubicBezTo>
                      <a:pt x="3583" y="43"/>
                      <a:pt x="3164" y="1"/>
                      <a:pt x="2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3"/>
              <p:cNvSpPr/>
              <p:nvPr/>
            </p:nvSpPr>
            <p:spPr>
              <a:xfrm>
                <a:off x="6321375" y="4151925"/>
                <a:ext cx="501250" cy="282800"/>
              </a:xfrm>
              <a:custGeom>
                <a:avLst/>
                <a:gdLst/>
                <a:ahLst/>
                <a:cxnLst/>
                <a:rect l="l" t="t" r="r" b="b"/>
                <a:pathLst>
                  <a:path w="20050" h="11312" extrusionOk="0">
                    <a:moveTo>
                      <a:pt x="19784" y="0"/>
                    </a:moveTo>
                    <a:lnTo>
                      <a:pt x="647" y="1408"/>
                    </a:lnTo>
                    <a:lnTo>
                      <a:pt x="1" y="7077"/>
                    </a:lnTo>
                    <a:cubicBezTo>
                      <a:pt x="1903" y="8941"/>
                      <a:pt x="5289" y="10957"/>
                      <a:pt x="7952" y="11223"/>
                    </a:cubicBezTo>
                    <a:cubicBezTo>
                      <a:pt x="8459" y="11282"/>
                      <a:pt x="8969" y="11311"/>
                      <a:pt x="9479" y="11311"/>
                    </a:cubicBezTo>
                    <a:cubicBezTo>
                      <a:pt x="11609" y="11311"/>
                      <a:pt x="13741" y="10805"/>
                      <a:pt x="15675" y="9854"/>
                    </a:cubicBezTo>
                    <a:cubicBezTo>
                      <a:pt x="16968" y="9283"/>
                      <a:pt x="18072" y="8370"/>
                      <a:pt x="18947" y="7229"/>
                    </a:cubicBezTo>
                    <a:cubicBezTo>
                      <a:pt x="19593" y="6164"/>
                      <a:pt x="19936" y="4946"/>
                      <a:pt x="20012" y="3691"/>
                    </a:cubicBezTo>
                    <a:cubicBezTo>
                      <a:pt x="20050" y="2473"/>
                      <a:pt x="19974" y="1218"/>
                      <a:pt x="197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53"/>
              <p:cNvSpPr/>
              <p:nvPr/>
            </p:nvSpPr>
            <p:spPr>
              <a:xfrm>
                <a:off x="6568675" y="4315525"/>
                <a:ext cx="271075" cy="971075"/>
              </a:xfrm>
              <a:custGeom>
                <a:avLst/>
                <a:gdLst/>
                <a:ahLst/>
                <a:cxnLst/>
                <a:rect l="l" t="t" r="r" b="b"/>
                <a:pathLst>
                  <a:path w="10843" h="38843" extrusionOk="0">
                    <a:moveTo>
                      <a:pt x="9093" y="0"/>
                    </a:moveTo>
                    <a:lnTo>
                      <a:pt x="0" y="3082"/>
                    </a:lnTo>
                    <a:cubicBezTo>
                      <a:pt x="2169" y="14875"/>
                      <a:pt x="2397" y="26973"/>
                      <a:pt x="723" y="38843"/>
                    </a:cubicBezTo>
                    <a:lnTo>
                      <a:pt x="10843" y="36713"/>
                    </a:lnTo>
                    <a:lnTo>
                      <a:pt x="90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53"/>
              <p:cNvSpPr/>
              <p:nvPr/>
            </p:nvSpPr>
            <p:spPr>
              <a:xfrm>
                <a:off x="6136875" y="4312650"/>
                <a:ext cx="394725" cy="1005350"/>
              </a:xfrm>
              <a:custGeom>
                <a:avLst/>
                <a:gdLst/>
                <a:ahLst/>
                <a:cxnLst/>
                <a:rect l="l" t="t" r="r" b="b"/>
                <a:pathLst>
                  <a:path w="15789" h="40214" extrusionOk="0">
                    <a:moveTo>
                      <a:pt x="7457" y="1"/>
                    </a:moveTo>
                    <a:cubicBezTo>
                      <a:pt x="6620" y="11833"/>
                      <a:pt x="4109" y="23512"/>
                      <a:pt x="0" y="34659"/>
                    </a:cubicBezTo>
                    <a:lnTo>
                      <a:pt x="8408" y="40213"/>
                    </a:lnTo>
                    <a:cubicBezTo>
                      <a:pt x="9701" y="31501"/>
                      <a:pt x="10957" y="22789"/>
                      <a:pt x="12517" y="14077"/>
                    </a:cubicBezTo>
                    <a:cubicBezTo>
                      <a:pt x="13201" y="10083"/>
                      <a:pt x="13962" y="6050"/>
                      <a:pt x="15788" y="2436"/>
                    </a:cubicBezTo>
                    <a:lnTo>
                      <a:pt x="74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53"/>
              <p:cNvSpPr/>
              <p:nvPr/>
            </p:nvSpPr>
            <p:spPr>
              <a:xfrm>
                <a:off x="6777900" y="2389575"/>
                <a:ext cx="603775" cy="689400"/>
              </a:xfrm>
              <a:custGeom>
                <a:avLst/>
                <a:gdLst/>
                <a:ahLst/>
                <a:cxnLst/>
                <a:rect l="l" t="t" r="r" b="b"/>
                <a:pathLst>
                  <a:path w="24151" h="27576" extrusionOk="0">
                    <a:moveTo>
                      <a:pt x="11822" y="1"/>
                    </a:moveTo>
                    <a:cubicBezTo>
                      <a:pt x="11432" y="1"/>
                      <a:pt x="11042" y="99"/>
                      <a:pt x="10691" y="303"/>
                    </a:cubicBezTo>
                    <a:cubicBezTo>
                      <a:pt x="10197" y="608"/>
                      <a:pt x="9854" y="1064"/>
                      <a:pt x="9664" y="1597"/>
                    </a:cubicBezTo>
                    <a:cubicBezTo>
                      <a:pt x="9474" y="2129"/>
                      <a:pt x="9360" y="2700"/>
                      <a:pt x="9322" y="3233"/>
                    </a:cubicBezTo>
                    <a:cubicBezTo>
                      <a:pt x="9360" y="2243"/>
                      <a:pt x="8637" y="1102"/>
                      <a:pt x="7648" y="988"/>
                    </a:cubicBezTo>
                    <a:cubicBezTo>
                      <a:pt x="7573" y="980"/>
                      <a:pt x="7498" y="976"/>
                      <a:pt x="7424" y="976"/>
                    </a:cubicBezTo>
                    <a:cubicBezTo>
                      <a:pt x="6480" y="976"/>
                      <a:pt x="5615" y="1634"/>
                      <a:pt x="5403" y="2586"/>
                    </a:cubicBezTo>
                    <a:cubicBezTo>
                      <a:pt x="5246" y="2370"/>
                      <a:pt x="5017" y="2296"/>
                      <a:pt x="4760" y="2296"/>
                    </a:cubicBezTo>
                    <a:cubicBezTo>
                      <a:pt x="4519" y="2296"/>
                      <a:pt x="4253" y="2360"/>
                      <a:pt x="3996" y="2434"/>
                    </a:cubicBezTo>
                    <a:cubicBezTo>
                      <a:pt x="3463" y="2662"/>
                      <a:pt x="3044" y="3004"/>
                      <a:pt x="2740" y="3461"/>
                    </a:cubicBezTo>
                    <a:cubicBezTo>
                      <a:pt x="2017" y="4564"/>
                      <a:pt x="1751" y="5896"/>
                      <a:pt x="2017" y="7151"/>
                    </a:cubicBezTo>
                    <a:cubicBezTo>
                      <a:pt x="2055" y="7417"/>
                      <a:pt x="2169" y="7646"/>
                      <a:pt x="2322" y="7874"/>
                    </a:cubicBezTo>
                    <a:cubicBezTo>
                      <a:pt x="2474" y="8102"/>
                      <a:pt x="2702" y="8216"/>
                      <a:pt x="2968" y="8216"/>
                    </a:cubicBezTo>
                    <a:cubicBezTo>
                      <a:pt x="2436" y="8216"/>
                      <a:pt x="1903" y="8330"/>
                      <a:pt x="1409" y="8483"/>
                    </a:cubicBezTo>
                    <a:cubicBezTo>
                      <a:pt x="838" y="8673"/>
                      <a:pt x="381" y="9091"/>
                      <a:pt x="153" y="9624"/>
                    </a:cubicBezTo>
                    <a:cubicBezTo>
                      <a:pt x="1" y="10081"/>
                      <a:pt x="39" y="10575"/>
                      <a:pt x="229" y="11032"/>
                    </a:cubicBezTo>
                    <a:cubicBezTo>
                      <a:pt x="419" y="11602"/>
                      <a:pt x="762" y="12059"/>
                      <a:pt x="1256" y="12363"/>
                    </a:cubicBezTo>
                    <a:cubicBezTo>
                      <a:pt x="1565" y="12594"/>
                      <a:pt x="1943" y="12704"/>
                      <a:pt x="2331" y="12704"/>
                    </a:cubicBezTo>
                    <a:cubicBezTo>
                      <a:pt x="2461" y="12704"/>
                      <a:pt x="2591" y="12692"/>
                      <a:pt x="2721" y="12668"/>
                    </a:cubicBezTo>
                    <a:lnTo>
                      <a:pt x="2721" y="12668"/>
                    </a:lnTo>
                    <a:cubicBezTo>
                      <a:pt x="2034" y="12841"/>
                      <a:pt x="1447" y="13205"/>
                      <a:pt x="990" y="13733"/>
                    </a:cubicBezTo>
                    <a:cubicBezTo>
                      <a:pt x="496" y="14379"/>
                      <a:pt x="343" y="15178"/>
                      <a:pt x="572" y="15939"/>
                    </a:cubicBezTo>
                    <a:cubicBezTo>
                      <a:pt x="838" y="16700"/>
                      <a:pt x="1523" y="17195"/>
                      <a:pt x="2322" y="17195"/>
                    </a:cubicBezTo>
                    <a:cubicBezTo>
                      <a:pt x="1599" y="17765"/>
                      <a:pt x="1028" y="18564"/>
                      <a:pt x="762" y="19477"/>
                    </a:cubicBezTo>
                    <a:cubicBezTo>
                      <a:pt x="572" y="20352"/>
                      <a:pt x="990" y="21380"/>
                      <a:pt x="1827" y="21646"/>
                    </a:cubicBezTo>
                    <a:cubicBezTo>
                      <a:pt x="1975" y="21695"/>
                      <a:pt x="2123" y="21721"/>
                      <a:pt x="2268" y="21721"/>
                    </a:cubicBezTo>
                    <a:cubicBezTo>
                      <a:pt x="2462" y="21721"/>
                      <a:pt x="2649" y="21675"/>
                      <a:pt x="2820" y="21580"/>
                    </a:cubicBezTo>
                    <a:lnTo>
                      <a:pt x="2820" y="21580"/>
                    </a:lnTo>
                    <a:cubicBezTo>
                      <a:pt x="2179" y="22158"/>
                      <a:pt x="1954" y="23118"/>
                      <a:pt x="2360" y="23929"/>
                    </a:cubicBezTo>
                    <a:cubicBezTo>
                      <a:pt x="2718" y="24492"/>
                      <a:pt x="3318" y="24797"/>
                      <a:pt x="3938" y="24797"/>
                    </a:cubicBezTo>
                    <a:cubicBezTo>
                      <a:pt x="4240" y="24797"/>
                      <a:pt x="4546" y="24725"/>
                      <a:pt x="4833" y="24575"/>
                    </a:cubicBezTo>
                    <a:lnTo>
                      <a:pt x="4833" y="24575"/>
                    </a:lnTo>
                    <a:cubicBezTo>
                      <a:pt x="4680" y="24956"/>
                      <a:pt x="4718" y="25374"/>
                      <a:pt x="4909" y="25717"/>
                    </a:cubicBezTo>
                    <a:cubicBezTo>
                      <a:pt x="5074" y="26014"/>
                      <a:pt x="5412" y="26226"/>
                      <a:pt x="5748" y="26226"/>
                    </a:cubicBezTo>
                    <a:cubicBezTo>
                      <a:pt x="5798" y="26226"/>
                      <a:pt x="5848" y="26221"/>
                      <a:pt x="5898" y="26211"/>
                    </a:cubicBezTo>
                    <a:cubicBezTo>
                      <a:pt x="6307" y="26211"/>
                      <a:pt x="6471" y="25937"/>
                      <a:pt x="6501" y="25606"/>
                    </a:cubicBezTo>
                    <a:lnTo>
                      <a:pt x="6501" y="25606"/>
                    </a:lnTo>
                    <a:cubicBezTo>
                      <a:pt x="6480" y="26831"/>
                      <a:pt x="7496" y="27576"/>
                      <a:pt x="8509" y="27576"/>
                    </a:cubicBezTo>
                    <a:cubicBezTo>
                      <a:pt x="9215" y="27576"/>
                      <a:pt x="9920" y="27214"/>
                      <a:pt x="10273" y="26401"/>
                    </a:cubicBezTo>
                    <a:cubicBezTo>
                      <a:pt x="10679" y="27045"/>
                      <a:pt x="11417" y="27447"/>
                      <a:pt x="12192" y="27447"/>
                    </a:cubicBezTo>
                    <a:cubicBezTo>
                      <a:pt x="12287" y="27447"/>
                      <a:pt x="12383" y="27441"/>
                      <a:pt x="12479" y="27429"/>
                    </a:cubicBezTo>
                    <a:cubicBezTo>
                      <a:pt x="13354" y="27276"/>
                      <a:pt x="14077" y="26630"/>
                      <a:pt x="14344" y="25793"/>
                    </a:cubicBezTo>
                    <a:cubicBezTo>
                      <a:pt x="14728" y="26498"/>
                      <a:pt x="15330" y="26771"/>
                      <a:pt x="16078" y="26771"/>
                    </a:cubicBezTo>
                    <a:cubicBezTo>
                      <a:pt x="16218" y="26771"/>
                      <a:pt x="16363" y="26762"/>
                      <a:pt x="16512" y="26744"/>
                    </a:cubicBezTo>
                    <a:cubicBezTo>
                      <a:pt x="18643" y="26477"/>
                      <a:pt x="19403" y="23738"/>
                      <a:pt x="17653" y="22407"/>
                    </a:cubicBezTo>
                    <a:lnTo>
                      <a:pt x="17653" y="22407"/>
                    </a:lnTo>
                    <a:cubicBezTo>
                      <a:pt x="17868" y="22472"/>
                      <a:pt x="18083" y="22502"/>
                      <a:pt x="18295" y="22502"/>
                    </a:cubicBezTo>
                    <a:cubicBezTo>
                      <a:pt x="19317" y="22502"/>
                      <a:pt x="20249" y="21786"/>
                      <a:pt x="20659" y="20809"/>
                    </a:cubicBezTo>
                    <a:cubicBezTo>
                      <a:pt x="21154" y="19553"/>
                      <a:pt x="20659" y="18146"/>
                      <a:pt x="19480" y="17461"/>
                    </a:cubicBezTo>
                    <a:lnTo>
                      <a:pt x="19480" y="17461"/>
                    </a:lnTo>
                    <a:cubicBezTo>
                      <a:pt x="19696" y="17507"/>
                      <a:pt x="19912" y="17529"/>
                      <a:pt x="20126" y="17529"/>
                    </a:cubicBezTo>
                    <a:cubicBezTo>
                      <a:pt x="21153" y="17529"/>
                      <a:pt x="22122" y="17018"/>
                      <a:pt x="22751" y="16168"/>
                    </a:cubicBezTo>
                    <a:cubicBezTo>
                      <a:pt x="24150" y="14086"/>
                      <a:pt x="22581" y="11455"/>
                      <a:pt x="20295" y="11455"/>
                    </a:cubicBezTo>
                    <a:cubicBezTo>
                      <a:pt x="20131" y="11455"/>
                      <a:pt x="19964" y="11468"/>
                      <a:pt x="19794" y="11496"/>
                    </a:cubicBezTo>
                    <a:lnTo>
                      <a:pt x="19794" y="11496"/>
                    </a:lnTo>
                    <a:cubicBezTo>
                      <a:pt x="20314" y="11325"/>
                      <a:pt x="20677" y="10890"/>
                      <a:pt x="20773" y="10347"/>
                    </a:cubicBezTo>
                    <a:cubicBezTo>
                      <a:pt x="20963" y="9662"/>
                      <a:pt x="20773" y="8977"/>
                      <a:pt x="20317" y="8445"/>
                    </a:cubicBezTo>
                    <a:cubicBezTo>
                      <a:pt x="19860" y="7950"/>
                      <a:pt x="19213" y="7646"/>
                      <a:pt x="18528" y="7608"/>
                    </a:cubicBezTo>
                    <a:cubicBezTo>
                      <a:pt x="20012" y="6999"/>
                      <a:pt x="20887" y="5477"/>
                      <a:pt x="20697" y="3879"/>
                    </a:cubicBezTo>
                    <a:cubicBezTo>
                      <a:pt x="20469" y="2320"/>
                      <a:pt x="19137" y="1102"/>
                      <a:pt x="17539" y="1026"/>
                    </a:cubicBezTo>
                    <a:cubicBezTo>
                      <a:pt x="15997" y="1026"/>
                      <a:pt x="14668" y="2160"/>
                      <a:pt x="14406" y="3676"/>
                    </a:cubicBezTo>
                    <a:lnTo>
                      <a:pt x="14406" y="3676"/>
                    </a:lnTo>
                    <a:cubicBezTo>
                      <a:pt x="14541" y="2590"/>
                      <a:pt x="14233" y="1518"/>
                      <a:pt x="13545" y="722"/>
                    </a:cubicBezTo>
                    <a:cubicBezTo>
                      <a:pt x="13076" y="253"/>
                      <a:pt x="12448" y="1"/>
                      <a:pt x="118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53"/>
              <p:cNvSpPr/>
              <p:nvPr/>
            </p:nvSpPr>
            <p:spPr>
              <a:xfrm>
                <a:off x="6172050" y="2294925"/>
                <a:ext cx="820825" cy="940900"/>
              </a:xfrm>
              <a:custGeom>
                <a:avLst/>
                <a:gdLst/>
                <a:ahLst/>
                <a:cxnLst/>
                <a:rect l="l" t="t" r="r" b="b"/>
                <a:pathLst>
                  <a:path w="32833" h="37636" extrusionOk="0">
                    <a:moveTo>
                      <a:pt x="15975" y="1"/>
                    </a:moveTo>
                    <a:cubicBezTo>
                      <a:pt x="11338" y="1"/>
                      <a:pt x="6685" y="1855"/>
                      <a:pt x="3767" y="5421"/>
                    </a:cubicBezTo>
                    <a:cubicBezTo>
                      <a:pt x="2664" y="6790"/>
                      <a:pt x="1827" y="8350"/>
                      <a:pt x="1256" y="9986"/>
                    </a:cubicBezTo>
                    <a:cubicBezTo>
                      <a:pt x="571" y="11964"/>
                      <a:pt x="191" y="14057"/>
                      <a:pt x="115" y="16187"/>
                    </a:cubicBezTo>
                    <a:cubicBezTo>
                      <a:pt x="1" y="19992"/>
                      <a:pt x="762" y="23834"/>
                      <a:pt x="1713" y="27562"/>
                    </a:cubicBezTo>
                    <a:cubicBezTo>
                      <a:pt x="39" y="29465"/>
                      <a:pt x="381" y="31291"/>
                      <a:pt x="1561" y="32812"/>
                    </a:cubicBezTo>
                    <a:cubicBezTo>
                      <a:pt x="2930" y="34562"/>
                      <a:pt x="5403" y="35932"/>
                      <a:pt x="7229" y="36541"/>
                    </a:cubicBezTo>
                    <a:cubicBezTo>
                      <a:pt x="9365" y="37271"/>
                      <a:pt x="11577" y="37636"/>
                      <a:pt x="13812" y="37636"/>
                    </a:cubicBezTo>
                    <a:cubicBezTo>
                      <a:pt x="14722" y="37636"/>
                      <a:pt x="15636" y="37575"/>
                      <a:pt x="16550" y="37454"/>
                    </a:cubicBezTo>
                    <a:cubicBezTo>
                      <a:pt x="20431" y="36883"/>
                      <a:pt x="24007" y="34943"/>
                      <a:pt x="26594" y="31975"/>
                    </a:cubicBezTo>
                    <a:cubicBezTo>
                      <a:pt x="28344" y="29959"/>
                      <a:pt x="29713" y="27676"/>
                      <a:pt x="30588" y="25166"/>
                    </a:cubicBezTo>
                    <a:cubicBezTo>
                      <a:pt x="31007" y="23986"/>
                      <a:pt x="31387" y="22769"/>
                      <a:pt x="31616" y="21551"/>
                    </a:cubicBezTo>
                    <a:cubicBezTo>
                      <a:pt x="32833" y="15731"/>
                      <a:pt x="31920" y="9187"/>
                      <a:pt x="27849" y="4888"/>
                    </a:cubicBezTo>
                    <a:cubicBezTo>
                      <a:pt x="25719" y="2682"/>
                      <a:pt x="22979" y="1160"/>
                      <a:pt x="19974" y="475"/>
                    </a:cubicBezTo>
                    <a:cubicBezTo>
                      <a:pt x="18671" y="158"/>
                      <a:pt x="17323" y="1"/>
                      <a:pt x="15975" y="1"/>
                    </a:cubicBezTo>
                    <a:close/>
                  </a:path>
                </a:pathLst>
              </a:custGeom>
              <a:solidFill>
                <a:srgbClr val="D279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53"/>
              <p:cNvSpPr/>
              <p:nvPr/>
            </p:nvSpPr>
            <p:spPr>
              <a:xfrm>
                <a:off x="6464050" y="2698650"/>
                <a:ext cx="259675" cy="278700"/>
              </a:xfrm>
              <a:custGeom>
                <a:avLst/>
                <a:gdLst/>
                <a:ahLst/>
                <a:cxnLst/>
                <a:rect l="l" t="t" r="r" b="b"/>
                <a:pathLst>
                  <a:path w="10387" h="11148" extrusionOk="0">
                    <a:moveTo>
                      <a:pt x="5174" y="0"/>
                    </a:moveTo>
                    <a:cubicBezTo>
                      <a:pt x="2321" y="0"/>
                      <a:pt x="0" y="2473"/>
                      <a:pt x="0" y="5555"/>
                    </a:cubicBezTo>
                    <a:cubicBezTo>
                      <a:pt x="0" y="8636"/>
                      <a:pt x="2321" y="11147"/>
                      <a:pt x="5174" y="11147"/>
                    </a:cubicBezTo>
                    <a:cubicBezTo>
                      <a:pt x="8066" y="11147"/>
                      <a:pt x="10386" y="8636"/>
                      <a:pt x="10386" y="5555"/>
                    </a:cubicBezTo>
                    <a:cubicBezTo>
                      <a:pt x="10386" y="2473"/>
                      <a:pt x="8066" y="0"/>
                      <a:pt x="51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3"/>
              <p:cNvSpPr/>
              <p:nvPr/>
            </p:nvSpPr>
            <p:spPr>
              <a:xfrm>
                <a:off x="6233875" y="2703400"/>
                <a:ext cx="170275" cy="253025"/>
              </a:xfrm>
              <a:custGeom>
                <a:avLst/>
                <a:gdLst/>
                <a:ahLst/>
                <a:cxnLst/>
                <a:rect l="l" t="t" r="r" b="b"/>
                <a:pathLst>
                  <a:path w="6811" h="10121" extrusionOk="0">
                    <a:moveTo>
                      <a:pt x="3425" y="0"/>
                    </a:moveTo>
                    <a:cubicBezTo>
                      <a:pt x="1522" y="0"/>
                      <a:pt x="1" y="2283"/>
                      <a:pt x="1" y="5060"/>
                    </a:cubicBezTo>
                    <a:cubicBezTo>
                      <a:pt x="1" y="7875"/>
                      <a:pt x="1522" y="10120"/>
                      <a:pt x="3425" y="10120"/>
                    </a:cubicBezTo>
                    <a:cubicBezTo>
                      <a:pt x="5289" y="10120"/>
                      <a:pt x="6811" y="7875"/>
                      <a:pt x="6811" y="5060"/>
                    </a:cubicBezTo>
                    <a:cubicBezTo>
                      <a:pt x="6811" y="2283"/>
                      <a:pt x="5289" y="0"/>
                      <a:pt x="34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53"/>
              <p:cNvSpPr/>
              <p:nvPr/>
            </p:nvSpPr>
            <p:spPr>
              <a:xfrm>
                <a:off x="6468800" y="2742400"/>
                <a:ext cx="138900" cy="165500"/>
              </a:xfrm>
              <a:custGeom>
                <a:avLst/>
                <a:gdLst/>
                <a:ahLst/>
                <a:cxnLst/>
                <a:rect l="l" t="t" r="r" b="b"/>
                <a:pathLst>
                  <a:path w="5556" h="6620" extrusionOk="0">
                    <a:moveTo>
                      <a:pt x="2778" y="0"/>
                    </a:moveTo>
                    <a:cubicBezTo>
                      <a:pt x="1256" y="0"/>
                      <a:pt x="1" y="1484"/>
                      <a:pt x="1" y="3310"/>
                    </a:cubicBezTo>
                    <a:cubicBezTo>
                      <a:pt x="1" y="5136"/>
                      <a:pt x="1256" y="6620"/>
                      <a:pt x="2778" y="6620"/>
                    </a:cubicBezTo>
                    <a:cubicBezTo>
                      <a:pt x="4338" y="6620"/>
                      <a:pt x="5555" y="5136"/>
                      <a:pt x="5555" y="3310"/>
                    </a:cubicBezTo>
                    <a:cubicBezTo>
                      <a:pt x="5555" y="1484"/>
                      <a:pt x="4338" y="0"/>
                      <a:pt x="27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53"/>
              <p:cNvSpPr/>
              <p:nvPr/>
            </p:nvSpPr>
            <p:spPr>
              <a:xfrm>
                <a:off x="6239575" y="2740500"/>
                <a:ext cx="96100" cy="150300"/>
              </a:xfrm>
              <a:custGeom>
                <a:avLst/>
                <a:gdLst/>
                <a:ahLst/>
                <a:cxnLst/>
                <a:rect l="l" t="t" r="r" b="b"/>
                <a:pathLst>
                  <a:path w="3844" h="6012" extrusionOk="0">
                    <a:moveTo>
                      <a:pt x="1941" y="0"/>
                    </a:moveTo>
                    <a:cubicBezTo>
                      <a:pt x="876" y="0"/>
                      <a:pt x="1" y="1332"/>
                      <a:pt x="1" y="3006"/>
                    </a:cubicBezTo>
                    <a:cubicBezTo>
                      <a:pt x="1" y="4680"/>
                      <a:pt x="876" y="6011"/>
                      <a:pt x="1941" y="6011"/>
                    </a:cubicBezTo>
                    <a:cubicBezTo>
                      <a:pt x="3006" y="6011"/>
                      <a:pt x="3843" y="4680"/>
                      <a:pt x="3843" y="3006"/>
                    </a:cubicBezTo>
                    <a:cubicBezTo>
                      <a:pt x="3843" y="1332"/>
                      <a:pt x="3006" y="0"/>
                      <a:pt x="19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3"/>
              <p:cNvSpPr/>
              <p:nvPr/>
            </p:nvSpPr>
            <p:spPr>
              <a:xfrm>
                <a:off x="6562000" y="2675825"/>
                <a:ext cx="97050" cy="19025"/>
              </a:xfrm>
              <a:custGeom>
                <a:avLst/>
                <a:gdLst/>
                <a:ahLst/>
                <a:cxnLst/>
                <a:rect l="l" t="t" r="r" b="b"/>
                <a:pathLst>
                  <a:path w="3882" h="761" fill="none" extrusionOk="0">
                    <a:moveTo>
                      <a:pt x="3881" y="761"/>
                    </a:moveTo>
                    <a:cubicBezTo>
                      <a:pt x="2702" y="152"/>
                      <a:pt x="1294" y="0"/>
                      <a:pt x="1" y="342"/>
                    </a:cubicBezTo>
                  </a:path>
                </a:pathLst>
              </a:custGeom>
              <a:noFill/>
              <a:ln w="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53"/>
              <p:cNvSpPr/>
              <p:nvPr/>
            </p:nvSpPr>
            <p:spPr>
              <a:xfrm>
                <a:off x="6299500" y="2689125"/>
                <a:ext cx="65650" cy="20000"/>
              </a:xfrm>
              <a:custGeom>
                <a:avLst/>
                <a:gdLst/>
                <a:ahLst/>
                <a:cxnLst/>
                <a:rect l="l" t="t" r="r" b="b"/>
                <a:pathLst>
                  <a:path w="2626" h="800" fill="none" extrusionOk="0">
                    <a:moveTo>
                      <a:pt x="2626" y="800"/>
                    </a:moveTo>
                    <a:cubicBezTo>
                      <a:pt x="1865" y="229"/>
                      <a:pt x="914" y="1"/>
                      <a:pt x="1" y="153"/>
                    </a:cubicBezTo>
                  </a:path>
                </a:pathLst>
              </a:custGeom>
              <a:noFill/>
              <a:ln w="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3"/>
              <p:cNvSpPr/>
              <p:nvPr/>
            </p:nvSpPr>
            <p:spPr>
              <a:xfrm>
                <a:off x="6524925" y="2599725"/>
                <a:ext cx="185475" cy="72300"/>
              </a:xfrm>
              <a:custGeom>
                <a:avLst/>
                <a:gdLst/>
                <a:ahLst/>
                <a:cxnLst/>
                <a:rect l="l" t="t" r="r" b="b"/>
                <a:pathLst>
                  <a:path w="7419" h="2892" extrusionOk="0">
                    <a:moveTo>
                      <a:pt x="1218" y="1"/>
                    </a:moveTo>
                    <a:cubicBezTo>
                      <a:pt x="685" y="39"/>
                      <a:pt x="266" y="381"/>
                      <a:pt x="114" y="876"/>
                    </a:cubicBezTo>
                    <a:cubicBezTo>
                      <a:pt x="38" y="1256"/>
                      <a:pt x="0" y="1598"/>
                      <a:pt x="38" y="1979"/>
                    </a:cubicBezTo>
                    <a:cubicBezTo>
                      <a:pt x="38" y="2078"/>
                      <a:pt x="124" y="2177"/>
                      <a:pt x="246" y="2177"/>
                    </a:cubicBezTo>
                    <a:cubicBezTo>
                      <a:pt x="264" y="2177"/>
                      <a:pt x="284" y="2174"/>
                      <a:pt x="305" y="2169"/>
                    </a:cubicBezTo>
                    <a:cubicBezTo>
                      <a:pt x="856" y="2074"/>
                      <a:pt x="1417" y="2026"/>
                      <a:pt x="1978" y="2026"/>
                    </a:cubicBezTo>
                    <a:cubicBezTo>
                      <a:pt x="2540" y="2026"/>
                      <a:pt x="3101" y="2074"/>
                      <a:pt x="3652" y="2169"/>
                    </a:cubicBezTo>
                    <a:cubicBezTo>
                      <a:pt x="4870" y="2321"/>
                      <a:pt x="6049" y="2588"/>
                      <a:pt x="7229" y="2892"/>
                    </a:cubicBezTo>
                    <a:cubicBezTo>
                      <a:pt x="7343" y="2816"/>
                      <a:pt x="7419" y="2702"/>
                      <a:pt x="7419" y="2588"/>
                    </a:cubicBezTo>
                    <a:cubicBezTo>
                      <a:pt x="5783" y="914"/>
                      <a:pt x="3538" y="1"/>
                      <a:pt x="12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53"/>
              <p:cNvSpPr/>
              <p:nvPr/>
            </p:nvSpPr>
            <p:spPr>
              <a:xfrm>
                <a:off x="6234825" y="2589275"/>
                <a:ext cx="138900" cy="67550"/>
              </a:xfrm>
              <a:custGeom>
                <a:avLst/>
                <a:gdLst/>
                <a:ahLst/>
                <a:cxnLst/>
                <a:rect l="l" t="t" r="r" b="b"/>
                <a:pathLst>
                  <a:path w="5556" h="2702" extrusionOk="0">
                    <a:moveTo>
                      <a:pt x="4188" y="0"/>
                    </a:moveTo>
                    <a:cubicBezTo>
                      <a:pt x="3585" y="0"/>
                      <a:pt x="2994" y="102"/>
                      <a:pt x="2436" y="304"/>
                    </a:cubicBezTo>
                    <a:cubicBezTo>
                      <a:pt x="1446" y="647"/>
                      <a:pt x="571" y="1294"/>
                      <a:pt x="1" y="2131"/>
                    </a:cubicBezTo>
                    <a:lnTo>
                      <a:pt x="1" y="2701"/>
                    </a:lnTo>
                    <a:cubicBezTo>
                      <a:pt x="1049" y="2036"/>
                      <a:pt x="2236" y="1698"/>
                      <a:pt x="3432" y="1698"/>
                    </a:cubicBezTo>
                    <a:cubicBezTo>
                      <a:pt x="4016" y="1698"/>
                      <a:pt x="4601" y="1778"/>
                      <a:pt x="5175" y="1940"/>
                    </a:cubicBezTo>
                    <a:cubicBezTo>
                      <a:pt x="5251" y="1940"/>
                      <a:pt x="5365" y="1940"/>
                      <a:pt x="5403" y="1864"/>
                    </a:cubicBezTo>
                    <a:cubicBezTo>
                      <a:pt x="5441" y="1826"/>
                      <a:pt x="5479" y="1750"/>
                      <a:pt x="5479" y="1674"/>
                    </a:cubicBezTo>
                    <a:cubicBezTo>
                      <a:pt x="5517" y="1332"/>
                      <a:pt x="5555" y="989"/>
                      <a:pt x="5555" y="685"/>
                    </a:cubicBezTo>
                    <a:cubicBezTo>
                      <a:pt x="5555" y="381"/>
                      <a:pt x="5365" y="152"/>
                      <a:pt x="5099" y="76"/>
                    </a:cubicBezTo>
                    <a:cubicBezTo>
                      <a:pt x="4794" y="25"/>
                      <a:pt x="4490" y="0"/>
                      <a:pt x="41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53"/>
              <p:cNvSpPr/>
              <p:nvPr/>
            </p:nvSpPr>
            <p:spPr>
              <a:xfrm>
                <a:off x="6304250" y="2939300"/>
                <a:ext cx="163625" cy="125550"/>
              </a:xfrm>
              <a:custGeom>
                <a:avLst/>
                <a:gdLst/>
                <a:ahLst/>
                <a:cxnLst/>
                <a:rect l="l" t="t" r="r" b="b"/>
                <a:pathLst>
                  <a:path w="6545" h="5022" extrusionOk="0">
                    <a:moveTo>
                      <a:pt x="2455" y="0"/>
                    </a:moveTo>
                    <a:cubicBezTo>
                      <a:pt x="2296" y="0"/>
                      <a:pt x="2137" y="12"/>
                      <a:pt x="1979" y="37"/>
                    </a:cubicBezTo>
                    <a:cubicBezTo>
                      <a:pt x="1218" y="113"/>
                      <a:pt x="572" y="608"/>
                      <a:pt x="229" y="1293"/>
                    </a:cubicBezTo>
                    <a:cubicBezTo>
                      <a:pt x="1" y="1863"/>
                      <a:pt x="39" y="2510"/>
                      <a:pt x="343" y="3081"/>
                    </a:cubicBezTo>
                    <a:cubicBezTo>
                      <a:pt x="610" y="3652"/>
                      <a:pt x="1066" y="4108"/>
                      <a:pt x="1637" y="4412"/>
                    </a:cubicBezTo>
                    <a:cubicBezTo>
                      <a:pt x="2169" y="4679"/>
                      <a:pt x="2778" y="4907"/>
                      <a:pt x="3387" y="5021"/>
                    </a:cubicBezTo>
                    <a:lnTo>
                      <a:pt x="6545" y="3157"/>
                    </a:lnTo>
                    <a:cubicBezTo>
                      <a:pt x="6506" y="2662"/>
                      <a:pt x="6278" y="2206"/>
                      <a:pt x="5860" y="1901"/>
                    </a:cubicBezTo>
                    <a:lnTo>
                      <a:pt x="4110" y="456"/>
                    </a:lnTo>
                    <a:cubicBezTo>
                      <a:pt x="3604" y="158"/>
                      <a:pt x="3028" y="0"/>
                      <a:pt x="2455" y="0"/>
                    </a:cubicBezTo>
                    <a:close/>
                  </a:path>
                </a:pathLst>
              </a:custGeom>
              <a:solidFill>
                <a:srgbClr val="D279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53"/>
              <p:cNvSpPr/>
              <p:nvPr/>
            </p:nvSpPr>
            <p:spPr>
              <a:xfrm>
                <a:off x="6304250" y="2937375"/>
                <a:ext cx="163625" cy="127475"/>
              </a:xfrm>
              <a:custGeom>
                <a:avLst/>
                <a:gdLst/>
                <a:ahLst/>
                <a:cxnLst/>
                <a:rect l="l" t="t" r="r" b="b"/>
                <a:pathLst>
                  <a:path w="6545" h="5099" fill="none" extrusionOk="0">
                    <a:moveTo>
                      <a:pt x="4110" y="533"/>
                    </a:moveTo>
                    <a:cubicBezTo>
                      <a:pt x="3463" y="152"/>
                      <a:pt x="2702" y="0"/>
                      <a:pt x="1979" y="114"/>
                    </a:cubicBezTo>
                    <a:cubicBezTo>
                      <a:pt x="1218" y="190"/>
                      <a:pt x="572" y="685"/>
                      <a:pt x="229" y="1370"/>
                    </a:cubicBezTo>
                    <a:cubicBezTo>
                      <a:pt x="1" y="1940"/>
                      <a:pt x="39" y="2587"/>
                      <a:pt x="343" y="3158"/>
                    </a:cubicBezTo>
                    <a:cubicBezTo>
                      <a:pt x="610" y="3729"/>
                      <a:pt x="1066" y="4185"/>
                      <a:pt x="1637" y="4489"/>
                    </a:cubicBezTo>
                    <a:cubicBezTo>
                      <a:pt x="2169" y="4756"/>
                      <a:pt x="2778" y="4984"/>
                      <a:pt x="3387" y="5098"/>
                    </a:cubicBezTo>
                    <a:lnTo>
                      <a:pt x="6545" y="3234"/>
                    </a:lnTo>
                    <a:cubicBezTo>
                      <a:pt x="6506" y="2739"/>
                      <a:pt x="6278" y="2283"/>
                      <a:pt x="5860" y="1978"/>
                    </a:cubicBezTo>
                  </a:path>
                </a:pathLst>
              </a:custGeom>
              <a:noFill/>
              <a:ln w="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53"/>
              <p:cNvSpPr/>
              <p:nvPr/>
            </p:nvSpPr>
            <p:spPr>
              <a:xfrm>
                <a:off x="6329950" y="3010600"/>
                <a:ext cx="417550" cy="178825"/>
              </a:xfrm>
              <a:custGeom>
                <a:avLst/>
                <a:gdLst/>
                <a:ahLst/>
                <a:cxnLst/>
                <a:rect l="l" t="t" r="r" b="b"/>
                <a:pathLst>
                  <a:path w="16702" h="7153" fill="none" extrusionOk="0">
                    <a:moveTo>
                      <a:pt x="0" y="4109"/>
                    </a:moveTo>
                    <a:cubicBezTo>
                      <a:pt x="5783" y="7153"/>
                      <a:pt x="12973" y="5403"/>
                      <a:pt x="16702" y="1"/>
                    </a:cubicBezTo>
                  </a:path>
                </a:pathLst>
              </a:custGeom>
              <a:noFill/>
              <a:ln w="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53"/>
              <p:cNvSpPr/>
              <p:nvPr/>
            </p:nvSpPr>
            <p:spPr>
              <a:xfrm>
                <a:off x="6709425" y="3000150"/>
                <a:ext cx="67550" cy="23800"/>
              </a:xfrm>
              <a:custGeom>
                <a:avLst/>
                <a:gdLst/>
                <a:ahLst/>
                <a:cxnLst/>
                <a:rect l="l" t="t" r="r" b="b"/>
                <a:pathLst>
                  <a:path w="2702" h="952" fill="none" extrusionOk="0">
                    <a:moveTo>
                      <a:pt x="2702" y="951"/>
                    </a:moveTo>
                    <a:cubicBezTo>
                      <a:pt x="1941" y="304"/>
                      <a:pt x="990" y="0"/>
                      <a:pt x="1" y="114"/>
                    </a:cubicBezTo>
                  </a:path>
                </a:pathLst>
              </a:custGeom>
              <a:noFill/>
              <a:ln w="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53"/>
              <p:cNvSpPr/>
              <p:nvPr/>
            </p:nvSpPr>
            <p:spPr>
              <a:xfrm>
                <a:off x="6414600" y="3159925"/>
                <a:ext cx="17125" cy="31400"/>
              </a:xfrm>
              <a:custGeom>
                <a:avLst/>
                <a:gdLst/>
                <a:ahLst/>
                <a:cxnLst/>
                <a:rect l="l" t="t" r="r" b="b"/>
                <a:pathLst>
                  <a:path w="685" h="1256" fill="none" extrusionOk="0">
                    <a:moveTo>
                      <a:pt x="380" y="1"/>
                    </a:moveTo>
                    <a:cubicBezTo>
                      <a:pt x="0" y="419"/>
                      <a:pt x="152" y="1028"/>
                      <a:pt x="685" y="1256"/>
                    </a:cubicBezTo>
                  </a:path>
                </a:pathLst>
              </a:custGeom>
              <a:noFill/>
              <a:ln w="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3"/>
              <p:cNvSpPr/>
              <p:nvPr/>
            </p:nvSpPr>
            <p:spPr>
              <a:xfrm>
                <a:off x="6404125" y="3020300"/>
                <a:ext cx="225450" cy="86100"/>
              </a:xfrm>
              <a:custGeom>
                <a:avLst/>
                <a:gdLst/>
                <a:ahLst/>
                <a:cxnLst/>
                <a:rect l="l" t="t" r="r" b="b"/>
                <a:pathLst>
                  <a:path w="9018" h="3444" extrusionOk="0">
                    <a:moveTo>
                      <a:pt x="6977" y="0"/>
                    </a:moveTo>
                    <a:cubicBezTo>
                      <a:pt x="4393" y="0"/>
                      <a:pt x="1805" y="1188"/>
                      <a:pt x="1" y="3113"/>
                    </a:cubicBezTo>
                    <a:cubicBezTo>
                      <a:pt x="778" y="3336"/>
                      <a:pt x="1567" y="3444"/>
                      <a:pt x="2349" y="3444"/>
                    </a:cubicBezTo>
                    <a:cubicBezTo>
                      <a:pt x="4896" y="3444"/>
                      <a:pt x="7358" y="2297"/>
                      <a:pt x="9017" y="259"/>
                    </a:cubicBezTo>
                    <a:cubicBezTo>
                      <a:pt x="8347" y="84"/>
                      <a:pt x="7662" y="0"/>
                      <a:pt x="69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53"/>
              <p:cNvSpPr/>
              <p:nvPr/>
            </p:nvSpPr>
            <p:spPr>
              <a:xfrm>
                <a:off x="6219600" y="3029750"/>
                <a:ext cx="152225" cy="61050"/>
              </a:xfrm>
              <a:custGeom>
                <a:avLst/>
                <a:gdLst/>
                <a:ahLst/>
                <a:cxnLst/>
                <a:rect l="l" t="t" r="r" b="b"/>
                <a:pathLst>
                  <a:path w="6089" h="2442" extrusionOk="0">
                    <a:moveTo>
                      <a:pt x="1709" y="0"/>
                    </a:moveTo>
                    <a:cubicBezTo>
                      <a:pt x="1127" y="0"/>
                      <a:pt x="544" y="124"/>
                      <a:pt x="1" y="376"/>
                    </a:cubicBezTo>
                    <a:cubicBezTo>
                      <a:pt x="1560" y="1723"/>
                      <a:pt x="3582" y="2442"/>
                      <a:pt x="5635" y="2442"/>
                    </a:cubicBezTo>
                    <a:cubicBezTo>
                      <a:pt x="5786" y="2442"/>
                      <a:pt x="5937" y="2438"/>
                      <a:pt x="6088" y="2430"/>
                    </a:cubicBezTo>
                    <a:cubicBezTo>
                      <a:pt x="5327" y="1555"/>
                      <a:pt x="4414" y="832"/>
                      <a:pt x="3349" y="338"/>
                    </a:cubicBezTo>
                    <a:cubicBezTo>
                      <a:pt x="2827" y="114"/>
                      <a:pt x="2268" y="0"/>
                      <a:pt x="17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53"/>
              <p:cNvSpPr/>
              <p:nvPr/>
            </p:nvSpPr>
            <p:spPr>
              <a:xfrm>
                <a:off x="6869225" y="2875500"/>
                <a:ext cx="201650" cy="188875"/>
              </a:xfrm>
              <a:custGeom>
                <a:avLst/>
                <a:gdLst/>
                <a:ahLst/>
                <a:cxnLst/>
                <a:rect l="l" t="t" r="r" b="b"/>
                <a:pathLst>
                  <a:path w="8066" h="7555" extrusionOk="0">
                    <a:moveTo>
                      <a:pt x="5878" y="1"/>
                    </a:moveTo>
                    <a:cubicBezTo>
                      <a:pt x="5118" y="1"/>
                      <a:pt x="4296" y="490"/>
                      <a:pt x="3729" y="915"/>
                    </a:cubicBezTo>
                    <a:cubicBezTo>
                      <a:pt x="2283" y="2019"/>
                      <a:pt x="1103" y="3502"/>
                      <a:pt x="419" y="5176"/>
                    </a:cubicBezTo>
                    <a:cubicBezTo>
                      <a:pt x="267" y="5557"/>
                      <a:pt x="0" y="5899"/>
                      <a:pt x="228" y="6242"/>
                    </a:cubicBezTo>
                    <a:cubicBezTo>
                      <a:pt x="533" y="6584"/>
                      <a:pt x="913" y="6850"/>
                      <a:pt x="1332" y="7002"/>
                    </a:cubicBezTo>
                    <a:lnTo>
                      <a:pt x="1636" y="7155"/>
                    </a:lnTo>
                    <a:cubicBezTo>
                      <a:pt x="2203" y="7407"/>
                      <a:pt x="2823" y="7554"/>
                      <a:pt x="3451" y="7554"/>
                    </a:cubicBezTo>
                    <a:cubicBezTo>
                      <a:pt x="3582" y="7554"/>
                      <a:pt x="3712" y="7548"/>
                      <a:pt x="3843" y="7535"/>
                    </a:cubicBezTo>
                    <a:cubicBezTo>
                      <a:pt x="5022" y="7459"/>
                      <a:pt x="6087" y="6926"/>
                      <a:pt x="6924" y="6089"/>
                    </a:cubicBezTo>
                    <a:cubicBezTo>
                      <a:pt x="7723" y="5252"/>
                      <a:pt x="8066" y="3693"/>
                      <a:pt x="7989" y="2551"/>
                    </a:cubicBezTo>
                    <a:cubicBezTo>
                      <a:pt x="7913" y="1600"/>
                      <a:pt x="7419" y="725"/>
                      <a:pt x="6620" y="193"/>
                    </a:cubicBezTo>
                    <a:cubicBezTo>
                      <a:pt x="6388" y="57"/>
                      <a:pt x="6136" y="1"/>
                      <a:pt x="5878" y="1"/>
                    </a:cubicBezTo>
                    <a:close/>
                  </a:path>
                </a:pathLst>
              </a:custGeom>
              <a:solidFill>
                <a:srgbClr val="D279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53"/>
              <p:cNvSpPr/>
              <p:nvPr/>
            </p:nvSpPr>
            <p:spPr>
              <a:xfrm>
                <a:off x="6931050" y="2950675"/>
                <a:ext cx="100825" cy="66600"/>
              </a:xfrm>
              <a:custGeom>
                <a:avLst/>
                <a:gdLst/>
                <a:ahLst/>
                <a:cxnLst/>
                <a:rect l="l" t="t" r="r" b="b"/>
                <a:pathLst>
                  <a:path w="4033" h="2664" fill="none" extrusionOk="0">
                    <a:moveTo>
                      <a:pt x="4033" y="305"/>
                    </a:moveTo>
                    <a:cubicBezTo>
                      <a:pt x="2283" y="1"/>
                      <a:pt x="571" y="990"/>
                      <a:pt x="0" y="2664"/>
                    </a:cubicBezTo>
                  </a:path>
                </a:pathLst>
              </a:custGeom>
              <a:noFill/>
              <a:ln w="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53"/>
              <p:cNvSpPr/>
              <p:nvPr/>
            </p:nvSpPr>
            <p:spPr>
              <a:xfrm>
                <a:off x="6202500" y="2294000"/>
                <a:ext cx="791325" cy="748975"/>
              </a:xfrm>
              <a:custGeom>
                <a:avLst/>
                <a:gdLst/>
                <a:ahLst/>
                <a:cxnLst/>
                <a:rect l="l" t="t" r="r" b="b"/>
                <a:pathLst>
                  <a:path w="31653" h="29959" extrusionOk="0">
                    <a:moveTo>
                      <a:pt x="14742" y="0"/>
                    </a:moveTo>
                    <a:cubicBezTo>
                      <a:pt x="10085" y="0"/>
                      <a:pt x="5430" y="1861"/>
                      <a:pt x="2511" y="5458"/>
                    </a:cubicBezTo>
                    <a:cubicBezTo>
                      <a:pt x="1408" y="6827"/>
                      <a:pt x="571" y="8387"/>
                      <a:pt x="0" y="10023"/>
                    </a:cubicBezTo>
                    <a:cubicBezTo>
                      <a:pt x="3652" y="8539"/>
                      <a:pt x="7571" y="7778"/>
                      <a:pt x="11528" y="7740"/>
                    </a:cubicBezTo>
                    <a:cubicBezTo>
                      <a:pt x="11620" y="7740"/>
                      <a:pt x="11713" y="7739"/>
                      <a:pt x="11805" y="7739"/>
                    </a:cubicBezTo>
                    <a:cubicBezTo>
                      <a:pt x="16118" y="7739"/>
                      <a:pt x="20253" y="8601"/>
                      <a:pt x="24425" y="9719"/>
                    </a:cubicBezTo>
                    <a:cubicBezTo>
                      <a:pt x="23816" y="10099"/>
                      <a:pt x="23397" y="10670"/>
                      <a:pt x="23283" y="11355"/>
                    </a:cubicBezTo>
                    <a:cubicBezTo>
                      <a:pt x="23131" y="12039"/>
                      <a:pt x="23093" y="12724"/>
                      <a:pt x="23207" y="13409"/>
                    </a:cubicBezTo>
                    <a:cubicBezTo>
                      <a:pt x="23359" y="15692"/>
                      <a:pt x="24234" y="17860"/>
                      <a:pt x="25756" y="19610"/>
                    </a:cubicBezTo>
                    <a:lnTo>
                      <a:pt x="25109" y="29958"/>
                    </a:lnTo>
                    <a:lnTo>
                      <a:pt x="27354" y="29311"/>
                    </a:lnTo>
                    <a:cubicBezTo>
                      <a:pt x="27849" y="27866"/>
                      <a:pt x="28533" y="26534"/>
                      <a:pt x="29408" y="25279"/>
                    </a:cubicBezTo>
                    <a:cubicBezTo>
                      <a:pt x="29865" y="24099"/>
                      <a:pt x="30207" y="22882"/>
                      <a:pt x="30436" y="21626"/>
                    </a:cubicBezTo>
                    <a:cubicBezTo>
                      <a:pt x="31653" y="15806"/>
                      <a:pt x="30740" y="9262"/>
                      <a:pt x="26669" y="4925"/>
                    </a:cubicBezTo>
                    <a:cubicBezTo>
                      <a:pt x="24501" y="2719"/>
                      <a:pt x="21761" y="1159"/>
                      <a:pt x="18756" y="474"/>
                    </a:cubicBezTo>
                    <a:cubicBezTo>
                      <a:pt x="17446" y="157"/>
                      <a:pt x="16094" y="0"/>
                      <a:pt x="147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53"/>
              <p:cNvSpPr/>
              <p:nvPr/>
            </p:nvSpPr>
            <p:spPr>
              <a:xfrm>
                <a:off x="6288100" y="3332075"/>
                <a:ext cx="567825" cy="1077050"/>
              </a:xfrm>
              <a:custGeom>
                <a:avLst/>
                <a:gdLst/>
                <a:ahLst/>
                <a:cxnLst/>
                <a:rect l="l" t="t" r="r" b="b"/>
                <a:pathLst>
                  <a:path w="22713" h="43082" extrusionOk="0">
                    <a:moveTo>
                      <a:pt x="14457" y="0"/>
                    </a:moveTo>
                    <a:lnTo>
                      <a:pt x="8636" y="457"/>
                    </a:lnTo>
                    <a:cubicBezTo>
                      <a:pt x="8598" y="457"/>
                      <a:pt x="8560" y="495"/>
                      <a:pt x="8484" y="495"/>
                    </a:cubicBezTo>
                    <a:lnTo>
                      <a:pt x="1218" y="3615"/>
                    </a:lnTo>
                    <a:cubicBezTo>
                      <a:pt x="1103" y="3653"/>
                      <a:pt x="989" y="3767"/>
                      <a:pt x="951" y="3881"/>
                    </a:cubicBezTo>
                    <a:cubicBezTo>
                      <a:pt x="0" y="6848"/>
                      <a:pt x="114" y="9968"/>
                      <a:pt x="419" y="13088"/>
                    </a:cubicBezTo>
                    <a:cubicBezTo>
                      <a:pt x="723" y="16207"/>
                      <a:pt x="1370" y="19403"/>
                      <a:pt x="1750" y="22599"/>
                    </a:cubicBezTo>
                    <a:cubicBezTo>
                      <a:pt x="2321" y="27773"/>
                      <a:pt x="2169" y="32985"/>
                      <a:pt x="1218" y="38121"/>
                    </a:cubicBezTo>
                    <a:cubicBezTo>
                      <a:pt x="1180" y="38311"/>
                      <a:pt x="1027" y="38463"/>
                      <a:pt x="837" y="38463"/>
                    </a:cubicBezTo>
                    <a:cubicBezTo>
                      <a:pt x="419" y="38463"/>
                      <a:pt x="228" y="38958"/>
                      <a:pt x="533" y="39224"/>
                    </a:cubicBezTo>
                    <a:lnTo>
                      <a:pt x="3919" y="42724"/>
                    </a:lnTo>
                    <a:cubicBezTo>
                      <a:pt x="4004" y="42809"/>
                      <a:pt x="4114" y="42859"/>
                      <a:pt x="4227" y="42859"/>
                    </a:cubicBezTo>
                    <a:cubicBezTo>
                      <a:pt x="4315" y="42859"/>
                      <a:pt x="4406" y="42829"/>
                      <a:pt x="4489" y="42762"/>
                    </a:cubicBezTo>
                    <a:lnTo>
                      <a:pt x="8941" y="39452"/>
                    </a:lnTo>
                    <a:cubicBezTo>
                      <a:pt x="9017" y="39376"/>
                      <a:pt x="9112" y="39338"/>
                      <a:pt x="9207" y="39338"/>
                    </a:cubicBezTo>
                    <a:cubicBezTo>
                      <a:pt x="9302" y="39338"/>
                      <a:pt x="9397" y="39376"/>
                      <a:pt x="9473" y="39452"/>
                    </a:cubicBezTo>
                    <a:lnTo>
                      <a:pt x="13582" y="42990"/>
                    </a:lnTo>
                    <a:cubicBezTo>
                      <a:pt x="13666" y="43053"/>
                      <a:pt x="13761" y="43081"/>
                      <a:pt x="13855" y="43081"/>
                    </a:cubicBezTo>
                    <a:cubicBezTo>
                      <a:pt x="13932" y="43081"/>
                      <a:pt x="14008" y="43063"/>
                      <a:pt x="14077" y="43028"/>
                    </a:cubicBezTo>
                    <a:lnTo>
                      <a:pt x="22408" y="38235"/>
                    </a:lnTo>
                    <a:cubicBezTo>
                      <a:pt x="22560" y="38159"/>
                      <a:pt x="22636" y="37968"/>
                      <a:pt x="22636" y="37778"/>
                    </a:cubicBezTo>
                    <a:cubicBezTo>
                      <a:pt x="20544" y="25680"/>
                      <a:pt x="20544" y="13316"/>
                      <a:pt x="22675" y="1218"/>
                    </a:cubicBezTo>
                    <a:cubicBezTo>
                      <a:pt x="22713" y="990"/>
                      <a:pt x="22522" y="761"/>
                      <a:pt x="22256" y="723"/>
                    </a:cubicBezTo>
                    <a:lnTo>
                      <a:pt x="1453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53"/>
              <p:cNvSpPr/>
              <p:nvPr/>
            </p:nvSpPr>
            <p:spPr>
              <a:xfrm>
                <a:off x="6486875" y="3188450"/>
                <a:ext cx="188350" cy="164575"/>
              </a:xfrm>
              <a:custGeom>
                <a:avLst/>
                <a:gdLst/>
                <a:ahLst/>
                <a:cxnLst/>
                <a:rect l="l" t="t" r="r" b="b"/>
                <a:pathLst>
                  <a:path w="7534" h="6583" extrusionOk="0">
                    <a:moveTo>
                      <a:pt x="7533" y="1"/>
                    </a:moveTo>
                    <a:lnTo>
                      <a:pt x="609" y="1180"/>
                    </a:lnTo>
                    <a:lnTo>
                      <a:pt x="0" y="6582"/>
                    </a:lnTo>
                    <a:lnTo>
                      <a:pt x="7457" y="5936"/>
                    </a:lnTo>
                    <a:lnTo>
                      <a:pt x="7533" y="1"/>
                    </a:lnTo>
                    <a:close/>
                  </a:path>
                </a:pathLst>
              </a:custGeom>
              <a:solidFill>
                <a:srgbClr val="D279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53"/>
              <p:cNvSpPr/>
              <p:nvPr/>
            </p:nvSpPr>
            <p:spPr>
              <a:xfrm>
                <a:off x="6515400" y="3394850"/>
                <a:ext cx="20000" cy="907375"/>
              </a:xfrm>
              <a:custGeom>
                <a:avLst/>
                <a:gdLst/>
                <a:ahLst/>
                <a:cxnLst/>
                <a:rect l="l" t="t" r="r" b="b"/>
                <a:pathLst>
                  <a:path w="800" h="36295" fill="none" extrusionOk="0">
                    <a:moveTo>
                      <a:pt x="191" y="36294"/>
                    </a:moveTo>
                    <a:cubicBezTo>
                      <a:pt x="647" y="33517"/>
                      <a:pt x="800" y="30702"/>
                      <a:pt x="609" y="27887"/>
                    </a:cubicBezTo>
                    <a:cubicBezTo>
                      <a:pt x="1" y="18566"/>
                      <a:pt x="457" y="9321"/>
                      <a:pt x="800" y="0"/>
                    </a:cubicBezTo>
                  </a:path>
                </a:pathLst>
              </a:custGeom>
              <a:noFill/>
              <a:ln w="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53"/>
              <p:cNvSpPr/>
              <p:nvPr/>
            </p:nvSpPr>
            <p:spPr>
              <a:xfrm>
                <a:off x="6284275" y="3438600"/>
                <a:ext cx="24775" cy="223525"/>
              </a:xfrm>
              <a:custGeom>
                <a:avLst/>
                <a:gdLst/>
                <a:ahLst/>
                <a:cxnLst/>
                <a:rect l="l" t="t" r="r" b="b"/>
                <a:pathLst>
                  <a:path w="991" h="8941" fill="none" extrusionOk="0">
                    <a:moveTo>
                      <a:pt x="990" y="0"/>
                    </a:moveTo>
                    <a:cubicBezTo>
                      <a:pt x="115" y="2892"/>
                      <a:pt x="1" y="5973"/>
                      <a:pt x="610" y="8941"/>
                    </a:cubicBezTo>
                  </a:path>
                </a:pathLst>
              </a:custGeom>
              <a:noFill/>
              <a:ln w="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53"/>
              <p:cNvSpPr/>
              <p:nvPr/>
            </p:nvSpPr>
            <p:spPr>
              <a:xfrm>
                <a:off x="6777900" y="3352050"/>
                <a:ext cx="495550" cy="876950"/>
              </a:xfrm>
              <a:custGeom>
                <a:avLst/>
                <a:gdLst/>
                <a:ahLst/>
                <a:cxnLst/>
                <a:rect l="l" t="t" r="r" b="b"/>
                <a:pathLst>
                  <a:path w="19822" h="35078" extrusionOk="0">
                    <a:moveTo>
                      <a:pt x="2664" y="0"/>
                    </a:moveTo>
                    <a:cubicBezTo>
                      <a:pt x="648" y="2702"/>
                      <a:pt x="1" y="6164"/>
                      <a:pt x="1523" y="9169"/>
                    </a:cubicBezTo>
                    <a:cubicBezTo>
                      <a:pt x="3920" y="9702"/>
                      <a:pt x="6240" y="10577"/>
                      <a:pt x="8104" y="12136"/>
                    </a:cubicBezTo>
                    <a:cubicBezTo>
                      <a:pt x="9969" y="13696"/>
                      <a:pt x="11262" y="16017"/>
                      <a:pt x="11148" y="18452"/>
                    </a:cubicBezTo>
                    <a:cubicBezTo>
                      <a:pt x="11072" y="20506"/>
                      <a:pt x="9969" y="22408"/>
                      <a:pt x="8523" y="23892"/>
                    </a:cubicBezTo>
                    <a:cubicBezTo>
                      <a:pt x="7077" y="25338"/>
                      <a:pt x="5327" y="26441"/>
                      <a:pt x="3577" y="27506"/>
                    </a:cubicBezTo>
                    <a:lnTo>
                      <a:pt x="7458" y="35077"/>
                    </a:lnTo>
                    <a:cubicBezTo>
                      <a:pt x="11795" y="33441"/>
                      <a:pt x="15561" y="30360"/>
                      <a:pt x="17539" y="26213"/>
                    </a:cubicBezTo>
                    <a:cubicBezTo>
                      <a:pt x="19594" y="22028"/>
                      <a:pt x="19822" y="17158"/>
                      <a:pt x="18186" y="12821"/>
                    </a:cubicBezTo>
                    <a:cubicBezTo>
                      <a:pt x="16893" y="9626"/>
                      <a:pt x="14800" y="6848"/>
                      <a:pt x="12061" y="4756"/>
                    </a:cubicBezTo>
                    <a:cubicBezTo>
                      <a:pt x="9246" y="2663"/>
                      <a:pt x="6050" y="1028"/>
                      <a:pt x="266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53"/>
              <p:cNvSpPr/>
              <p:nvPr/>
            </p:nvSpPr>
            <p:spPr>
              <a:xfrm>
                <a:off x="6816900" y="3359650"/>
                <a:ext cx="31425" cy="211175"/>
              </a:xfrm>
              <a:custGeom>
                <a:avLst/>
                <a:gdLst/>
                <a:ahLst/>
                <a:cxnLst/>
                <a:rect l="l" t="t" r="r" b="b"/>
                <a:pathLst>
                  <a:path w="1257" h="8447" fill="none" extrusionOk="0">
                    <a:moveTo>
                      <a:pt x="305" y="8447"/>
                    </a:moveTo>
                    <a:cubicBezTo>
                      <a:pt x="1" y="5593"/>
                      <a:pt x="305" y="2702"/>
                      <a:pt x="1256" y="1"/>
                    </a:cubicBezTo>
                  </a:path>
                </a:pathLst>
              </a:custGeom>
              <a:noFill/>
              <a:ln w="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53"/>
              <p:cNvSpPr/>
              <p:nvPr/>
            </p:nvSpPr>
            <p:spPr>
              <a:xfrm>
                <a:off x="6958625" y="3986425"/>
                <a:ext cx="90375" cy="190250"/>
              </a:xfrm>
              <a:custGeom>
                <a:avLst/>
                <a:gdLst/>
                <a:ahLst/>
                <a:cxnLst/>
                <a:rect l="l" t="t" r="r" b="b"/>
                <a:pathLst>
                  <a:path w="3615" h="7610" fill="none" extrusionOk="0">
                    <a:moveTo>
                      <a:pt x="3615" y="7610"/>
                    </a:moveTo>
                    <a:cubicBezTo>
                      <a:pt x="3006" y="4832"/>
                      <a:pt x="1750" y="2207"/>
                      <a:pt x="0" y="1"/>
                    </a:cubicBezTo>
                  </a:path>
                </a:pathLst>
              </a:custGeom>
              <a:noFill/>
              <a:ln w="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53"/>
              <p:cNvSpPr/>
              <p:nvPr/>
            </p:nvSpPr>
            <p:spPr>
              <a:xfrm>
                <a:off x="6659975" y="4018475"/>
                <a:ext cx="316750" cy="319900"/>
              </a:xfrm>
              <a:custGeom>
                <a:avLst/>
                <a:gdLst/>
                <a:ahLst/>
                <a:cxnLst/>
                <a:rect l="l" t="t" r="r" b="b"/>
                <a:pathLst>
                  <a:path w="12670" h="12796" extrusionOk="0">
                    <a:moveTo>
                      <a:pt x="4356" y="0"/>
                    </a:moveTo>
                    <a:cubicBezTo>
                      <a:pt x="4209" y="0"/>
                      <a:pt x="4061" y="19"/>
                      <a:pt x="3919" y="50"/>
                    </a:cubicBezTo>
                    <a:cubicBezTo>
                      <a:pt x="3539" y="279"/>
                      <a:pt x="3310" y="659"/>
                      <a:pt x="3234" y="1116"/>
                    </a:cubicBezTo>
                    <a:lnTo>
                      <a:pt x="2664" y="2828"/>
                    </a:lnTo>
                    <a:cubicBezTo>
                      <a:pt x="2283" y="2942"/>
                      <a:pt x="1865" y="2980"/>
                      <a:pt x="1446" y="2980"/>
                    </a:cubicBezTo>
                    <a:cubicBezTo>
                      <a:pt x="1028" y="3018"/>
                      <a:pt x="533" y="3284"/>
                      <a:pt x="495" y="3703"/>
                    </a:cubicBezTo>
                    <a:cubicBezTo>
                      <a:pt x="457" y="4159"/>
                      <a:pt x="990" y="4463"/>
                      <a:pt x="1446" y="4654"/>
                    </a:cubicBezTo>
                    <a:cubicBezTo>
                      <a:pt x="952" y="5034"/>
                      <a:pt x="571" y="5567"/>
                      <a:pt x="343" y="6099"/>
                    </a:cubicBezTo>
                    <a:cubicBezTo>
                      <a:pt x="0" y="6670"/>
                      <a:pt x="77" y="7431"/>
                      <a:pt x="571" y="7887"/>
                    </a:cubicBezTo>
                    <a:cubicBezTo>
                      <a:pt x="821" y="8062"/>
                      <a:pt x="1104" y="8155"/>
                      <a:pt x="1387" y="8155"/>
                    </a:cubicBezTo>
                    <a:cubicBezTo>
                      <a:pt x="1535" y="8155"/>
                      <a:pt x="1683" y="8130"/>
                      <a:pt x="1827" y="8078"/>
                    </a:cubicBezTo>
                    <a:cubicBezTo>
                      <a:pt x="1979" y="8382"/>
                      <a:pt x="2017" y="8724"/>
                      <a:pt x="1979" y="9029"/>
                    </a:cubicBezTo>
                    <a:cubicBezTo>
                      <a:pt x="2055" y="9447"/>
                      <a:pt x="2321" y="9752"/>
                      <a:pt x="2702" y="9828"/>
                    </a:cubicBezTo>
                    <a:cubicBezTo>
                      <a:pt x="2892" y="9866"/>
                      <a:pt x="3082" y="9885"/>
                      <a:pt x="3272" y="9885"/>
                    </a:cubicBezTo>
                    <a:cubicBezTo>
                      <a:pt x="3462" y="9885"/>
                      <a:pt x="3653" y="9866"/>
                      <a:pt x="3843" y="9828"/>
                    </a:cubicBezTo>
                    <a:cubicBezTo>
                      <a:pt x="4071" y="9828"/>
                      <a:pt x="4223" y="10132"/>
                      <a:pt x="4299" y="10360"/>
                    </a:cubicBezTo>
                    <a:cubicBezTo>
                      <a:pt x="4299" y="10589"/>
                      <a:pt x="4376" y="10817"/>
                      <a:pt x="4452" y="11007"/>
                    </a:cubicBezTo>
                    <a:cubicBezTo>
                      <a:pt x="4566" y="11273"/>
                      <a:pt x="4832" y="11426"/>
                      <a:pt x="5098" y="11502"/>
                    </a:cubicBezTo>
                    <a:cubicBezTo>
                      <a:pt x="5232" y="11521"/>
                      <a:pt x="5374" y="11530"/>
                      <a:pt x="5517" y="11530"/>
                    </a:cubicBezTo>
                    <a:cubicBezTo>
                      <a:pt x="5660" y="11530"/>
                      <a:pt x="5802" y="11521"/>
                      <a:pt x="5935" y="11502"/>
                    </a:cubicBezTo>
                    <a:lnTo>
                      <a:pt x="5973" y="11692"/>
                    </a:lnTo>
                    <a:cubicBezTo>
                      <a:pt x="6049" y="12224"/>
                      <a:pt x="6316" y="12757"/>
                      <a:pt x="6886" y="12795"/>
                    </a:cubicBezTo>
                    <a:cubicBezTo>
                      <a:pt x="7305" y="12757"/>
                      <a:pt x="7723" y="12605"/>
                      <a:pt x="8066" y="12301"/>
                    </a:cubicBezTo>
                    <a:cubicBezTo>
                      <a:pt x="8865" y="11806"/>
                      <a:pt x="9588" y="11197"/>
                      <a:pt x="10272" y="10512"/>
                    </a:cubicBezTo>
                    <a:cubicBezTo>
                      <a:pt x="10957" y="9828"/>
                      <a:pt x="11414" y="8953"/>
                      <a:pt x="11566" y="8002"/>
                    </a:cubicBezTo>
                    <a:lnTo>
                      <a:pt x="12669" y="7583"/>
                    </a:lnTo>
                    <a:lnTo>
                      <a:pt x="9055" y="925"/>
                    </a:lnTo>
                    <a:lnTo>
                      <a:pt x="7914" y="1344"/>
                    </a:lnTo>
                    <a:cubicBezTo>
                      <a:pt x="6886" y="1344"/>
                      <a:pt x="5935" y="469"/>
                      <a:pt x="4946" y="126"/>
                    </a:cubicBezTo>
                    <a:cubicBezTo>
                      <a:pt x="4768" y="37"/>
                      <a:pt x="4564" y="0"/>
                      <a:pt x="4356" y="0"/>
                    </a:cubicBezTo>
                    <a:close/>
                  </a:path>
                </a:pathLst>
              </a:custGeom>
              <a:solidFill>
                <a:srgbClr val="D279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53"/>
              <p:cNvSpPr/>
              <p:nvPr/>
            </p:nvSpPr>
            <p:spPr>
              <a:xfrm>
                <a:off x="6702775" y="4085350"/>
                <a:ext cx="73250" cy="41875"/>
              </a:xfrm>
              <a:custGeom>
                <a:avLst/>
                <a:gdLst/>
                <a:ahLst/>
                <a:cxnLst/>
                <a:rect l="l" t="t" r="r" b="b"/>
                <a:pathLst>
                  <a:path w="2930" h="1675" fill="none" extrusionOk="0">
                    <a:moveTo>
                      <a:pt x="2930" y="0"/>
                    </a:moveTo>
                    <a:lnTo>
                      <a:pt x="0" y="1674"/>
                    </a:lnTo>
                  </a:path>
                </a:pathLst>
              </a:custGeom>
              <a:noFill/>
              <a:ln w="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53"/>
              <p:cNvSpPr/>
              <p:nvPr/>
            </p:nvSpPr>
            <p:spPr>
              <a:xfrm>
                <a:off x="6751275" y="4065375"/>
                <a:ext cx="8600" cy="27600"/>
              </a:xfrm>
              <a:custGeom>
                <a:avLst/>
                <a:gdLst/>
                <a:ahLst/>
                <a:cxnLst/>
                <a:rect l="l" t="t" r="r" b="b"/>
                <a:pathLst>
                  <a:path w="344" h="1104" fill="none" extrusionOk="0">
                    <a:moveTo>
                      <a:pt x="343" y="0"/>
                    </a:moveTo>
                    <a:lnTo>
                      <a:pt x="1" y="1104"/>
                    </a:lnTo>
                  </a:path>
                </a:pathLst>
              </a:custGeom>
              <a:noFill/>
              <a:ln w="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53"/>
              <p:cNvSpPr/>
              <p:nvPr/>
            </p:nvSpPr>
            <p:spPr>
              <a:xfrm>
                <a:off x="6465950" y="3340625"/>
                <a:ext cx="228300" cy="117025"/>
              </a:xfrm>
              <a:custGeom>
                <a:avLst/>
                <a:gdLst/>
                <a:ahLst/>
                <a:cxnLst/>
                <a:rect l="l" t="t" r="r" b="b"/>
                <a:pathLst>
                  <a:path w="9132" h="4681" fill="none" extrusionOk="0">
                    <a:moveTo>
                      <a:pt x="9131" y="1"/>
                    </a:moveTo>
                    <a:lnTo>
                      <a:pt x="5441" y="4300"/>
                    </a:lnTo>
                    <a:lnTo>
                      <a:pt x="2930" y="2017"/>
                    </a:lnTo>
                    <a:lnTo>
                      <a:pt x="0" y="4680"/>
                    </a:lnTo>
                    <a:lnTo>
                      <a:pt x="419" y="1028"/>
                    </a:lnTo>
                  </a:path>
                </a:pathLst>
              </a:custGeom>
              <a:noFill/>
              <a:ln w="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80" name="Google Shape;1680;p53"/>
          <p:cNvSpPr txBox="1">
            <a:spLocks noGrp="1"/>
          </p:cNvSpPr>
          <p:nvPr>
            <p:ph type="title"/>
          </p:nvPr>
        </p:nvSpPr>
        <p:spPr>
          <a:xfrm>
            <a:off x="1453993" y="348179"/>
            <a:ext cx="5609941" cy="120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CÔNG NGHỆ SỬ DỤNG CHO BACK-END</a:t>
            </a:r>
            <a:endParaRPr b="1" dirty="0"/>
          </a:p>
        </p:txBody>
      </p:sp>
      <p:grpSp>
        <p:nvGrpSpPr>
          <p:cNvPr id="1681" name="Google Shape;1681;p53"/>
          <p:cNvGrpSpPr/>
          <p:nvPr/>
        </p:nvGrpSpPr>
        <p:grpSpPr>
          <a:xfrm>
            <a:off x="3050599" y="2064293"/>
            <a:ext cx="3042688" cy="2882714"/>
            <a:chOff x="562290" y="978864"/>
            <a:chExt cx="995840" cy="943482"/>
          </a:xfrm>
        </p:grpSpPr>
        <p:sp>
          <p:nvSpPr>
            <p:cNvPr id="1682" name="Google Shape;1682;p53"/>
            <p:cNvSpPr/>
            <p:nvPr/>
          </p:nvSpPr>
          <p:spPr>
            <a:xfrm rot="-810640">
              <a:off x="640459" y="1066293"/>
              <a:ext cx="839501" cy="768623"/>
            </a:xfrm>
            <a:custGeom>
              <a:avLst/>
              <a:gdLst/>
              <a:ahLst/>
              <a:cxnLst/>
              <a:rect l="l" t="t" r="r" b="b"/>
              <a:pathLst>
                <a:path w="22966" h="21027" extrusionOk="0">
                  <a:moveTo>
                    <a:pt x="3915" y="1"/>
                  </a:moveTo>
                  <a:lnTo>
                    <a:pt x="3244" y="3020"/>
                  </a:lnTo>
                  <a:lnTo>
                    <a:pt x="1" y="17187"/>
                  </a:lnTo>
                  <a:lnTo>
                    <a:pt x="18566" y="21027"/>
                  </a:lnTo>
                  <a:lnTo>
                    <a:pt x="22294" y="6711"/>
                  </a:lnTo>
                  <a:lnTo>
                    <a:pt x="22965" y="4064"/>
                  </a:lnTo>
                  <a:lnTo>
                    <a:pt x="391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53"/>
            <p:cNvSpPr/>
            <p:nvPr/>
          </p:nvSpPr>
          <p:spPr>
            <a:xfrm rot="-810640">
              <a:off x="696275" y="1059682"/>
              <a:ext cx="720920" cy="245351"/>
            </a:xfrm>
            <a:custGeom>
              <a:avLst/>
              <a:gdLst/>
              <a:ahLst/>
              <a:cxnLst/>
              <a:rect l="l" t="t" r="r" b="b"/>
              <a:pathLst>
                <a:path w="19722" h="6712" extrusionOk="0">
                  <a:moveTo>
                    <a:pt x="671" y="1"/>
                  </a:moveTo>
                  <a:lnTo>
                    <a:pt x="0" y="3020"/>
                  </a:lnTo>
                  <a:lnTo>
                    <a:pt x="19050" y="6711"/>
                  </a:lnTo>
                  <a:lnTo>
                    <a:pt x="19721" y="4064"/>
                  </a:lnTo>
                  <a:lnTo>
                    <a:pt x="671"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84" name="Google Shape;1684;p53"/>
          <p:cNvSpPr txBox="1">
            <a:spLocks noGrp="1"/>
          </p:cNvSpPr>
          <p:nvPr>
            <p:ph type="subTitle" idx="1"/>
          </p:nvPr>
        </p:nvSpPr>
        <p:spPr>
          <a:xfrm>
            <a:off x="3102151" y="1477202"/>
            <a:ext cx="2776200" cy="700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Nodejs – MongoDB</a:t>
            </a:r>
            <a:endParaRPr dirty="0"/>
          </a:p>
        </p:txBody>
      </p:sp>
      <p:sp>
        <p:nvSpPr>
          <p:cNvPr id="1685" name="Google Shape;1685;p53"/>
          <p:cNvSpPr txBox="1">
            <a:spLocks noGrp="1"/>
          </p:cNvSpPr>
          <p:nvPr>
            <p:ph type="title" idx="2"/>
          </p:nvPr>
        </p:nvSpPr>
        <p:spPr>
          <a:xfrm>
            <a:off x="3657150" y="3019098"/>
            <a:ext cx="1829700" cy="1259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Tree>
    <p:extLst>
      <p:ext uri="{BB962C8B-B14F-4D97-AF65-F5344CB8AC3E}">
        <p14:creationId xmlns:p14="http://schemas.microsoft.com/office/powerpoint/2010/main" val="4161157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5"/>
        <p:cNvGrpSpPr/>
        <p:nvPr/>
      </p:nvGrpSpPr>
      <p:grpSpPr>
        <a:xfrm>
          <a:off x="0" y="0"/>
          <a:ext cx="0" cy="0"/>
          <a:chOff x="0" y="0"/>
          <a:chExt cx="0" cy="0"/>
        </a:xfrm>
      </p:grpSpPr>
      <p:grpSp>
        <p:nvGrpSpPr>
          <p:cNvPr id="1186" name="Google Shape;1186;p48"/>
          <p:cNvGrpSpPr/>
          <p:nvPr/>
        </p:nvGrpSpPr>
        <p:grpSpPr>
          <a:xfrm>
            <a:off x="-1947141" y="-246796"/>
            <a:ext cx="10377864" cy="9139441"/>
            <a:chOff x="-1947141" y="-246796"/>
            <a:chExt cx="10377864" cy="9139441"/>
          </a:xfrm>
        </p:grpSpPr>
        <p:sp>
          <p:nvSpPr>
            <p:cNvPr id="1187" name="Google Shape;1187;p48"/>
            <p:cNvSpPr/>
            <p:nvPr/>
          </p:nvSpPr>
          <p:spPr>
            <a:xfrm rot="4499738">
              <a:off x="-1235506" y="701059"/>
              <a:ext cx="7520494" cy="7243731"/>
            </a:xfrm>
            <a:custGeom>
              <a:avLst/>
              <a:gdLst/>
              <a:ahLst/>
              <a:cxnLst/>
              <a:rect l="l" t="t" r="r" b="b"/>
              <a:pathLst>
                <a:path w="192439" h="185357" extrusionOk="0">
                  <a:moveTo>
                    <a:pt x="112964" y="1"/>
                  </a:moveTo>
                  <a:cubicBezTo>
                    <a:pt x="109203" y="1"/>
                    <a:pt x="105436" y="1180"/>
                    <a:pt x="102184" y="3131"/>
                  </a:cubicBezTo>
                  <a:cubicBezTo>
                    <a:pt x="97226" y="6113"/>
                    <a:pt x="93461" y="10699"/>
                    <a:pt x="89099" y="14501"/>
                  </a:cubicBezTo>
                  <a:cubicBezTo>
                    <a:pt x="85126" y="17999"/>
                    <a:pt x="80193" y="21002"/>
                    <a:pt x="75007" y="21002"/>
                  </a:cubicBezTo>
                  <a:cubicBezTo>
                    <a:pt x="74500" y="21002"/>
                    <a:pt x="73990" y="20973"/>
                    <a:pt x="73479" y="20913"/>
                  </a:cubicBezTo>
                  <a:cubicBezTo>
                    <a:pt x="68893" y="20354"/>
                    <a:pt x="65016" y="17446"/>
                    <a:pt x="61102" y="14986"/>
                  </a:cubicBezTo>
                  <a:cubicBezTo>
                    <a:pt x="57969" y="13047"/>
                    <a:pt x="54359" y="11274"/>
                    <a:pt x="50749" y="11274"/>
                  </a:cubicBezTo>
                  <a:cubicBezTo>
                    <a:pt x="49848" y="11274"/>
                    <a:pt x="48947" y="11385"/>
                    <a:pt x="48054" y="11631"/>
                  </a:cubicBezTo>
                  <a:cubicBezTo>
                    <a:pt x="44400" y="12637"/>
                    <a:pt x="41642" y="15806"/>
                    <a:pt x="40262" y="19347"/>
                  </a:cubicBezTo>
                  <a:cubicBezTo>
                    <a:pt x="38920" y="22889"/>
                    <a:pt x="38771" y="26766"/>
                    <a:pt x="38883" y="30569"/>
                  </a:cubicBezTo>
                  <a:cubicBezTo>
                    <a:pt x="39107" y="37615"/>
                    <a:pt x="38920" y="46375"/>
                    <a:pt x="34186" y="51595"/>
                  </a:cubicBezTo>
                  <a:cubicBezTo>
                    <a:pt x="31576" y="54502"/>
                    <a:pt x="27811" y="56180"/>
                    <a:pt x="25388" y="59274"/>
                  </a:cubicBezTo>
                  <a:cubicBezTo>
                    <a:pt x="21846" y="63785"/>
                    <a:pt x="22107" y="70234"/>
                    <a:pt x="23151" y="75901"/>
                  </a:cubicBezTo>
                  <a:cubicBezTo>
                    <a:pt x="24157" y="81605"/>
                    <a:pt x="25760" y="87458"/>
                    <a:pt x="24307" y="93050"/>
                  </a:cubicBezTo>
                  <a:cubicBezTo>
                    <a:pt x="21548" y="103674"/>
                    <a:pt x="9059" y="108931"/>
                    <a:pt x="4511" y="118922"/>
                  </a:cubicBezTo>
                  <a:cubicBezTo>
                    <a:pt x="0" y="128727"/>
                    <a:pt x="4362" y="140321"/>
                    <a:pt x="14204" y="144757"/>
                  </a:cubicBezTo>
                  <a:cubicBezTo>
                    <a:pt x="22144" y="148336"/>
                    <a:pt x="31464" y="146248"/>
                    <a:pt x="40039" y="147963"/>
                  </a:cubicBezTo>
                  <a:cubicBezTo>
                    <a:pt x="49209" y="149827"/>
                    <a:pt x="59536" y="155568"/>
                    <a:pt x="61064" y="164813"/>
                  </a:cubicBezTo>
                  <a:cubicBezTo>
                    <a:pt x="61661" y="168653"/>
                    <a:pt x="62332" y="172568"/>
                    <a:pt x="64233" y="175997"/>
                  </a:cubicBezTo>
                  <a:cubicBezTo>
                    <a:pt x="66134" y="179390"/>
                    <a:pt x="69564" y="182186"/>
                    <a:pt x="73441" y="182260"/>
                  </a:cubicBezTo>
                  <a:cubicBezTo>
                    <a:pt x="73487" y="182261"/>
                    <a:pt x="73532" y="182261"/>
                    <a:pt x="73577" y="182261"/>
                  </a:cubicBezTo>
                  <a:cubicBezTo>
                    <a:pt x="78287" y="182261"/>
                    <a:pt x="82117" y="178421"/>
                    <a:pt x="84961" y="174618"/>
                  </a:cubicBezTo>
                  <a:cubicBezTo>
                    <a:pt x="87831" y="170778"/>
                    <a:pt x="90627" y="166416"/>
                    <a:pt x="95101" y="164776"/>
                  </a:cubicBezTo>
                  <a:cubicBezTo>
                    <a:pt x="96376" y="164311"/>
                    <a:pt x="97693" y="164101"/>
                    <a:pt x="99017" y="164101"/>
                  </a:cubicBezTo>
                  <a:cubicBezTo>
                    <a:pt x="102998" y="164101"/>
                    <a:pt x="107048" y="165996"/>
                    <a:pt x="110236" y="168541"/>
                  </a:cubicBezTo>
                  <a:cubicBezTo>
                    <a:pt x="114449" y="171934"/>
                    <a:pt x="117730" y="176407"/>
                    <a:pt x="121793" y="179986"/>
                  </a:cubicBezTo>
                  <a:cubicBezTo>
                    <a:pt x="125211" y="182969"/>
                    <a:pt x="129587" y="185357"/>
                    <a:pt x="134015" y="185357"/>
                  </a:cubicBezTo>
                  <a:cubicBezTo>
                    <a:pt x="134900" y="185357"/>
                    <a:pt x="135786" y="185261"/>
                    <a:pt x="136668" y="185056"/>
                  </a:cubicBezTo>
                  <a:cubicBezTo>
                    <a:pt x="142223" y="183789"/>
                    <a:pt x="146062" y="178458"/>
                    <a:pt x="147479" y="172903"/>
                  </a:cubicBezTo>
                  <a:cubicBezTo>
                    <a:pt x="148896" y="167386"/>
                    <a:pt x="148411" y="161570"/>
                    <a:pt x="148299" y="155866"/>
                  </a:cubicBezTo>
                  <a:cubicBezTo>
                    <a:pt x="148225" y="150125"/>
                    <a:pt x="148672" y="144160"/>
                    <a:pt x="151654" y="139277"/>
                  </a:cubicBezTo>
                  <a:cubicBezTo>
                    <a:pt x="156240" y="131895"/>
                    <a:pt x="165336" y="129025"/>
                    <a:pt x="173463" y="125856"/>
                  </a:cubicBezTo>
                  <a:cubicBezTo>
                    <a:pt x="181590" y="122724"/>
                    <a:pt x="190351" y="117543"/>
                    <a:pt x="191693" y="108931"/>
                  </a:cubicBezTo>
                  <a:cubicBezTo>
                    <a:pt x="192438" y="104234"/>
                    <a:pt x="190649" y="99350"/>
                    <a:pt x="187517" y="95771"/>
                  </a:cubicBezTo>
                  <a:cubicBezTo>
                    <a:pt x="184386" y="92155"/>
                    <a:pt x="180024" y="89806"/>
                    <a:pt x="175476" y="88352"/>
                  </a:cubicBezTo>
                  <a:cubicBezTo>
                    <a:pt x="172978" y="87570"/>
                    <a:pt x="170331" y="87048"/>
                    <a:pt x="168057" y="85780"/>
                  </a:cubicBezTo>
                  <a:cubicBezTo>
                    <a:pt x="165746" y="84513"/>
                    <a:pt x="163770" y="82276"/>
                    <a:pt x="163658" y="79629"/>
                  </a:cubicBezTo>
                  <a:cubicBezTo>
                    <a:pt x="163547" y="76087"/>
                    <a:pt x="166715" y="73441"/>
                    <a:pt x="169399" y="71092"/>
                  </a:cubicBezTo>
                  <a:cubicBezTo>
                    <a:pt x="173649" y="67401"/>
                    <a:pt x="177415" y="63151"/>
                    <a:pt x="180583" y="58417"/>
                  </a:cubicBezTo>
                  <a:cubicBezTo>
                    <a:pt x="183491" y="54055"/>
                    <a:pt x="185914" y="48873"/>
                    <a:pt x="184759" y="43766"/>
                  </a:cubicBezTo>
                  <a:cubicBezTo>
                    <a:pt x="183417" y="37615"/>
                    <a:pt x="177191" y="33626"/>
                    <a:pt x="171003" y="32619"/>
                  </a:cubicBezTo>
                  <a:cubicBezTo>
                    <a:pt x="169455" y="32377"/>
                    <a:pt x="167901" y="32277"/>
                    <a:pt x="166343" y="32277"/>
                  </a:cubicBezTo>
                  <a:cubicBezTo>
                    <a:pt x="161669" y="32277"/>
                    <a:pt x="156957" y="33178"/>
                    <a:pt x="152288" y="33849"/>
                  </a:cubicBezTo>
                  <a:cubicBezTo>
                    <a:pt x="151063" y="34019"/>
                    <a:pt x="149896" y="34088"/>
                    <a:pt x="148762" y="34088"/>
                  </a:cubicBezTo>
                  <a:cubicBezTo>
                    <a:pt x="144166" y="34088"/>
                    <a:pt x="140126" y="32955"/>
                    <a:pt x="135102" y="32805"/>
                  </a:cubicBezTo>
                  <a:cubicBezTo>
                    <a:pt x="132120" y="32731"/>
                    <a:pt x="129622" y="30270"/>
                    <a:pt x="128578" y="27474"/>
                  </a:cubicBezTo>
                  <a:cubicBezTo>
                    <a:pt x="127497" y="24678"/>
                    <a:pt x="127609" y="21584"/>
                    <a:pt x="127758" y="18602"/>
                  </a:cubicBezTo>
                  <a:cubicBezTo>
                    <a:pt x="127907" y="15657"/>
                    <a:pt x="128093" y="12600"/>
                    <a:pt x="127236" y="9729"/>
                  </a:cubicBezTo>
                  <a:cubicBezTo>
                    <a:pt x="125819" y="4957"/>
                    <a:pt x="121383" y="1416"/>
                    <a:pt x="116537" y="372"/>
                  </a:cubicBezTo>
                  <a:cubicBezTo>
                    <a:pt x="115358" y="120"/>
                    <a:pt x="114161" y="1"/>
                    <a:pt x="1129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8" name="Google Shape;1188;p48"/>
            <p:cNvGrpSpPr/>
            <p:nvPr/>
          </p:nvGrpSpPr>
          <p:grpSpPr>
            <a:xfrm>
              <a:off x="6020095" y="1576717"/>
              <a:ext cx="2410627" cy="3502258"/>
              <a:chOff x="6020145" y="1152367"/>
              <a:chExt cx="2410627" cy="3502258"/>
            </a:xfrm>
          </p:grpSpPr>
          <p:sp>
            <p:nvSpPr>
              <p:cNvPr id="1189" name="Google Shape;1189;p48"/>
              <p:cNvSpPr/>
              <p:nvPr/>
            </p:nvSpPr>
            <p:spPr>
              <a:xfrm>
                <a:off x="6439913" y="4562525"/>
                <a:ext cx="1571100" cy="921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0" name="Google Shape;1190;p48"/>
              <p:cNvGrpSpPr/>
              <p:nvPr/>
            </p:nvGrpSpPr>
            <p:grpSpPr>
              <a:xfrm flipH="1">
                <a:off x="6020145" y="1152367"/>
                <a:ext cx="2410627" cy="3456132"/>
                <a:chOff x="-184875" y="2303925"/>
                <a:chExt cx="2127650" cy="3050425"/>
              </a:xfrm>
            </p:grpSpPr>
            <p:sp>
              <p:nvSpPr>
                <p:cNvPr id="1191" name="Google Shape;1191;p48"/>
                <p:cNvSpPr/>
                <p:nvPr/>
              </p:nvSpPr>
              <p:spPr>
                <a:xfrm>
                  <a:off x="1534725" y="3344000"/>
                  <a:ext cx="293925" cy="268875"/>
                </a:xfrm>
                <a:custGeom>
                  <a:avLst/>
                  <a:gdLst/>
                  <a:ahLst/>
                  <a:cxnLst/>
                  <a:rect l="l" t="t" r="r" b="b"/>
                  <a:pathLst>
                    <a:path w="11757" h="10755" extrusionOk="0">
                      <a:moveTo>
                        <a:pt x="8651" y="0"/>
                      </a:moveTo>
                      <a:cubicBezTo>
                        <a:pt x="8302" y="0"/>
                        <a:pt x="7944" y="87"/>
                        <a:pt x="7610" y="254"/>
                      </a:cubicBezTo>
                      <a:cubicBezTo>
                        <a:pt x="7305" y="406"/>
                        <a:pt x="7001" y="635"/>
                        <a:pt x="6773" y="901"/>
                      </a:cubicBezTo>
                      <a:cubicBezTo>
                        <a:pt x="6582" y="1091"/>
                        <a:pt x="6392" y="1281"/>
                        <a:pt x="6202" y="1472"/>
                      </a:cubicBezTo>
                      <a:cubicBezTo>
                        <a:pt x="6126" y="1396"/>
                        <a:pt x="6050" y="1358"/>
                        <a:pt x="5974" y="1358"/>
                      </a:cubicBezTo>
                      <a:cubicBezTo>
                        <a:pt x="5707" y="1254"/>
                        <a:pt x="5430" y="1202"/>
                        <a:pt x="5156" y="1202"/>
                      </a:cubicBezTo>
                      <a:cubicBezTo>
                        <a:pt x="4726" y="1202"/>
                        <a:pt x="4306" y="1330"/>
                        <a:pt x="3957" y="1586"/>
                      </a:cubicBezTo>
                      <a:cubicBezTo>
                        <a:pt x="3273" y="2042"/>
                        <a:pt x="2816" y="2727"/>
                        <a:pt x="2664" y="3526"/>
                      </a:cubicBezTo>
                      <a:cubicBezTo>
                        <a:pt x="2512" y="4135"/>
                        <a:pt x="2474" y="4782"/>
                        <a:pt x="2512" y="5428"/>
                      </a:cubicBezTo>
                      <a:cubicBezTo>
                        <a:pt x="2550" y="5580"/>
                        <a:pt x="2588" y="5771"/>
                        <a:pt x="2588" y="5961"/>
                      </a:cubicBezTo>
                      <a:lnTo>
                        <a:pt x="1" y="7178"/>
                      </a:lnTo>
                      <a:lnTo>
                        <a:pt x="1675" y="10754"/>
                      </a:lnTo>
                      <a:lnTo>
                        <a:pt x="4870" y="9385"/>
                      </a:lnTo>
                      <a:cubicBezTo>
                        <a:pt x="4947" y="9461"/>
                        <a:pt x="5061" y="9575"/>
                        <a:pt x="5175" y="9613"/>
                      </a:cubicBezTo>
                      <a:cubicBezTo>
                        <a:pt x="5481" y="9717"/>
                        <a:pt x="5784" y="9762"/>
                        <a:pt x="6085" y="9762"/>
                      </a:cubicBezTo>
                      <a:cubicBezTo>
                        <a:pt x="7435" y="9762"/>
                        <a:pt x="8752" y="8869"/>
                        <a:pt x="10121" y="8434"/>
                      </a:cubicBezTo>
                      <a:cubicBezTo>
                        <a:pt x="10235" y="8358"/>
                        <a:pt x="10387" y="8320"/>
                        <a:pt x="10501" y="8282"/>
                      </a:cubicBezTo>
                      <a:cubicBezTo>
                        <a:pt x="10615" y="8205"/>
                        <a:pt x="10729" y="8129"/>
                        <a:pt x="10843" y="8053"/>
                      </a:cubicBezTo>
                      <a:cubicBezTo>
                        <a:pt x="11034" y="7901"/>
                        <a:pt x="11224" y="7711"/>
                        <a:pt x="11300" y="7483"/>
                      </a:cubicBezTo>
                      <a:cubicBezTo>
                        <a:pt x="11490" y="7102"/>
                        <a:pt x="11452" y="6722"/>
                        <a:pt x="11224" y="6379"/>
                      </a:cubicBezTo>
                      <a:cubicBezTo>
                        <a:pt x="11604" y="6075"/>
                        <a:pt x="11756" y="5580"/>
                        <a:pt x="11680" y="5086"/>
                      </a:cubicBezTo>
                      <a:cubicBezTo>
                        <a:pt x="11604" y="4629"/>
                        <a:pt x="11300" y="4249"/>
                        <a:pt x="10843" y="4059"/>
                      </a:cubicBezTo>
                      <a:cubicBezTo>
                        <a:pt x="11224" y="3716"/>
                        <a:pt x="11338" y="3184"/>
                        <a:pt x="11186" y="2689"/>
                      </a:cubicBezTo>
                      <a:cubicBezTo>
                        <a:pt x="11034" y="2233"/>
                        <a:pt x="10653" y="1890"/>
                        <a:pt x="10121" y="1814"/>
                      </a:cubicBezTo>
                      <a:cubicBezTo>
                        <a:pt x="10349" y="1167"/>
                        <a:pt x="10083" y="483"/>
                        <a:pt x="9474" y="178"/>
                      </a:cubicBezTo>
                      <a:cubicBezTo>
                        <a:pt x="9217" y="58"/>
                        <a:pt x="8937" y="0"/>
                        <a:pt x="8651" y="0"/>
                      </a:cubicBezTo>
                      <a:close/>
                    </a:path>
                  </a:pathLst>
                </a:custGeom>
                <a:solidFill>
                  <a:srgbClr val="FFA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8"/>
                <p:cNvSpPr/>
                <p:nvPr/>
              </p:nvSpPr>
              <p:spPr>
                <a:xfrm>
                  <a:off x="1223725" y="2605675"/>
                  <a:ext cx="719050" cy="1166100"/>
                </a:xfrm>
                <a:custGeom>
                  <a:avLst/>
                  <a:gdLst/>
                  <a:ahLst/>
                  <a:cxnLst/>
                  <a:rect l="l" t="t" r="r" b="b"/>
                  <a:pathLst>
                    <a:path w="28762" h="46644" extrusionOk="0">
                      <a:moveTo>
                        <a:pt x="14300" y="2301"/>
                      </a:moveTo>
                      <a:cubicBezTo>
                        <a:pt x="16890" y="2301"/>
                        <a:pt x="19533" y="3260"/>
                        <a:pt x="21686" y="5401"/>
                      </a:cubicBezTo>
                      <a:cubicBezTo>
                        <a:pt x="28305" y="12059"/>
                        <a:pt x="23626" y="23396"/>
                        <a:pt x="14229" y="23396"/>
                      </a:cubicBezTo>
                      <a:cubicBezTo>
                        <a:pt x="8408" y="23396"/>
                        <a:pt x="3691" y="18678"/>
                        <a:pt x="3691" y="12858"/>
                      </a:cubicBezTo>
                      <a:cubicBezTo>
                        <a:pt x="3691" y="6500"/>
                        <a:pt x="8881" y="2301"/>
                        <a:pt x="14300" y="2301"/>
                      </a:cubicBezTo>
                      <a:close/>
                      <a:moveTo>
                        <a:pt x="14252" y="0"/>
                      </a:moveTo>
                      <a:cubicBezTo>
                        <a:pt x="12996" y="0"/>
                        <a:pt x="11721" y="184"/>
                        <a:pt x="10463" y="569"/>
                      </a:cubicBezTo>
                      <a:cubicBezTo>
                        <a:pt x="3881" y="2586"/>
                        <a:pt x="0" y="9434"/>
                        <a:pt x="1712" y="16091"/>
                      </a:cubicBezTo>
                      <a:cubicBezTo>
                        <a:pt x="3206" y="21932"/>
                        <a:pt x="8462" y="25862"/>
                        <a:pt x="14249" y="25862"/>
                      </a:cubicBezTo>
                      <a:cubicBezTo>
                        <a:pt x="15097" y="25862"/>
                        <a:pt x="15956" y="25777"/>
                        <a:pt x="16816" y="25602"/>
                      </a:cubicBezTo>
                      <a:lnTo>
                        <a:pt x="23245" y="45918"/>
                      </a:lnTo>
                      <a:cubicBezTo>
                        <a:pt x="23476" y="46423"/>
                        <a:pt x="23916" y="46644"/>
                        <a:pt x="24355" y="46644"/>
                      </a:cubicBezTo>
                      <a:cubicBezTo>
                        <a:pt x="25074" y="46644"/>
                        <a:pt x="25793" y="46054"/>
                        <a:pt x="25604" y="45157"/>
                      </a:cubicBezTo>
                      <a:lnTo>
                        <a:pt x="19213" y="24842"/>
                      </a:lnTo>
                      <a:cubicBezTo>
                        <a:pt x="25604" y="22178"/>
                        <a:pt x="28762" y="15026"/>
                        <a:pt x="26403" y="8521"/>
                      </a:cubicBezTo>
                      <a:cubicBezTo>
                        <a:pt x="24526" y="3290"/>
                        <a:pt x="19563" y="0"/>
                        <a:pt x="142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8"/>
                <p:cNvSpPr/>
                <p:nvPr/>
              </p:nvSpPr>
              <p:spPr>
                <a:xfrm>
                  <a:off x="1685000" y="3344950"/>
                  <a:ext cx="143650" cy="212375"/>
                </a:xfrm>
                <a:custGeom>
                  <a:avLst/>
                  <a:gdLst/>
                  <a:ahLst/>
                  <a:cxnLst/>
                  <a:rect l="l" t="t" r="r" b="b"/>
                  <a:pathLst>
                    <a:path w="5746" h="8495" extrusionOk="0">
                      <a:moveTo>
                        <a:pt x="2644" y="0"/>
                      </a:moveTo>
                      <a:cubicBezTo>
                        <a:pt x="2299" y="0"/>
                        <a:pt x="1950" y="87"/>
                        <a:pt x="1637" y="254"/>
                      </a:cubicBezTo>
                      <a:cubicBezTo>
                        <a:pt x="1294" y="406"/>
                        <a:pt x="1028" y="635"/>
                        <a:pt x="762" y="901"/>
                      </a:cubicBezTo>
                      <a:cubicBezTo>
                        <a:pt x="724" y="901"/>
                        <a:pt x="724" y="939"/>
                        <a:pt x="686" y="977"/>
                      </a:cubicBezTo>
                      <a:cubicBezTo>
                        <a:pt x="419" y="1281"/>
                        <a:pt x="229" y="1624"/>
                        <a:pt x="115" y="2004"/>
                      </a:cubicBezTo>
                      <a:cubicBezTo>
                        <a:pt x="1" y="2385"/>
                        <a:pt x="115" y="2765"/>
                        <a:pt x="381" y="3070"/>
                      </a:cubicBezTo>
                      <a:cubicBezTo>
                        <a:pt x="549" y="3237"/>
                        <a:pt x="762" y="3324"/>
                        <a:pt x="977" y="3324"/>
                      </a:cubicBezTo>
                      <a:cubicBezTo>
                        <a:pt x="1153" y="3324"/>
                        <a:pt x="1330" y="3266"/>
                        <a:pt x="1485" y="3146"/>
                      </a:cubicBezTo>
                      <a:lnTo>
                        <a:pt x="1485" y="3146"/>
                      </a:lnTo>
                      <a:cubicBezTo>
                        <a:pt x="1294" y="3298"/>
                        <a:pt x="1142" y="3526"/>
                        <a:pt x="1028" y="3754"/>
                      </a:cubicBezTo>
                      <a:cubicBezTo>
                        <a:pt x="914" y="3983"/>
                        <a:pt x="876" y="4249"/>
                        <a:pt x="990" y="4515"/>
                      </a:cubicBezTo>
                      <a:cubicBezTo>
                        <a:pt x="1066" y="4744"/>
                        <a:pt x="1294" y="4972"/>
                        <a:pt x="1523" y="5048"/>
                      </a:cubicBezTo>
                      <a:cubicBezTo>
                        <a:pt x="1722" y="5133"/>
                        <a:pt x="1943" y="5176"/>
                        <a:pt x="2154" y="5176"/>
                      </a:cubicBezTo>
                      <a:cubicBezTo>
                        <a:pt x="2224" y="5176"/>
                        <a:pt x="2293" y="5172"/>
                        <a:pt x="2360" y="5162"/>
                      </a:cubicBezTo>
                      <a:lnTo>
                        <a:pt x="2360" y="5162"/>
                      </a:lnTo>
                      <a:cubicBezTo>
                        <a:pt x="2093" y="5238"/>
                        <a:pt x="1865" y="5314"/>
                        <a:pt x="1675" y="5466"/>
                      </a:cubicBezTo>
                      <a:cubicBezTo>
                        <a:pt x="1446" y="5580"/>
                        <a:pt x="1256" y="5809"/>
                        <a:pt x="1180" y="6037"/>
                      </a:cubicBezTo>
                      <a:cubicBezTo>
                        <a:pt x="1104" y="6303"/>
                        <a:pt x="1180" y="6570"/>
                        <a:pt x="1408" y="6722"/>
                      </a:cubicBezTo>
                      <a:cubicBezTo>
                        <a:pt x="1554" y="6838"/>
                        <a:pt x="1743" y="6888"/>
                        <a:pt x="1944" y="6888"/>
                      </a:cubicBezTo>
                      <a:cubicBezTo>
                        <a:pt x="2006" y="6888"/>
                        <a:pt x="2068" y="6883"/>
                        <a:pt x="2131" y="6874"/>
                      </a:cubicBezTo>
                      <a:lnTo>
                        <a:pt x="2131" y="6874"/>
                      </a:lnTo>
                      <a:cubicBezTo>
                        <a:pt x="1751" y="6950"/>
                        <a:pt x="1523" y="7254"/>
                        <a:pt x="1561" y="7635"/>
                      </a:cubicBezTo>
                      <a:cubicBezTo>
                        <a:pt x="1637" y="7977"/>
                        <a:pt x="1903" y="8244"/>
                        <a:pt x="2207" y="8396"/>
                      </a:cubicBezTo>
                      <a:cubicBezTo>
                        <a:pt x="2424" y="8468"/>
                        <a:pt x="2642" y="8495"/>
                        <a:pt x="2859" y="8495"/>
                      </a:cubicBezTo>
                      <a:cubicBezTo>
                        <a:pt x="2984" y="8495"/>
                        <a:pt x="3109" y="8486"/>
                        <a:pt x="3235" y="8472"/>
                      </a:cubicBezTo>
                      <a:cubicBezTo>
                        <a:pt x="3653" y="8434"/>
                        <a:pt x="4072" y="8358"/>
                        <a:pt x="4490" y="8244"/>
                      </a:cubicBezTo>
                      <a:cubicBezTo>
                        <a:pt x="4604" y="8167"/>
                        <a:pt x="4718" y="8091"/>
                        <a:pt x="4832" y="8015"/>
                      </a:cubicBezTo>
                      <a:cubicBezTo>
                        <a:pt x="5023" y="7863"/>
                        <a:pt x="5213" y="7673"/>
                        <a:pt x="5289" y="7445"/>
                      </a:cubicBezTo>
                      <a:cubicBezTo>
                        <a:pt x="5479" y="7064"/>
                        <a:pt x="5441" y="6684"/>
                        <a:pt x="5213" y="6341"/>
                      </a:cubicBezTo>
                      <a:cubicBezTo>
                        <a:pt x="5593" y="6037"/>
                        <a:pt x="5745" y="5542"/>
                        <a:pt x="5669" y="5086"/>
                      </a:cubicBezTo>
                      <a:cubicBezTo>
                        <a:pt x="5593" y="4629"/>
                        <a:pt x="5289" y="4249"/>
                        <a:pt x="4870" y="4059"/>
                      </a:cubicBezTo>
                      <a:cubicBezTo>
                        <a:pt x="5213" y="3716"/>
                        <a:pt x="5365" y="3184"/>
                        <a:pt x="5213" y="2689"/>
                      </a:cubicBezTo>
                      <a:cubicBezTo>
                        <a:pt x="5061" y="2195"/>
                        <a:pt x="4642" y="1852"/>
                        <a:pt x="4148" y="1776"/>
                      </a:cubicBezTo>
                      <a:cubicBezTo>
                        <a:pt x="4376" y="1167"/>
                        <a:pt x="4072" y="483"/>
                        <a:pt x="3463" y="178"/>
                      </a:cubicBezTo>
                      <a:cubicBezTo>
                        <a:pt x="3206" y="58"/>
                        <a:pt x="2926" y="0"/>
                        <a:pt x="2644" y="0"/>
                      </a:cubicBezTo>
                      <a:close/>
                    </a:path>
                  </a:pathLst>
                </a:custGeom>
                <a:solidFill>
                  <a:srgbClr val="FFA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8"/>
                <p:cNvSpPr/>
                <p:nvPr/>
              </p:nvSpPr>
              <p:spPr>
                <a:xfrm>
                  <a:off x="1614625" y="3389350"/>
                  <a:ext cx="110350" cy="131275"/>
                </a:xfrm>
                <a:custGeom>
                  <a:avLst/>
                  <a:gdLst/>
                  <a:ahLst/>
                  <a:cxnLst/>
                  <a:rect l="l" t="t" r="r" b="b"/>
                  <a:pathLst>
                    <a:path w="4414" h="5251" extrusionOk="0">
                      <a:moveTo>
                        <a:pt x="3044" y="0"/>
                      </a:moveTo>
                      <a:lnTo>
                        <a:pt x="1" y="3804"/>
                      </a:lnTo>
                      <a:cubicBezTo>
                        <a:pt x="115" y="3995"/>
                        <a:pt x="305" y="4109"/>
                        <a:pt x="495" y="4147"/>
                      </a:cubicBezTo>
                      <a:cubicBezTo>
                        <a:pt x="578" y="4169"/>
                        <a:pt x="660" y="4180"/>
                        <a:pt x="742" y="4180"/>
                      </a:cubicBezTo>
                      <a:cubicBezTo>
                        <a:pt x="1073" y="4180"/>
                        <a:pt x="1385" y="4003"/>
                        <a:pt x="1598" y="3728"/>
                      </a:cubicBezTo>
                      <a:cubicBezTo>
                        <a:pt x="1827" y="3386"/>
                        <a:pt x="1941" y="2968"/>
                        <a:pt x="1903" y="2549"/>
                      </a:cubicBezTo>
                      <a:lnTo>
                        <a:pt x="1903" y="2549"/>
                      </a:lnTo>
                      <a:cubicBezTo>
                        <a:pt x="2017" y="3348"/>
                        <a:pt x="2359" y="4109"/>
                        <a:pt x="2854" y="4794"/>
                      </a:cubicBezTo>
                      <a:cubicBezTo>
                        <a:pt x="3006" y="5022"/>
                        <a:pt x="3272" y="5212"/>
                        <a:pt x="3577" y="5250"/>
                      </a:cubicBezTo>
                      <a:cubicBezTo>
                        <a:pt x="3843" y="5250"/>
                        <a:pt x="4071" y="5060"/>
                        <a:pt x="4185" y="4832"/>
                      </a:cubicBezTo>
                      <a:cubicBezTo>
                        <a:pt x="4300" y="4603"/>
                        <a:pt x="4376" y="4337"/>
                        <a:pt x="4376" y="4071"/>
                      </a:cubicBezTo>
                      <a:cubicBezTo>
                        <a:pt x="4414" y="2587"/>
                        <a:pt x="3957" y="1141"/>
                        <a:pt x="3044" y="0"/>
                      </a:cubicBezTo>
                      <a:close/>
                    </a:path>
                  </a:pathLst>
                </a:custGeom>
                <a:solidFill>
                  <a:srgbClr val="FFA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8"/>
                <p:cNvSpPr/>
                <p:nvPr/>
              </p:nvSpPr>
              <p:spPr>
                <a:xfrm>
                  <a:off x="1614625" y="3389350"/>
                  <a:ext cx="110350" cy="131275"/>
                </a:xfrm>
                <a:custGeom>
                  <a:avLst/>
                  <a:gdLst/>
                  <a:ahLst/>
                  <a:cxnLst/>
                  <a:rect l="l" t="t" r="r" b="b"/>
                  <a:pathLst>
                    <a:path w="4414" h="5251" fill="none" extrusionOk="0">
                      <a:moveTo>
                        <a:pt x="3044" y="0"/>
                      </a:moveTo>
                      <a:cubicBezTo>
                        <a:pt x="3957" y="1141"/>
                        <a:pt x="4414" y="2587"/>
                        <a:pt x="4376" y="4071"/>
                      </a:cubicBezTo>
                      <a:cubicBezTo>
                        <a:pt x="4376" y="4337"/>
                        <a:pt x="4300" y="4603"/>
                        <a:pt x="4185" y="4832"/>
                      </a:cubicBezTo>
                      <a:cubicBezTo>
                        <a:pt x="4071" y="5060"/>
                        <a:pt x="3843" y="5250"/>
                        <a:pt x="3577" y="5250"/>
                      </a:cubicBezTo>
                      <a:cubicBezTo>
                        <a:pt x="3272" y="5212"/>
                        <a:pt x="3006" y="5022"/>
                        <a:pt x="2854" y="4794"/>
                      </a:cubicBezTo>
                      <a:cubicBezTo>
                        <a:pt x="2359" y="4109"/>
                        <a:pt x="2017" y="3348"/>
                        <a:pt x="1903" y="2549"/>
                      </a:cubicBezTo>
                      <a:cubicBezTo>
                        <a:pt x="1941" y="2968"/>
                        <a:pt x="1827" y="3386"/>
                        <a:pt x="1598" y="3728"/>
                      </a:cubicBezTo>
                      <a:cubicBezTo>
                        <a:pt x="1332" y="4071"/>
                        <a:pt x="914" y="4261"/>
                        <a:pt x="495" y="4147"/>
                      </a:cubicBezTo>
                      <a:cubicBezTo>
                        <a:pt x="305" y="4109"/>
                        <a:pt x="115" y="3995"/>
                        <a:pt x="1" y="3804"/>
                      </a:cubicBezTo>
                    </a:path>
                  </a:pathLst>
                </a:custGeom>
                <a:noFill/>
                <a:ln w="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8"/>
                <p:cNvSpPr/>
                <p:nvPr/>
              </p:nvSpPr>
              <p:spPr>
                <a:xfrm>
                  <a:off x="1722100" y="3390300"/>
                  <a:ext cx="57100" cy="25700"/>
                </a:xfrm>
                <a:custGeom>
                  <a:avLst/>
                  <a:gdLst/>
                  <a:ahLst/>
                  <a:cxnLst/>
                  <a:rect l="l" t="t" r="r" b="b"/>
                  <a:pathLst>
                    <a:path w="2284" h="1028" fill="none" extrusionOk="0">
                      <a:moveTo>
                        <a:pt x="1" y="1027"/>
                      </a:moveTo>
                      <a:cubicBezTo>
                        <a:pt x="647" y="495"/>
                        <a:pt x="1446" y="152"/>
                        <a:pt x="2283" y="0"/>
                      </a:cubicBezTo>
                    </a:path>
                  </a:pathLst>
                </a:custGeom>
                <a:noFill/>
                <a:ln w="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8"/>
                <p:cNvSpPr/>
                <p:nvPr/>
              </p:nvSpPr>
              <p:spPr>
                <a:xfrm>
                  <a:off x="1734475" y="3446400"/>
                  <a:ext cx="62800" cy="23800"/>
                </a:xfrm>
                <a:custGeom>
                  <a:avLst/>
                  <a:gdLst/>
                  <a:ahLst/>
                  <a:cxnLst/>
                  <a:rect l="l" t="t" r="r" b="b"/>
                  <a:pathLst>
                    <a:path w="2512" h="952" fill="none" extrusionOk="0">
                      <a:moveTo>
                        <a:pt x="0" y="952"/>
                      </a:moveTo>
                      <a:cubicBezTo>
                        <a:pt x="723" y="419"/>
                        <a:pt x="1598" y="77"/>
                        <a:pt x="2511" y="1"/>
                      </a:cubicBezTo>
                    </a:path>
                  </a:pathLst>
                </a:custGeom>
                <a:noFill/>
                <a:ln w="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8"/>
                <p:cNvSpPr/>
                <p:nvPr/>
              </p:nvSpPr>
              <p:spPr>
                <a:xfrm>
                  <a:off x="1736375" y="3498725"/>
                  <a:ext cx="71350" cy="9525"/>
                </a:xfrm>
                <a:custGeom>
                  <a:avLst/>
                  <a:gdLst/>
                  <a:ahLst/>
                  <a:cxnLst/>
                  <a:rect l="l" t="t" r="r" b="b"/>
                  <a:pathLst>
                    <a:path w="2854" h="381" fill="none" extrusionOk="0">
                      <a:moveTo>
                        <a:pt x="0" y="381"/>
                      </a:moveTo>
                      <a:cubicBezTo>
                        <a:pt x="913" y="76"/>
                        <a:pt x="1902" y="0"/>
                        <a:pt x="2854" y="114"/>
                      </a:cubicBezTo>
                      <a:lnTo>
                        <a:pt x="2777" y="38"/>
                      </a:lnTo>
                    </a:path>
                  </a:pathLst>
                </a:custGeom>
                <a:noFill/>
                <a:ln w="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8"/>
                <p:cNvSpPr/>
                <p:nvPr/>
              </p:nvSpPr>
              <p:spPr>
                <a:xfrm>
                  <a:off x="829975" y="3352250"/>
                  <a:ext cx="782775" cy="392800"/>
                </a:xfrm>
                <a:custGeom>
                  <a:avLst/>
                  <a:gdLst/>
                  <a:ahLst/>
                  <a:cxnLst/>
                  <a:rect l="l" t="t" r="r" b="b"/>
                  <a:pathLst>
                    <a:path w="31311" h="15712" extrusionOk="0">
                      <a:moveTo>
                        <a:pt x="0" y="0"/>
                      </a:moveTo>
                      <a:lnTo>
                        <a:pt x="1179" y="11832"/>
                      </a:lnTo>
                      <a:cubicBezTo>
                        <a:pt x="2625" y="13202"/>
                        <a:pt x="4565" y="13924"/>
                        <a:pt x="6468" y="14419"/>
                      </a:cubicBezTo>
                      <a:cubicBezTo>
                        <a:pt x="9754" y="15282"/>
                        <a:pt x="13106" y="15711"/>
                        <a:pt x="16450" y="15711"/>
                      </a:cubicBezTo>
                      <a:cubicBezTo>
                        <a:pt x="21508" y="15711"/>
                        <a:pt x="26547" y="14730"/>
                        <a:pt x="31310" y="12783"/>
                      </a:cubicBezTo>
                      <a:lnTo>
                        <a:pt x="28153" y="5821"/>
                      </a:lnTo>
                      <a:cubicBezTo>
                        <a:pt x="24862" y="7412"/>
                        <a:pt x="21112" y="8296"/>
                        <a:pt x="17419" y="8296"/>
                      </a:cubicBezTo>
                      <a:cubicBezTo>
                        <a:pt x="15903" y="8296"/>
                        <a:pt x="14397" y="8147"/>
                        <a:pt x="12935" y="7837"/>
                      </a:cubicBezTo>
                      <a:cubicBezTo>
                        <a:pt x="7875" y="6734"/>
                        <a:pt x="3348" y="3957"/>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8"/>
                <p:cNvSpPr/>
                <p:nvPr/>
              </p:nvSpPr>
              <p:spPr>
                <a:xfrm>
                  <a:off x="1447225" y="3541525"/>
                  <a:ext cx="61850" cy="163600"/>
                </a:xfrm>
                <a:custGeom>
                  <a:avLst/>
                  <a:gdLst/>
                  <a:ahLst/>
                  <a:cxnLst/>
                  <a:rect l="l" t="t" r="r" b="b"/>
                  <a:pathLst>
                    <a:path w="2474" h="6544" fill="none" extrusionOk="0">
                      <a:moveTo>
                        <a:pt x="2474" y="6544"/>
                      </a:moveTo>
                      <a:lnTo>
                        <a:pt x="1" y="0"/>
                      </a:lnTo>
                    </a:path>
                  </a:pathLst>
                </a:custGeom>
                <a:noFill/>
                <a:ln w="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8"/>
                <p:cNvSpPr/>
                <p:nvPr/>
              </p:nvSpPr>
              <p:spPr>
                <a:xfrm>
                  <a:off x="205100" y="5222100"/>
                  <a:ext cx="280600" cy="132250"/>
                </a:xfrm>
                <a:custGeom>
                  <a:avLst/>
                  <a:gdLst/>
                  <a:ahLst/>
                  <a:cxnLst/>
                  <a:rect l="l" t="t" r="r" b="b"/>
                  <a:pathLst>
                    <a:path w="11224" h="5290" extrusionOk="0">
                      <a:moveTo>
                        <a:pt x="5935" y="1"/>
                      </a:moveTo>
                      <a:cubicBezTo>
                        <a:pt x="3272" y="800"/>
                        <a:pt x="1103" y="2740"/>
                        <a:pt x="0" y="5289"/>
                      </a:cubicBezTo>
                      <a:lnTo>
                        <a:pt x="11223" y="5289"/>
                      </a:lnTo>
                      <a:cubicBezTo>
                        <a:pt x="11109" y="4224"/>
                        <a:pt x="10805" y="3235"/>
                        <a:pt x="10310" y="2360"/>
                      </a:cubicBezTo>
                      <a:cubicBezTo>
                        <a:pt x="8902" y="1523"/>
                        <a:pt x="7305" y="800"/>
                        <a:pt x="59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8"/>
                <p:cNvSpPr/>
                <p:nvPr/>
              </p:nvSpPr>
              <p:spPr>
                <a:xfrm>
                  <a:off x="828050" y="5222100"/>
                  <a:ext cx="279650" cy="132250"/>
                </a:xfrm>
                <a:custGeom>
                  <a:avLst/>
                  <a:gdLst/>
                  <a:ahLst/>
                  <a:cxnLst/>
                  <a:rect l="l" t="t" r="r" b="b"/>
                  <a:pathLst>
                    <a:path w="11186" h="5290" extrusionOk="0">
                      <a:moveTo>
                        <a:pt x="5289" y="1"/>
                      </a:moveTo>
                      <a:cubicBezTo>
                        <a:pt x="3843" y="800"/>
                        <a:pt x="2284" y="1523"/>
                        <a:pt x="876" y="2360"/>
                      </a:cubicBezTo>
                      <a:cubicBezTo>
                        <a:pt x="381" y="3235"/>
                        <a:pt x="77" y="4224"/>
                        <a:pt x="1" y="5289"/>
                      </a:cubicBezTo>
                      <a:lnTo>
                        <a:pt x="11186" y="5289"/>
                      </a:lnTo>
                      <a:cubicBezTo>
                        <a:pt x="10083" y="2740"/>
                        <a:pt x="7914" y="800"/>
                        <a:pt x="52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8"/>
                <p:cNvSpPr/>
                <p:nvPr/>
              </p:nvSpPr>
              <p:spPr>
                <a:xfrm>
                  <a:off x="310650" y="4051300"/>
                  <a:ext cx="491750" cy="337675"/>
                </a:xfrm>
                <a:custGeom>
                  <a:avLst/>
                  <a:gdLst/>
                  <a:ahLst/>
                  <a:cxnLst/>
                  <a:rect l="l" t="t" r="r" b="b"/>
                  <a:pathLst>
                    <a:path w="19670" h="13507" extrusionOk="0">
                      <a:moveTo>
                        <a:pt x="8637" y="1"/>
                      </a:moveTo>
                      <a:cubicBezTo>
                        <a:pt x="5403" y="39"/>
                        <a:pt x="1751" y="2055"/>
                        <a:pt x="1028" y="5213"/>
                      </a:cubicBezTo>
                      <a:cubicBezTo>
                        <a:pt x="381" y="7914"/>
                        <a:pt x="39" y="10691"/>
                        <a:pt x="1" y="13506"/>
                      </a:cubicBezTo>
                      <a:lnTo>
                        <a:pt x="19670" y="13392"/>
                      </a:lnTo>
                      <a:cubicBezTo>
                        <a:pt x="19480" y="10158"/>
                        <a:pt x="18795" y="7115"/>
                        <a:pt x="16893" y="4528"/>
                      </a:cubicBezTo>
                      <a:cubicBezTo>
                        <a:pt x="14990" y="1903"/>
                        <a:pt x="11833" y="1"/>
                        <a:pt x="86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8"/>
                <p:cNvSpPr/>
                <p:nvPr/>
              </p:nvSpPr>
              <p:spPr>
                <a:xfrm>
                  <a:off x="246925" y="4176850"/>
                  <a:ext cx="317700" cy="1132775"/>
                </a:xfrm>
                <a:custGeom>
                  <a:avLst/>
                  <a:gdLst/>
                  <a:ahLst/>
                  <a:cxnLst/>
                  <a:rect l="l" t="t" r="r" b="b"/>
                  <a:pathLst>
                    <a:path w="12708" h="45311" extrusionOk="0">
                      <a:moveTo>
                        <a:pt x="3653" y="1"/>
                      </a:moveTo>
                      <a:lnTo>
                        <a:pt x="3653" y="1"/>
                      </a:lnTo>
                      <a:cubicBezTo>
                        <a:pt x="1" y="13354"/>
                        <a:pt x="153" y="27887"/>
                        <a:pt x="4528" y="41012"/>
                      </a:cubicBezTo>
                      <a:lnTo>
                        <a:pt x="3159" y="41659"/>
                      </a:lnTo>
                      <a:lnTo>
                        <a:pt x="9246" y="45311"/>
                      </a:lnTo>
                      <a:cubicBezTo>
                        <a:pt x="8523" y="32833"/>
                        <a:pt x="9702" y="20316"/>
                        <a:pt x="12708" y="8142"/>
                      </a:cubicBezTo>
                      <a:lnTo>
                        <a:pt x="36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8"/>
                <p:cNvSpPr/>
                <p:nvPr/>
              </p:nvSpPr>
              <p:spPr>
                <a:xfrm>
                  <a:off x="568400" y="4247225"/>
                  <a:ext cx="456575" cy="1058600"/>
                </a:xfrm>
                <a:custGeom>
                  <a:avLst/>
                  <a:gdLst/>
                  <a:ahLst/>
                  <a:cxnLst/>
                  <a:rect l="l" t="t" r="r" b="b"/>
                  <a:pathLst>
                    <a:path w="18263" h="42344" extrusionOk="0">
                      <a:moveTo>
                        <a:pt x="8295" y="1"/>
                      </a:moveTo>
                      <a:lnTo>
                        <a:pt x="1" y="5441"/>
                      </a:lnTo>
                      <a:cubicBezTo>
                        <a:pt x="3121" y="17349"/>
                        <a:pt x="7610" y="30436"/>
                        <a:pt x="10729" y="42344"/>
                      </a:cubicBezTo>
                      <a:lnTo>
                        <a:pt x="18262" y="39719"/>
                      </a:lnTo>
                      <a:lnTo>
                        <a:pt x="16588" y="38996"/>
                      </a:lnTo>
                      <a:cubicBezTo>
                        <a:pt x="14420" y="26251"/>
                        <a:pt x="11719" y="12479"/>
                        <a:pt x="8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8"/>
                <p:cNvSpPr/>
                <p:nvPr/>
              </p:nvSpPr>
              <p:spPr>
                <a:xfrm>
                  <a:off x="594100" y="3102100"/>
                  <a:ext cx="136025" cy="234525"/>
                </a:xfrm>
                <a:custGeom>
                  <a:avLst/>
                  <a:gdLst/>
                  <a:ahLst/>
                  <a:cxnLst/>
                  <a:rect l="l" t="t" r="r" b="b"/>
                  <a:pathLst>
                    <a:path w="5441" h="9381" extrusionOk="0">
                      <a:moveTo>
                        <a:pt x="0" y="1"/>
                      </a:moveTo>
                      <a:lnTo>
                        <a:pt x="1332" y="8370"/>
                      </a:lnTo>
                      <a:cubicBezTo>
                        <a:pt x="1446" y="8903"/>
                        <a:pt x="2093" y="9131"/>
                        <a:pt x="2625" y="9245"/>
                      </a:cubicBezTo>
                      <a:cubicBezTo>
                        <a:pt x="2946" y="9331"/>
                        <a:pt x="3290" y="9380"/>
                        <a:pt x="3638" y="9380"/>
                      </a:cubicBezTo>
                      <a:cubicBezTo>
                        <a:pt x="3910" y="9380"/>
                        <a:pt x="4184" y="9350"/>
                        <a:pt x="4451" y="9284"/>
                      </a:cubicBezTo>
                      <a:cubicBezTo>
                        <a:pt x="5060" y="9093"/>
                        <a:pt x="5440" y="8485"/>
                        <a:pt x="5288" y="7838"/>
                      </a:cubicBezTo>
                      <a:lnTo>
                        <a:pt x="4109" y="686"/>
                      </a:lnTo>
                      <a:lnTo>
                        <a:pt x="0" y="1"/>
                      </a:lnTo>
                      <a:close/>
                    </a:path>
                  </a:pathLst>
                </a:custGeom>
                <a:solidFill>
                  <a:srgbClr val="FFA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8"/>
                <p:cNvSpPr/>
                <p:nvPr/>
              </p:nvSpPr>
              <p:spPr>
                <a:xfrm>
                  <a:off x="234575" y="3276150"/>
                  <a:ext cx="680075" cy="1171475"/>
                </a:xfrm>
                <a:custGeom>
                  <a:avLst/>
                  <a:gdLst/>
                  <a:ahLst/>
                  <a:cxnLst/>
                  <a:rect l="l" t="t" r="r" b="b"/>
                  <a:pathLst>
                    <a:path w="27203" h="46859" extrusionOk="0">
                      <a:moveTo>
                        <a:pt x="15751" y="1"/>
                      </a:moveTo>
                      <a:lnTo>
                        <a:pt x="14533" y="381"/>
                      </a:lnTo>
                      <a:lnTo>
                        <a:pt x="10348" y="1675"/>
                      </a:lnTo>
                      <a:cubicBezTo>
                        <a:pt x="9854" y="1827"/>
                        <a:pt x="9550" y="2360"/>
                        <a:pt x="9702" y="2892"/>
                      </a:cubicBezTo>
                      <a:cubicBezTo>
                        <a:pt x="11185" y="8713"/>
                        <a:pt x="12098" y="14838"/>
                        <a:pt x="12935" y="20811"/>
                      </a:cubicBezTo>
                      <a:cubicBezTo>
                        <a:pt x="12973" y="21229"/>
                        <a:pt x="12821" y="21686"/>
                        <a:pt x="12479" y="21990"/>
                      </a:cubicBezTo>
                      <a:cubicBezTo>
                        <a:pt x="7077" y="26974"/>
                        <a:pt x="2930" y="33860"/>
                        <a:pt x="1370" y="41050"/>
                      </a:cubicBezTo>
                      <a:lnTo>
                        <a:pt x="0" y="41773"/>
                      </a:lnTo>
                      <a:cubicBezTo>
                        <a:pt x="1784" y="42827"/>
                        <a:pt x="3856" y="43286"/>
                        <a:pt x="5957" y="43286"/>
                      </a:cubicBezTo>
                      <a:cubicBezTo>
                        <a:pt x="6813" y="43286"/>
                        <a:pt x="7674" y="43210"/>
                        <a:pt x="8522" y="43067"/>
                      </a:cubicBezTo>
                      <a:cubicBezTo>
                        <a:pt x="11452" y="42496"/>
                        <a:pt x="14267" y="41393"/>
                        <a:pt x="16816" y="39795"/>
                      </a:cubicBezTo>
                      <a:cubicBezTo>
                        <a:pt x="17387" y="41811"/>
                        <a:pt x="18452" y="43637"/>
                        <a:pt x="19898" y="45159"/>
                      </a:cubicBezTo>
                      <a:cubicBezTo>
                        <a:pt x="20468" y="45806"/>
                        <a:pt x="21153" y="46300"/>
                        <a:pt x="21952" y="46643"/>
                      </a:cubicBezTo>
                      <a:cubicBezTo>
                        <a:pt x="22292" y="46789"/>
                        <a:pt x="22653" y="46858"/>
                        <a:pt x="23013" y="46858"/>
                      </a:cubicBezTo>
                      <a:cubicBezTo>
                        <a:pt x="23500" y="46858"/>
                        <a:pt x="23988" y="46731"/>
                        <a:pt x="24425" y="46491"/>
                      </a:cubicBezTo>
                      <a:lnTo>
                        <a:pt x="21229" y="32072"/>
                      </a:lnTo>
                      <a:cubicBezTo>
                        <a:pt x="21191" y="31768"/>
                        <a:pt x="21191" y="31463"/>
                        <a:pt x="21305" y="31159"/>
                      </a:cubicBezTo>
                      <a:lnTo>
                        <a:pt x="26936" y="13811"/>
                      </a:lnTo>
                      <a:cubicBezTo>
                        <a:pt x="27126" y="13316"/>
                        <a:pt x="27202" y="12822"/>
                        <a:pt x="27126" y="12289"/>
                      </a:cubicBezTo>
                      <a:cubicBezTo>
                        <a:pt x="26784" y="9131"/>
                        <a:pt x="25756" y="6088"/>
                        <a:pt x="24120" y="3387"/>
                      </a:cubicBezTo>
                      <a:cubicBezTo>
                        <a:pt x="23930" y="3082"/>
                        <a:pt x="23702" y="2854"/>
                        <a:pt x="23398" y="2664"/>
                      </a:cubicBezTo>
                      <a:lnTo>
                        <a:pt x="21610" y="1561"/>
                      </a:lnTo>
                      <a:lnTo>
                        <a:pt x="19213" y="77"/>
                      </a:lnTo>
                      <a:cubicBezTo>
                        <a:pt x="18071" y="77"/>
                        <a:pt x="16892" y="1"/>
                        <a:pt x="157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8"/>
                <p:cNvSpPr/>
                <p:nvPr/>
              </p:nvSpPr>
              <p:spPr>
                <a:xfrm>
                  <a:off x="598850" y="3277100"/>
                  <a:ext cx="213075" cy="381425"/>
                </a:xfrm>
                <a:custGeom>
                  <a:avLst/>
                  <a:gdLst/>
                  <a:ahLst/>
                  <a:cxnLst/>
                  <a:rect l="l" t="t" r="r" b="b"/>
                  <a:pathLst>
                    <a:path w="8523" h="15257" extrusionOk="0">
                      <a:moveTo>
                        <a:pt x="1218" y="1"/>
                      </a:moveTo>
                      <a:lnTo>
                        <a:pt x="0" y="381"/>
                      </a:lnTo>
                      <a:cubicBezTo>
                        <a:pt x="191" y="1028"/>
                        <a:pt x="381" y="1713"/>
                        <a:pt x="609" y="2360"/>
                      </a:cubicBezTo>
                      <a:cubicBezTo>
                        <a:pt x="2169" y="7039"/>
                        <a:pt x="4566" y="11414"/>
                        <a:pt x="7723" y="15257"/>
                      </a:cubicBezTo>
                      <a:cubicBezTo>
                        <a:pt x="8522" y="10996"/>
                        <a:pt x="8408" y="6659"/>
                        <a:pt x="7343" y="2474"/>
                      </a:cubicBezTo>
                      <a:cubicBezTo>
                        <a:pt x="7305" y="2207"/>
                        <a:pt x="7229" y="1979"/>
                        <a:pt x="7153" y="1713"/>
                      </a:cubicBezTo>
                      <a:cubicBezTo>
                        <a:pt x="7115" y="1637"/>
                        <a:pt x="7077" y="1599"/>
                        <a:pt x="7077" y="1523"/>
                      </a:cubicBezTo>
                      <a:lnTo>
                        <a:pt x="4680" y="77"/>
                      </a:lnTo>
                      <a:cubicBezTo>
                        <a:pt x="3538" y="77"/>
                        <a:pt x="2359" y="1"/>
                        <a:pt x="12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8"/>
                <p:cNvSpPr/>
                <p:nvPr/>
              </p:nvSpPr>
              <p:spPr>
                <a:xfrm>
                  <a:off x="598850" y="3276150"/>
                  <a:ext cx="187400" cy="120875"/>
                </a:xfrm>
                <a:custGeom>
                  <a:avLst/>
                  <a:gdLst/>
                  <a:ahLst/>
                  <a:cxnLst/>
                  <a:rect l="l" t="t" r="r" b="b"/>
                  <a:pathLst>
                    <a:path w="7496" h="4835" extrusionOk="0">
                      <a:moveTo>
                        <a:pt x="1218" y="1"/>
                      </a:moveTo>
                      <a:lnTo>
                        <a:pt x="0" y="381"/>
                      </a:lnTo>
                      <a:cubicBezTo>
                        <a:pt x="191" y="1066"/>
                        <a:pt x="381" y="1713"/>
                        <a:pt x="609" y="2398"/>
                      </a:cubicBezTo>
                      <a:cubicBezTo>
                        <a:pt x="875" y="2778"/>
                        <a:pt x="1180" y="3158"/>
                        <a:pt x="1560" y="3463"/>
                      </a:cubicBezTo>
                      <a:cubicBezTo>
                        <a:pt x="2551" y="4343"/>
                        <a:pt x="3824" y="4834"/>
                        <a:pt x="5175" y="4834"/>
                      </a:cubicBezTo>
                      <a:cubicBezTo>
                        <a:pt x="5226" y="4834"/>
                        <a:pt x="5276" y="4834"/>
                        <a:pt x="5327" y="4832"/>
                      </a:cubicBezTo>
                      <a:cubicBezTo>
                        <a:pt x="5897" y="4832"/>
                        <a:pt x="6468" y="4642"/>
                        <a:pt x="6886" y="4262"/>
                      </a:cubicBezTo>
                      <a:cubicBezTo>
                        <a:pt x="7305" y="3805"/>
                        <a:pt x="7495" y="3158"/>
                        <a:pt x="7343" y="2512"/>
                      </a:cubicBezTo>
                      <a:cubicBezTo>
                        <a:pt x="7343" y="2283"/>
                        <a:pt x="7267" y="2017"/>
                        <a:pt x="7153" y="1789"/>
                      </a:cubicBezTo>
                      <a:cubicBezTo>
                        <a:pt x="7153" y="1751"/>
                        <a:pt x="7153" y="1751"/>
                        <a:pt x="7153" y="1751"/>
                      </a:cubicBezTo>
                      <a:cubicBezTo>
                        <a:pt x="7115" y="1675"/>
                        <a:pt x="7077" y="1599"/>
                        <a:pt x="7077" y="1561"/>
                      </a:cubicBezTo>
                      <a:lnTo>
                        <a:pt x="4680" y="77"/>
                      </a:lnTo>
                      <a:cubicBezTo>
                        <a:pt x="3538" y="77"/>
                        <a:pt x="2359" y="1"/>
                        <a:pt x="1218" y="1"/>
                      </a:cubicBezTo>
                      <a:close/>
                    </a:path>
                  </a:pathLst>
                </a:custGeom>
                <a:solidFill>
                  <a:srgbClr val="FFA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8"/>
                <p:cNvSpPr/>
                <p:nvPr/>
              </p:nvSpPr>
              <p:spPr>
                <a:xfrm>
                  <a:off x="550350" y="3296125"/>
                  <a:ext cx="198800" cy="695275"/>
                </a:xfrm>
                <a:custGeom>
                  <a:avLst/>
                  <a:gdLst/>
                  <a:ahLst/>
                  <a:cxnLst/>
                  <a:rect l="l" t="t" r="r" b="b"/>
                  <a:pathLst>
                    <a:path w="7952" h="27811" fill="none" extrusionOk="0">
                      <a:moveTo>
                        <a:pt x="799" y="1"/>
                      </a:moveTo>
                      <a:cubicBezTo>
                        <a:pt x="114" y="3653"/>
                        <a:pt x="0" y="7381"/>
                        <a:pt x="533" y="11072"/>
                      </a:cubicBezTo>
                      <a:lnTo>
                        <a:pt x="6620" y="12746"/>
                      </a:lnTo>
                      <a:lnTo>
                        <a:pt x="5098" y="17691"/>
                      </a:lnTo>
                      <a:lnTo>
                        <a:pt x="7951" y="17615"/>
                      </a:lnTo>
                      <a:lnTo>
                        <a:pt x="6886" y="27811"/>
                      </a:lnTo>
                    </a:path>
                  </a:pathLst>
                </a:custGeom>
                <a:noFill/>
                <a:ln w="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8"/>
                <p:cNvSpPr/>
                <p:nvPr/>
              </p:nvSpPr>
              <p:spPr>
                <a:xfrm>
                  <a:off x="751025" y="3328475"/>
                  <a:ext cx="140775" cy="675300"/>
                </a:xfrm>
                <a:custGeom>
                  <a:avLst/>
                  <a:gdLst/>
                  <a:ahLst/>
                  <a:cxnLst/>
                  <a:rect l="l" t="t" r="r" b="b"/>
                  <a:pathLst>
                    <a:path w="5631" h="27012" fill="none" extrusionOk="0">
                      <a:moveTo>
                        <a:pt x="1408" y="0"/>
                      </a:moveTo>
                      <a:cubicBezTo>
                        <a:pt x="3120" y="3348"/>
                        <a:pt x="4528" y="6848"/>
                        <a:pt x="5631" y="10500"/>
                      </a:cubicBezTo>
                      <a:lnTo>
                        <a:pt x="2702" y="11109"/>
                      </a:lnTo>
                      <a:lnTo>
                        <a:pt x="4185" y="16778"/>
                      </a:lnTo>
                      <a:lnTo>
                        <a:pt x="2207" y="16359"/>
                      </a:lnTo>
                      <a:lnTo>
                        <a:pt x="0" y="27012"/>
                      </a:lnTo>
                    </a:path>
                  </a:pathLst>
                </a:custGeom>
                <a:noFill/>
                <a:ln w="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8"/>
                <p:cNvSpPr/>
                <p:nvPr/>
              </p:nvSpPr>
              <p:spPr>
                <a:xfrm>
                  <a:off x="659725" y="3658500"/>
                  <a:ext cx="130325" cy="603025"/>
                </a:xfrm>
                <a:custGeom>
                  <a:avLst/>
                  <a:gdLst/>
                  <a:ahLst/>
                  <a:cxnLst/>
                  <a:rect l="l" t="t" r="r" b="b"/>
                  <a:pathLst>
                    <a:path w="5213" h="24121" fill="none" extrusionOk="0">
                      <a:moveTo>
                        <a:pt x="5212" y="1"/>
                      </a:moveTo>
                      <a:cubicBezTo>
                        <a:pt x="4604" y="8256"/>
                        <a:pt x="2815" y="16359"/>
                        <a:pt x="0" y="24120"/>
                      </a:cubicBezTo>
                    </a:path>
                  </a:pathLst>
                </a:custGeom>
                <a:noFill/>
                <a:ln w="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8"/>
                <p:cNvSpPr/>
                <p:nvPr/>
              </p:nvSpPr>
              <p:spPr>
                <a:xfrm>
                  <a:off x="863250" y="3424525"/>
                  <a:ext cx="56150" cy="239700"/>
                </a:xfrm>
                <a:custGeom>
                  <a:avLst/>
                  <a:gdLst/>
                  <a:ahLst/>
                  <a:cxnLst/>
                  <a:rect l="l" t="t" r="r" b="b"/>
                  <a:pathLst>
                    <a:path w="2246" h="9588" fill="none" extrusionOk="0">
                      <a:moveTo>
                        <a:pt x="1256" y="9588"/>
                      </a:moveTo>
                      <a:cubicBezTo>
                        <a:pt x="2245" y="6392"/>
                        <a:pt x="1789" y="2892"/>
                        <a:pt x="1" y="1"/>
                      </a:cubicBezTo>
                    </a:path>
                  </a:pathLst>
                </a:custGeom>
                <a:noFill/>
                <a:ln w="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8"/>
                <p:cNvSpPr/>
                <p:nvPr/>
              </p:nvSpPr>
              <p:spPr>
                <a:xfrm>
                  <a:off x="-184875" y="2743925"/>
                  <a:ext cx="679125" cy="667350"/>
                </a:xfrm>
                <a:custGeom>
                  <a:avLst/>
                  <a:gdLst/>
                  <a:ahLst/>
                  <a:cxnLst/>
                  <a:rect l="l" t="t" r="r" b="b"/>
                  <a:pathLst>
                    <a:path w="27165" h="26694" extrusionOk="0">
                      <a:moveTo>
                        <a:pt x="17985" y="1"/>
                      </a:moveTo>
                      <a:cubicBezTo>
                        <a:pt x="17318" y="1"/>
                        <a:pt x="16643" y="97"/>
                        <a:pt x="15979" y="290"/>
                      </a:cubicBezTo>
                      <a:cubicBezTo>
                        <a:pt x="12517" y="1241"/>
                        <a:pt x="9778" y="3980"/>
                        <a:pt x="8865" y="7442"/>
                      </a:cubicBezTo>
                      <a:cubicBezTo>
                        <a:pt x="8142" y="10257"/>
                        <a:pt x="9093" y="13415"/>
                        <a:pt x="9093" y="16306"/>
                      </a:cubicBezTo>
                      <a:cubicBezTo>
                        <a:pt x="9093" y="17523"/>
                        <a:pt x="8561" y="18665"/>
                        <a:pt x="7648" y="19464"/>
                      </a:cubicBezTo>
                      <a:cubicBezTo>
                        <a:pt x="7000" y="19982"/>
                        <a:pt x="6211" y="20253"/>
                        <a:pt x="5413" y="20253"/>
                      </a:cubicBezTo>
                      <a:cubicBezTo>
                        <a:pt x="5039" y="20253"/>
                        <a:pt x="4664" y="20194"/>
                        <a:pt x="4300" y="20072"/>
                      </a:cubicBezTo>
                      <a:cubicBezTo>
                        <a:pt x="3159" y="19654"/>
                        <a:pt x="2360" y="18627"/>
                        <a:pt x="2207" y="17409"/>
                      </a:cubicBezTo>
                      <a:cubicBezTo>
                        <a:pt x="2169" y="16801"/>
                        <a:pt x="2360" y="16154"/>
                        <a:pt x="2740" y="15697"/>
                      </a:cubicBezTo>
                      <a:cubicBezTo>
                        <a:pt x="3087" y="15287"/>
                        <a:pt x="3566" y="15060"/>
                        <a:pt x="4067" y="15060"/>
                      </a:cubicBezTo>
                      <a:cubicBezTo>
                        <a:pt x="4169" y="15060"/>
                        <a:pt x="4273" y="15069"/>
                        <a:pt x="4376" y="15089"/>
                      </a:cubicBezTo>
                      <a:cubicBezTo>
                        <a:pt x="5023" y="15241"/>
                        <a:pt x="5441" y="15811"/>
                        <a:pt x="5441" y="16458"/>
                      </a:cubicBezTo>
                      <a:cubicBezTo>
                        <a:pt x="5403" y="16953"/>
                        <a:pt x="5061" y="17371"/>
                        <a:pt x="4566" y="17523"/>
                      </a:cubicBezTo>
                      <a:cubicBezTo>
                        <a:pt x="4452" y="17548"/>
                        <a:pt x="4334" y="17560"/>
                        <a:pt x="4216" y="17560"/>
                      </a:cubicBezTo>
                      <a:cubicBezTo>
                        <a:pt x="3783" y="17560"/>
                        <a:pt x="3343" y="17396"/>
                        <a:pt x="3044" y="17067"/>
                      </a:cubicBezTo>
                      <a:lnTo>
                        <a:pt x="3044" y="17067"/>
                      </a:lnTo>
                      <a:cubicBezTo>
                        <a:pt x="3154" y="17782"/>
                        <a:pt x="3881" y="18219"/>
                        <a:pt x="4606" y="18219"/>
                      </a:cubicBezTo>
                      <a:cubicBezTo>
                        <a:pt x="4884" y="18219"/>
                        <a:pt x="5161" y="18155"/>
                        <a:pt x="5403" y="18018"/>
                      </a:cubicBezTo>
                      <a:cubicBezTo>
                        <a:pt x="6240" y="17447"/>
                        <a:pt x="6583" y="16382"/>
                        <a:pt x="6316" y="15431"/>
                      </a:cubicBezTo>
                      <a:cubicBezTo>
                        <a:pt x="6012" y="14252"/>
                        <a:pt x="5061" y="13377"/>
                        <a:pt x="3881" y="13148"/>
                      </a:cubicBezTo>
                      <a:cubicBezTo>
                        <a:pt x="3706" y="13120"/>
                        <a:pt x="3529" y="13106"/>
                        <a:pt x="3354" y="13106"/>
                      </a:cubicBezTo>
                      <a:cubicBezTo>
                        <a:pt x="2351" y="13106"/>
                        <a:pt x="1383" y="13562"/>
                        <a:pt x="800" y="14404"/>
                      </a:cubicBezTo>
                      <a:cubicBezTo>
                        <a:pt x="267" y="15203"/>
                        <a:pt x="1" y="16154"/>
                        <a:pt x="77" y="17143"/>
                      </a:cubicBezTo>
                      <a:cubicBezTo>
                        <a:pt x="191" y="19882"/>
                        <a:pt x="1485" y="22431"/>
                        <a:pt x="3653" y="24143"/>
                      </a:cubicBezTo>
                      <a:cubicBezTo>
                        <a:pt x="5778" y="25784"/>
                        <a:pt x="8342" y="26693"/>
                        <a:pt x="11021" y="26693"/>
                      </a:cubicBezTo>
                      <a:cubicBezTo>
                        <a:pt x="11076" y="26693"/>
                        <a:pt x="11131" y="26693"/>
                        <a:pt x="11186" y="26692"/>
                      </a:cubicBezTo>
                      <a:cubicBezTo>
                        <a:pt x="13925" y="26654"/>
                        <a:pt x="16588" y="26007"/>
                        <a:pt x="18985" y="24790"/>
                      </a:cubicBezTo>
                      <a:cubicBezTo>
                        <a:pt x="21648" y="23458"/>
                        <a:pt x="24045" y="21594"/>
                        <a:pt x="25491" y="19007"/>
                      </a:cubicBezTo>
                      <a:cubicBezTo>
                        <a:pt x="26898" y="16458"/>
                        <a:pt x="27164" y="13148"/>
                        <a:pt x="25719" y="10599"/>
                      </a:cubicBezTo>
                      <a:cubicBezTo>
                        <a:pt x="24616" y="8735"/>
                        <a:pt x="25110" y="6339"/>
                        <a:pt x="24197" y="4398"/>
                      </a:cubicBezTo>
                      <a:cubicBezTo>
                        <a:pt x="23246" y="2458"/>
                        <a:pt x="21610" y="708"/>
                        <a:pt x="19518" y="175"/>
                      </a:cubicBezTo>
                      <a:cubicBezTo>
                        <a:pt x="19018" y="59"/>
                        <a:pt x="18504" y="1"/>
                        <a:pt x="179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8"/>
                <p:cNvSpPr/>
                <p:nvPr/>
              </p:nvSpPr>
              <p:spPr>
                <a:xfrm>
                  <a:off x="30075" y="2808225"/>
                  <a:ext cx="243525" cy="460350"/>
                </a:xfrm>
                <a:custGeom>
                  <a:avLst/>
                  <a:gdLst/>
                  <a:ahLst/>
                  <a:cxnLst/>
                  <a:rect l="l" t="t" r="r" b="b"/>
                  <a:pathLst>
                    <a:path w="9741" h="18414" fill="none" extrusionOk="0">
                      <a:moveTo>
                        <a:pt x="9740" y="343"/>
                      </a:moveTo>
                      <a:cubicBezTo>
                        <a:pt x="8218" y="0"/>
                        <a:pt x="6621" y="495"/>
                        <a:pt x="5555" y="1674"/>
                      </a:cubicBezTo>
                      <a:cubicBezTo>
                        <a:pt x="4528" y="2815"/>
                        <a:pt x="3881" y="4261"/>
                        <a:pt x="3691" y="5783"/>
                      </a:cubicBezTo>
                      <a:cubicBezTo>
                        <a:pt x="3501" y="7305"/>
                        <a:pt x="3425" y="8864"/>
                        <a:pt x="3463" y="10386"/>
                      </a:cubicBezTo>
                      <a:cubicBezTo>
                        <a:pt x="3501" y="11946"/>
                        <a:pt x="3311" y="13506"/>
                        <a:pt x="2854" y="14990"/>
                      </a:cubicBezTo>
                      <a:cubicBezTo>
                        <a:pt x="2360" y="16435"/>
                        <a:pt x="1332" y="17691"/>
                        <a:pt x="1" y="18413"/>
                      </a:cubicBezTo>
                    </a:path>
                  </a:pathLst>
                </a:custGeom>
                <a:noFill/>
                <a:ln w="38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8"/>
                <p:cNvSpPr/>
                <p:nvPr/>
              </p:nvSpPr>
              <p:spPr>
                <a:xfrm>
                  <a:off x="40550" y="2912850"/>
                  <a:ext cx="249200" cy="393775"/>
                </a:xfrm>
                <a:custGeom>
                  <a:avLst/>
                  <a:gdLst/>
                  <a:ahLst/>
                  <a:cxnLst/>
                  <a:rect l="l" t="t" r="r" b="b"/>
                  <a:pathLst>
                    <a:path w="9968" h="15751" fill="none" extrusionOk="0">
                      <a:moveTo>
                        <a:pt x="0" y="15522"/>
                      </a:moveTo>
                      <a:cubicBezTo>
                        <a:pt x="1979" y="15750"/>
                        <a:pt x="3957" y="14685"/>
                        <a:pt x="5174" y="13087"/>
                      </a:cubicBezTo>
                      <a:cubicBezTo>
                        <a:pt x="6354" y="11527"/>
                        <a:pt x="6924" y="9511"/>
                        <a:pt x="7115" y="7533"/>
                      </a:cubicBezTo>
                      <a:cubicBezTo>
                        <a:pt x="7229" y="6125"/>
                        <a:pt x="7229" y="4717"/>
                        <a:pt x="7571" y="3348"/>
                      </a:cubicBezTo>
                      <a:cubicBezTo>
                        <a:pt x="7914" y="1978"/>
                        <a:pt x="8674" y="609"/>
                        <a:pt x="9968" y="0"/>
                      </a:cubicBezTo>
                    </a:path>
                  </a:pathLst>
                </a:custGeom>
                <a:noFill/>
                <a:ln w="38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8"/>
                <p:cNvSpPr/>
                <p:nvPr/>
              </p:nvSpPr>
              <p:spPr>
                <a:xfrm>
                  <a:off x="-129700" y="3146800"/>
                  <a:ext cx="525025" cy="227350"/>
                </a:xfrm>
                <a:custGeom>
                  <a:avLst/>
                  <a:gdLst/>
                  <a:ahLst/>
                  <a:cxnLst/>
                  <a:rect l="l" t="t" r="r" b="b"/>
                  <a:pathLst>
                    <a:path w="21001" h="9094" fill="none" extrusionOk="0">
                      <a:moveTo>
                        <a:pt x="0" y="4718"/>
                      </a:moveTo>
                      <a:cubicBezTo>
                        <a:pt x="3082" y="7800"/>
                        <a:pt x="7533" y="9093"/>
                        <a:pt x="11794" y="8180"/>
                      </a:cubicBezTo>
                      <a:cubicBezTo>
                        <a:pt x="16055" y="7191"/>
                        <a:pt x="19517" y="4110"/>
                        <a:pt x="21001" y="1"/>
                      </a:cubicBezTo>
                    </a:path>
                  </a:pathLst>
                </a:custGeom>
                <a:noFill/>
                <a:ln w="38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8"/>
                <p:cNvSpPr/>
                <p:nvPr/>
              </p:nvSpPr>
              <p:spPr>
                <a:xfrm>
                  <a:off x="-155375" y="3088800"/>
                  <a:ext cx="106550" cy="117950"/>
                </a:xfrm>
                <a:custGeom>
                  <a:avLst/>
                  <a:gdLst/>
                  <a:ahLst/>
                  <a:cxnLst/>
                  <a:rect l="l" t="t" r="r" b="b"/>
                  <a:pathLst>
                    <a:path w="4262" h="4718" fill="none" extrusionOk="0">
                      <a:moveTo>
                        <a:pt x="229" y="4718"/>
                      </a:moveTo>
                      <a:cubicBezTo>
                        <a:pt x="0" y="3881"/>
                        <a:pt x="0" y="2968"/>
                        <a:pt x="229" y="2131"/>
                      </a:cubicBezTo>
                      <a:cubicBezTo>
                        <a:pt x="457" y="1256"/>
                        <a:pt x="1104" y="571"/>
                        <a:pt x="1979" y="266"/>
                      </a:cubicBezTo>
                      <a:cubicBezTo>
                        <a:pt x="2816" y="0"/>
                        <a:pt x="3767" y="343"/>
                        <a:pt x="4261" y="1141"/>
                      </a:cubicBezTo>
                    </a:path>
                  </a:pathLst>
                </a:custGeom>
                <a:noFill/>
                <a:ln w="38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8"/>
                <p:cNvSpPr/>
                <p:nvPr/>
              </p:nvSpPr>
              <p:spPr>
                <a:xfrm>
                  <a:off x="281175" y="3986625"/>
                  <a:ext cx="249225" cy="240475"/>
                </a:xfrm>
                <a:custGeom>
                  <a:avLst/>
                  <a:gdLst/>
                  <a:ahLst/>
                  <a:cxnLst/>
                  <a:rect l="l" t="t" r="r" b="b"/>
                  <a:pathLst>
                    <a:path w="9969" h="9619" extrusionOk="0">
                      <a:moveTo>
                        <a:pt x="2626" y="1"/>
                      </a:moveTo>
                      <a:cubicBezTo>
                        <a:pt x="2473" y="305"/>
                        <a:pt x="2207" y="571"/>
                        <a:pt x="1903" y="762"/>
                      </a:cubicBezTo>
                      <a:cubicBezTo>
                        <a:pt x="1294" y="1180"/>
                        <a:pt x="609" y="1599"/>
                        <a:pt x="1" y="1979"/>
                      </a:cubicBezTo>
                      <a:lnTo>
                        <a:pt x="1218" y="3311"/>
                      </a:lnTo>
                      <a:cubicBezTo>
                        <a:pt x="914" y="4376"/>
                        <a:pt x="1370" y="5555"/>
                        <a:pt x="2359" y="6126"/>
                      </a:cubicBezTo>
                      <a:cubicBezTo>
                        <a:pt x="4071" y="6925"/>
                        <a:pt x="5327" y="8523"/>
                        <a:pt x="6925" y="9512"/>
                      </a:cubicBezTo>
                      <a:cubicBezTo>
                        <a:pt x="7035" y="9578"/>
                        <a:pt x="7159" y="9619"/>
                        <a:pt x="7280" y="9619"/>
                      </a:cubicBezTo>
                      <a:cubicBezTo>
                        <a:pt x="7367" y="9619"/>
                        <a:pt x="7454" y="9598"/>
                        <a:pt x="7533" y="9550"/>
                      </a:cubicBezTo>
                      <a:cubicBezTo>
                        <a:pt x="7724" y="9436"/>
                        <a:pt x="7876" y="9245"/>
                        <a:pt x="7914" y="9055"/>
                      </a:cubicBezTo>
                      <a:lnTo>
                        <a:pt x="8142" y="9055"/>
                      </a:lnTo>
                      <a:cubicBezTo>
                        <a:pt x="8675" y="8865"/>
                        <a:pt x="9055" y="8332"/>
                        <a:pt x="8979" y="7724"/>
                      </a:cubicBezTo>
                      <a:lnTo>
                        <a:pt x="8979" y="7724"/>
                      </a:lnTo>
                      <a:cubicBezTo>
                        <a:pt x="9004" y="7749"/>
                        <a:pt x="9034" y="7757"/>
                        <a:pt x="9066" y="7757"/>
                      </a:cubicBezTo>
                      <a:cubicBezTo>
                        <a:pt x="9131" y="7757"/>
                        <a:pt x="9207" y="7724"/>
                        <a:pt x="9283" y="7724"/>
                      </a:cubicBezTo>
                      <a:cubicBezTo>
                        <a:pt x="9740" y="7533"/>
                        <a:pt x="9968" y="7001"/>
                        <a:pt x="9854" y="6544"/>
                      </a:cubicBezTo>
                      <a:lnTo>
                        <a:pt x="9436" y="5175"/>
                      </a:lnTo>
                      <a:cubicBezTo>
                        <a:pt x="9474" y="4262"/>
                        <a:pt x="9359" y="3349"/>
                        <a:pt x="9093" y="2512"/>
                      </a:cubicBezTo>
                      <a:cubicBezTo>
                        <a:pt x="8979" y="2207"/>
                        <a:pt x="8865" y="1941"/>
                        <a:pt x="8675" y="1713"/>
                      </a:cubicBezTo>
                      <a:cubicBezTo>
                        <a:pt x="8522" y="1484"/>
                        <a:pt x="8332" y="1142"/>
                        <a:pt x="8028" y="1104"/>
                      </a:cubicBezTo>
                      <a:cubicBezTo>
                        <a:pt x="7560" y="1010"/>
                        <a:pt x="7081" y="978"/>
                        <a:pt x="6596" y="978"/>
                      </a:cubicBezTo>
                      <a:cubicBezTo>
                        <a:pt x="5507" y="978"/>
                        <a:pt x="4390" y="1142"/>
                        <a:pt x="3310" y="1142"/>
                      </a:cubicBezTo>
                      <a:lnTo>
                        <a:pt x="2626" y="1"/>
                      </a:lnTo>
                      <a:close/>
                    </a:path>
                  </a:pathLst>
                </a:custGeom>
                <a:solidFill>
                  <a:srgbClr val="FFA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8"/>
                <p:cNvSpPr/>
                <p:nvPr/>
              </p:nvSpPr>
              <p:spPr>
                <a:xfrm>
                  <a:off x="464750" y="4050350"/>
                  <a:ext cx="47575" cy="52350"/>
                </a:xfrm>
                <a:custGeom>
                  <a:avLst/>
                  <a:gdLst/>
                  <a:ahLst/>
                  <a:cxnLst/>
                  <a:rect l="l" t="t" r="r" b="b"/>
                  <a:pathLst>
                    <a:path w="1903" h="2094" fill="none" extrusionOk="0">
                      <a:moveTo>
                        <a:pt x="0" y="1"/>
                      </a:moveTo>
                      <a:cubicBezTo>
                        <a:pt x="989" y="267"/>
                        <a:pt x="1750" y="1066"/>
                        <a:pt x="1902" y="2093"/>
                      </a:cubicBezTo>
                    </a:path>
                  </a:pathLst>
                </a:custGeom>
                <a:noFill/>
                <a:ln w="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8"/>
                <p:cNvSpPr/>
                <p:nvPr/>
              </p:nvSpPr>
              <p:spPr>
                <a:xfrm>
                  <a:off x="433350" y="4087450"/>
                  <a:ext cx="66600" cy="82775"/>
                </a:xfrm>
                <a:custGeom>
                  <a:avLst/>
                  <a:gdLst/>
                  <a:ahLst/>
                  <a:cxnLst/>
                  <a:rect l="l" t="t" r="r" b="b"/>
                  <a:pathLst>
                    <a:path w="2664" h="3311" fill="none" extrusionOk="0">
                      <a:moveTo>
                        <a:pt x="1" y="0"/>
                      </a:moveTo>
                      <a:cubicBezTo>
                        <a:pt x="1370" y="609"/>
                        <a:pt x="2359" y="1865"/>
                        <a:pt x="2664" y="3310"/>
                      </a:cubicBezTo>
                    </a:path>
                  </a:pathLst>
                </a:custGeom>
                <a:noFill/>
                <a:ln w="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8"/>
                <p:cNvSpPr/>
                <p:nvPr/>
              </p:nvSpPr>
              <p:spPr>
                <a:xfrm>
                  <a:off x="391500" y="4128350"/>
                  <a:ext cx="85625" cy="78000"/>
                </a:xfrm>
                <a:custGeom>
                  <a:avLst/>
                  <a:gdLst/>
                  <a:ahLst/>
                  <a:cxnLst/>
                  <a:rect l="l" t="t" r="r" b="b"/>
                  <a:pathLst>
                    <a:path w="3425" h="3120" fill="none" extrusionOk="0">
                      <a:moveTo>
                        <a:pt x="1" y="0"/>
                      </a:moveTo>
                      <a:cubicBezTo>
                        <a:pt x="1561" y="495"/>
                        <a:pt x="2778" y="1636"/>
                        <a:pt x="3425" y="3120"/>
                      </a:cubicBezTo>
                    </a:path>
                  </a:pathLst>
                </a:custGeom>
                <a:noFill/>
                <a:ln w="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8"/>
                <p:cNvSpPr/>
                <p:nvPr/>
              </p:nvSpPr>
              <p:spPr>
                <a:xfrm>
                  <a:off x="69075" y="3325625"/>
                  <a:ext cx="458475" cy="741875"/>
                </a:xfrm>
                <a:custGeom>
                  <a:avLst/>
                  <a:gdLst/>
                  <a:ahLst/>
                  <a:cxnLst/>
                  <a:rect l="l" t="t" r="r" b="b"/>
                  <a:pathLst>
                    <a:path w="18339" h="29675" extrusionOk="0">
                      <a:moveTo>
                        <a:pt x="16816" y="0"/>
                      </a:moveTo>
                      <a:lnTo>
                        <a:pt x="16816" y="0"/>
                      </a:lnTo>
                      <a:cubicBezTo>
                        <a:pt x="8104" y="1712"/>
                        <a:pt x="1" y="9397"/>
                        <a:pt x="2397" y="18756"/>
                      </a:cubicBezTo>
                      <a:cubicBezTo>
                        <a:pt x="3044" y="21647"/>
                        <a:pt x="5936" y="27354"/>
                        <a:pt x="7990" y="29674"/>
                      </a:cubicBezTo>
                      <a:lnTo>
                        <a:pt x="12137" y="26403"/>
                      </a:lnTo>
                      <a:cubicBezTo>
                        <a:pt x="8637" y="22294"/>
                        <a:pt x="6088" y="13430"/>
                        <a:pt x="12593" y="10729"/>
                      </a:cubicBezTo>
                      <a:cubicBezTo>
                        <a:pt x="14381" y="9854"/>
                        <a:pt x="16398" y="9511"/>
                        <a:pt x="18338" y="9169"/>
                      </a:cubicBezTo>
                      <a:lnTo>
                        <a:pt x="16816" y="343"/>
                      </a:lnTo>
                      <a:cubicBezTo>
                        <a:pt x="16702" y="343"/>
                        <a:pt x="16626" y="343"/>
                        <a:pt x="16512" y="381"/>
                      </a:cubicBezTo>
                      <a:lnTo>
                        <a:pt x="1681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8"/>
                <p:cNvSpPr/>
                <p:nvPr/>
              </p:nvSpPr>
              <p:spPr>
                <a:xfrm>
                  <a:off x="229825" y="3940975"/>
                  <a:ext cx="99875" cy="58050"/>
                </a:xfrm>
                <a:custGeom>
                  <a:avLst/>
                  <a:gdLst/>
                  <a:ahLst/>
                  <a:cxnLst/>
                  <a:rect l="l" t="t" r="r" b="b"/>
                  <a:pathLst>
                    <a:path w="3995" h="2322" fill="none" extrusionOk="0">
                      <a:moveTo>
                        <a:pt x="0" y="2321"/>
                      </a:moveTo>
                      <a:lnTo>
                        <a:pt x="3995" y="1"/>
                      </a:lnTo>
                    </a:path>
                  </a:pathLst>
                </a:custGeom>
                <a:noFill/>
                <a:ln w="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8"/>
                <p:cNvSpPr/>
                <p:nvPr/>
              </p:nvSpPr>
              <p:spPr>
                <a:xfrm>
                  <a:off x="482800" y="3335125"/>
                  <a:ext cx="42825" cy="214975"/>
                </a:xfrm>
                <a:custGeom>
                  <a:avLst/>
                  <a:gdLst/>
                  <a:ahLst/>
                  <a:cxnLst/>
                  <a:rect l="l" t="t" r="r" b="b"/>
                  <a:pathLst>
                    <a:path w="1713" h="8599" fill="none" extrusionOk="0">
                      <a:moveTo>
                        <a:pt x="1447" y="8599"/>
                      </a:moveTo>
                      <a:cubicBezTo>
                        <a:pt x="1713" y="5669"/>
                        <a:pt x="1256" y="2664"/>
                        <a:pt x="1" y="1"/>
                      </a:cubicBezTo>
                    </a:path>
                  </a:pathLst>
                </a:custGeom>
                <a:noFill/>
                <a:ln w="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8"/>
                <p:cNvSpPr/>
                <p:nvPr/>
              </p:nvSpPr>
              <p:spPr>
                <a:xfrm>
                  <a:off x="268800" y="2305675"/>
                  <a:ext cx="781850" cy="911250"/>
                </a:xfrm>
                <a:custGeom>
                  <a:avLst/>
                  <a:gdLst/>
                  <a:ahLst/>
                  <a:cxnLst/>
                  <a:rect l="l" t="t" r="r" b="b"/>
                  <a:pathLst>
                    <a:path w="31274" h="36450" extrusionOk="0">
                      <a:moveTo>
                        <a:pt x="13781" y="1"/>
                      </a:moveTo>
                      <a:cubicBezTo>
                        <a:pt x="12688" y="1"/>
                        <a:pt x="11588" y="130"/>
                        <a:pt x="10501" y="395"/>
                      </a:cubicBezTo>
                      <a:cubicBezTo>
                        <a:pt x="8979" y="776"/>
                        <a:pt x="7534" y="1499"/>
                        <a:pt x="6240" y="2412"/>
                      </a:cubicBezTo>
                      <a:lnTo>
                        <a:pt x="6088" y="2526"/>
                      </a:lnTo>
                      <a:cubicBezTo>
                        <a:pt x="3577" y="4390"/>
                        <a:pt x="1713" y="7053"/>
                        <a:pt x="876" y="10097"/>
                      </a:cubicBezTo>
                      <a:cubicBezTo>
                        <a:pt x="153" y="12798"/>
                        <a:pt x="1" y="15651"/>
                        <a:pt x="381" y="18428"/>
                      </a:cubicBezTo>
                      <a:cubicBezTo>
                        <a:pt x="458" y="18885"/>
                        <a:pt x="534" y="19341"/>
                        <a:pt x="648" y="19798"/>
                      </a:cubicBezTo>
                      <a:cubicBezTo>
                        <a:pt x="1218" y="22613"/>
                        <a:pt x="2360" y="25238"/>
                        <a:pt x="3996" y="27597"/>
                      </a:cubicBezTo>
                      <a:cubicBezTo>
                        <a:pt x="4262" y="27977"/>
                        <a:pt x="4528" y="28320"/>
                        <a:pt x="4795" y="28662"/>
                      </a:cubicBezTo>
                      <a:cubicBezTo>
                        <a:pt x="8885" y="33617"/>
                        <a:pt x="14922" y="36450"/>
                        <a:pt x="21255" y="36450"/>
                      </a:cubicBezTo>
                      <a:cubicBezTo>
                        <a:pt x="22168" y="36450"/>
                        <a:pt x="23087" y="36391"/>
                        <a:pt x="24007" y="36271"/>
                      </a:cubicBezTo>
                      <a:cubicBezTo>
                        <a:pt x="24235" y="36233"/>
                        <a:pt x="24501" y="36157"/>
                        <a:pt x="24692" y="36005"/>
                      </a:cubicBezTo>
                      <a:cubicBezTo>
                        <a:pt x="25338" y="35586"/>
                        <a:pt x="25871" y="35092"/>
                        <a:pt x="26366" y="34483"/>
                      </a:cubicBezTo>
                      <a:cubicBezTo>
                        <a:pt x="27849" y="32771"/>
                        <a:pt x="29105" y="30831"/>
                        <a:pt x="30094" y="28776"/>
                      </a:cubicBezTo>
                      <a:cubicBezTo>
                        <a:pt x="30703" y="27483"/>
                        <a:pt x="31273" y="26075"/>
                        <a:pt x="31235" y="24629"/>
                      </a:cubicBezTo>
                      <a:cubicBezTo>
                        <a:pt x="31235" y="23412"/>
                        <a:pt x="30703" y="22271"/>
                        <a:pt x="29790" y="21472"/>
                      </a:cubicBezTo>
                      <a:cubicBezTo>
                        <a:pt x="29599" y="21282"/>
                        <a:pt x="29447" y="21053"/>
                        <a:pt x="29447" y="20825"/>
                      </a:cubicBezTo>
                      <a:cubicBezTo>
                        <a:pt x="29371" y="16983"/>
                        <a:pt x="28572" y="13178"/>
                        <a:pt x="27050" y="9678"/>
                      </a:cubicBezTo>
                      <a:cubicBezTo>
                        <a:pt x="26898" y="9336"/>
                        <a:pt x="26746" y="8955"/>
                        <a:pt x="26594" y="8613"/>
                      </a:cubicBezTo>
                      <a:cubicBezTo>
                        <a:pt x="25795" y="6939"/>
                        <a:pt x="24768" y="5417"/>
                        <a:pt x="23512" y="4048"/>
                      </a:cubicBezTo>
                      <a:cubicBezTo>
                        <a:pt x="20913" y="1419"/>
                        <a:pt x="17393" y="1"/>
                        <a:pt x="13781" y="1"/>
                      </a:cubicBezTo>
                      <a:close/>
                    </a:path>
                  </a:pathLst>
                </a:custGeom>
                <a:solidFill>
                  <a:srgbClr val="FFA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8"/>
                <p:cNvSpPr/>
                <p:nvPr/>
              </p:nvSpPr>
              <p:spPr>
                <a:xfrm>
                  <a:off x="296400" y="2994600"/>
                  <a:ext cx="185475" cy="132350"/>
                </a:xfrm>
                <a:custGeom>
                  <a:avLst/>
                  <a:gdLst/>
                  <a:ahLst/>
                  <a:cxnLst/>
                  <a:rect l="l" t="t" r="r" b="b"/>
                  <a:pathLst>
                    <a:path w="7419" h="5294" extrusionOk="0">
                      <a:moveTo>
                        <a:pt x="3522" y="1"/>
                      </a:moveTo>
                      <a:cubicBezTo>
                        <a:pt x="2359" y="1"/>
                        <a:pt x="1155" y="457"/>
                        <a:pt x="571" y="1409"/>
                      </a:cubicBezTo>
                      <a:cubicBezTo>
                        <a:pt x="0" y="2399"/>
                        <a:pt x="419" y="3768"/>
                        <a:pt x="1294" y="4491"/>
                      </a:cubicBezTo>
                      <a:cubicBezTo>
                        <a:pt x="2021" y="5015"/>
                        <a:pt x="2883" y="5294"/>
                        <a:pt x="3758" y="5294"/>
                      </a:cubicBezTo>
                      <a:cubicBezTo>
                        <a:pt x="4027" y="5294"/>
                        <a:pt x="4297" y="5267"/>
                        <a:pt x="4566" y="5214"/>
                      </a:cubicBezTo>
                      <a:cubicBezTo>
                        <a:pt x="5859" y="5024"/>
                        <a:pt x="7077" y="3806"/>
                        <a:pt x="7419" y="2551"/>
                      </a:cubicBezTo>
                      <a:cubicBezTo>
                        <a:pt x="6848" y="1257"/>
                        <a:pt x="5707" y="344"/>
                        <a:pt x="4337" y="78"/>
                      </a:cubicBezTo>
                      <a:cubicBezTo>
                        <a:pt x="4074" y="27"/>
                        <a:pt x="3799" y="1"/>
                        <a:pt x="3522" y="1"/>
                      </a:cubicBezTo>
                      <a:close/>
                    </a:path>
                  </a:pathLst>
                </a:custGeom>
                <a:solidFill>
                  <a:srgbClr val="FFA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8"/>
                <p:cNvSpPr/>
                <p:nvPr/>
              </p:nvSpPr>
              <p:spPr>
                <a:xfrm>
                  <a:off x="516100" y="2711225"/>
                  <a:ext cx="244450" cy="235325"/>
                </a:xfrm>
                <a:custGeom>
                  <a:avLst/>
                  <a:gdLst/>
                  <a:ahLst/>
                  <a:cxnLst/>
                  <a:rect l="l" t="t" r="r" b="b"/>
                  <a:pathLst>
                    <a:path w="9778" h="9413" extrusionOk="0">
                      <a:moveTo>
                        <a:pt x="4608" y="1"/>
                      </a:moveTo>
                      <a:cubicBezTo>
                        <a:pt x="4201" y="1"/>
                        <a:pt x="3791" y="62"/>
                        <a:pt x="3386" y="190"/>
                      </a:cubicBezTo>
                      <a:cubicBezTo>
                        <a:pt x="1142" y="951"/>
                        <a:pt x="0" y="3576"/>
                        <a:pt x="799" y="6049"/>
                      </a:cubicBezTo>
                      <a:cubicBezTo>
                        <a:pt x="1483" y="8098"/>
                        <a:pt x="3256" y="9413"/>
                        <a:pt x="5126" y="9413"/>
                      </a:cubicBezTo>
                      <a:cubicBezTo>
                        <a:pt x="5547" y="9413"/>
                        <a:pt x="5973" y="9346"/>
                        <a:pt x="6392" y="9206"/>
                      </a:cubicBezTo>
                      <a:cubicBezTo>
                        <a:pt x="8637" y="8483"/>
                        <a:pt x="9778" y="5858"/>
                        <a:pt x="8979" y="3386"/>
                      </a:cubicBezTo>
                      <a:cubicBezTo>
                        <a:pt x="8290" y="1320"/>
                        <a:pt x="6494" y="1"/>
                        <a:pt x="46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8"/>
                <p:cNvSpPr/>
                <p:nvPr/>
              </p:nvSpPr>
              <p:spPr>
                <a:xfrm>
                  <a:off x="516100" y="2697900"/>
                  <a:ext cx="224475" cy="164550"/>
                </a:xfrm>
                <a:custGeom>
                  <a:avLst/>
                  <a:gdLst/>
                  <a:ahLst/>
                  <a:cxnLst/>
                  <a:rect l="l" t="t" r="r" b="b"/>
                  <a:pathLst>
                    <a:path w="8979" h="6582" fill="none" extrusionOk="0">
                      <a:moveTo>
                        <a:pt x="799" y="6582"/>
                      </a:moveTo>
                      <a:cubicBezTo>
                        <a:pt x="0" y="4109"/>
                        <a:pt x="1142" y="1484"/>
                        <a:pt x="3386" y="761"/>
                      </a:cubicBezTo>
                      <a:cubicBezTo>
                        <a:pt x="5669" y="0"/>
                        <a:pt x="8142" y="1408"/>
                        <a:pt x="8979" y="3919"/>
                      </a:cubicBezTo>
                    </a:path>
                  </a:pathLst>
                </a:custGeom>
                <a:noFill/>
                <a:ln w="95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8"/>
                <p:cNvSpPr/>
                <p:nvPr/>
              </p:nvSpPr>
              <p:spPr>
                <a:xfrm>
                  <a:off x="511350" y="2604500"/>
                  <a:ext cx="148400" cy="84850"/>
                </a:xfrm>
                <a:custGeom>
                  <a:avLst/>
                  <a:gdLst/>
                  <a:ahLst/>
                  <a:cxnLst/>
                  <a:rect l="l" t="t" r="r" b="b"/>
                  <a:pathLst>
                    <a:path w="5936" h="3394" extrusionOk="0">
                      <a:moveTo>
                        <a:pt x="3369" y="0"/>
                      </a:moveTo>
                      <a:cubicBezTo>
                        <a:pt x="2928" y="0"/>
                        <a:pt x="2483" y="77"/>
                        <a:pt x="2055" y="236"/>
                      </a:cubicBezTo>
                      <a:cubicBezTo>
                        <a:pt x="837" y="807"/>
                        <a:pt x="38" y="2024"/>
                        <a:pt x="0" y="3394"/>
                      </a:cubicBezTo>
                      <a:cubicBezTo>
                        <a:pt x="1355" y="1831"/>
                        <a:pt x="3279" y="934"/>
                        <a:pt x="5341" y="934"/>
                      </a:cubicBezTo>
                      <a:cubicBezTo>
                        <a:pt x="5538" y="934"/>
                        <a:pt x="5736" y="942"/>
                        <a:pt x="5935" y="959"/>
                      </a:cubicBezTo>
                      <a:cubicBezTo>
                        <a:pt x="5213" y="340"/>
                        <a:pt x="4298" y="0"/>
                        <a:pt x="33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8"/>
                <p:cNvSpPr/>
                <p:nvPr/>
              </p:nvSpPr>
              <p:spPr>
                <a:xfrm>
                  <a:off x="802375" y="2588975"/>
                  <a:ext cx="112275" cy="47125"/>
                </a:xfrm>
                <a:custGeom>
                  <a:avLst/>
                  <a:gdLst/>
                  <a:ahLst/>
                  <a:cxnLst/>
                  <a:rect l="l" t="t" r="r" b="b"/>
                  <a:pathLst>
                    <a:path w="4491" h="1885" extrusionOk="0">
                      <a:moveTo>
                        <a:pt x="2522" y="0"/>
                      </a:moveTo>
                      <a:cubicBezTo>
                        <a:pt x="2291" y="0"/>
                        <a:pt x="2059" y="19"/>
                        <a:pt x="1827" y="58"/>
                      </a:cubicBezTo>
                      <a:cubicBezTo>
                        <a:pt x="914" y="248"/>
                        <a:pt x="191" y="933"/>
                        <a:pt x="1" y="1884"/>
                      </a:cubicBezTo>
                      <a:cubicBezTo>
                        <a:pt x="1248" y="967"/>
                        <a:pt x="2778" y="475"/>
                        <a:pt x="4318" y="475"/>
                      </a:cubicBezTo>
                      <a:cubicBezTo>
                        <a:pt x="4376" y="475"/>
                        <a:pt x="4433" y="475"/>
                        <a:pt x="4490" y="477"/>
                      </a:cubicBezTo>
                      <a:cubicBezTo>
                        <a:pt x="3866" y="164"/>
                        <a:pt x="3199" y="0"/>
                        <a:pt x="25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8"/>
                <p:cNvSpPr/>
                <p:nvPr/>
              </p:nvSpPr>
              <p:spPr>
                <a:xfrm>
                  <a:off x="800475" y="2657850"/>
                  <a:ext cx="171225" cy="215825"/>
                </a:xfrm>
                <a:custGeom>
                  <a:avLst/>
                  <a:gdLst/>
                  <a:ahLst/>
                  <a:cxnLst/>
                  <a:rect l="l" t="t" r="r" b="b"/>
                  <a:pathLst>
                    <a:path w="6849" h="8633" extrusionOk="0">
                      <a:moveTo>
                        <a:pt x="2790" y="1"/>
                      </a:moveTo>
                      <a:cubicBezTo>
                        <a:pt x="2606" y="1"/>
                        <a:pt x="2424" y="27"/>
                        <a:pt x="2245" y="80"/>
                      </a:cubicBezTo>
                      <a:cubicBezTo>
                        <a:pt x="724" y="499"/>
                        <a:pt x="1" y="2743"/>
                        <a:pt x="647" y="5102"/>
                      </a:cubicBezTo>
                      <a:cubicBezTo>
                        <a:pt x="1257" y="7169"/>
                        <a:pt x="2712" y="8632"/>
                        <a:pt x="4098" y="8632"/>
                      </a:cubicBezTo>
                      <a:cubicBezTo>
                        <a:pt x="4268" y="8632"/>
                        <a:pt x="4437" y="8610"/>
                        <a:pt x="4604" y="8564"/>
                      </a:cubicBezTo>
                      <a:cubicBezTo>
                        <a:pt x="6164" y="8146"/>
                        <a:pt x="6849" y="5901"/>
                        <a:pt x="6202" y="3542"/>
                      </a:cubicBezTo>
                      <a:cubicBezTo>
                        <a:pt x="5631" y="1460"/>
                        <a:pt x="4171" y="1"/>
                        <a:pt x="27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8"/>
                <p:cNvSpPr/>
                <p:nvPr/>
              </p:nvSpPr>
              <p:spPr>
                <a:xfrm>
                  <a:off x="800475" y="2648425"/>
                  <a:ext cx="155050" cy="137000"/>
                </a:xfrm>
                <a:custGeom>
                  <a:avLst/>
                  <a:gdLst/>
                  <a:ahLst/>
                  <a:cxnLst/>
                  <a:rect l="l" t="t" r="r" b="b"/>
                  <a:pathLst>
                    <a:path w="6202" h="5480" fill="none" extrusionOk="0">
                      <a:moveTo>
                        <a:pt x="686" y="5479"/>
                      </a:moveTo>
                      <a:cubicBezTo>
                        <a:pt x="1" y="3120"/>
                        <a:pt x="724" y="876"/>
                        <a:pt x="2245" y="457"/>
                      </a:cubicBezTo>
                      <a:cubicBezTo>
                        <a:pt x="3805" y="1"/>
                        <a:pt x="5555" y="1561"/>
                        <a:pt x="6202" y="3919"/>
                      </a:cubicBezTo>
                    </a:path>
                  </a:pathLst>
                </a:custGeom>
                <a:noFill/>
                <a:ln w="95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8"/>
                <p:cNvSpPr/>
                <p:nvPr/>
              </p:nvSpPr>
              <p:spPr>
                <a:xfrm>
                  <a:off x="601700" y="2746400"/>
                  <a:ext cx="154100" cy="154100"/>
                </a:xfrm>
                <a:custGeom>
                  <a:avLst/>
                  <a:gdLst/>
                  <a:ahLst/>
                  <a:cxnLst/>
                  <a:rect l="l" t="t" r="r" b="b"/>
                  <a:pathLst>
                    <a:path w="6164" h="6164" extrusionOk="0">
                      <a:moveTo>
                        <a:pt x="2819" y="0"/>
                      </a:moveTo>
                      <a:cubicBezTo>
                        <a:pt x="2576" y="0"/>
                        <a:pt x="2332" y="37"/>
                        <a:pt x="2093" y="114"/>
                      </a:cubicBezTo>
                      <a:cubicBezTo>
                        <a:pt x="685" y="571"/>
                        <a:pt x="0" y="2283"/>
                        <a:pt x="533" y="3919"/>
                      </a:cubicBezTo>
                      <a:cubicBezTo>
                        <a:pt x="975" y="5277"/>
                        <a:pt x="2152" y="6164"/>
                        <a:pt x="3345" y="6164"/>
                      </a:cubicBezTo>
                      <a:cubicBezTo>
                        <a:pt x="3588" y="6164"/>
                        <a:pt x="3833" y="6127"/>
                        <a:pt x="4071" y="6049"/>
                      </a:cubicBezTo>
                      <a:cubicBezTo>
                        <a:pt x="5479" y="5593"/>
                        <a:pt x="6164" y="3881"/>
                        <a:pt x="5631" y="2245"/>
                      </a:cubicBezTo>
                      <a:cubicBezTo>
                        <a:pt x="5189" y="886"/>
                        <a:pt x="4012" y="0"/>
                        <a:pt x="28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8"/>
                <p:cNvSpPr/>
                <p:nvPr/>
              </p:nvSpPr>
              <p:spPr>
                <a:xfrm>
                  <a:off x="817600" y="2877525"/>
                  <a:ext cx="99900" cy="84800"/>
                </a:xfrm>
                <a:custGeom>
                  <a:avLst/>
                  <a:gdLst/>
                  <a:ahLst/>
                  <a:cxnLst/>
                  <a:rect l="l" t="t" r="r" b="b"/>
                  <a:pathLst>
                    <a:path w="3996" h="3392" extrusionOk="0">
                      <a:moveTo>
                        <a:pt x="2264" y="1"/>
                      </a:moveTo>
                      <a:cubicBezTo>
                        <a:pt x="2219" y="1"/>
                        <a:pt x="2175" y="2"/>
                        <a:pt x="2131" y="5"/>
                      </a:cubicBezTo>
                      <a:cubicBezTo>
                        <a:pt x="1560" y="81"/>
                        <a:pt x="1028" y="234"/>
                        <a:pt x="533" y="500"/>
                      </a:cubicBezTo>
                      <a:lnTo>
                        <a:pt x="1" y="2440"/>
                      </a:lnTo>
                      <a:cubicBezTo>
                        <a:pt x="77" y="2783"/>
                        <a:pt x="305" y="3087"/>
                        <a:pt x="609" y="3239"/>
                      </a:cubicBezTo>
                      <a:cubicBezTo>
                        <a:pt x="812" y="3341"/>
                        <a:pt x="1032" y="3391"/>
                        <a:pt x="1257" y="3391"/>
                      </a:cubicBezTo>
                      <a:cubicBezTo>
                        <a:pt x="1370" y="3391"/>
                        <a:pt x="1484" y="3379"/>
                        <a:pt x="1598" y="3353"/>
                      </a:cubicBezTo>
                      <a:cubicBezTo>
                        <a:pt x="2283" y="3315"/>
                        <a:pt x="2930" y="3011"/>
                        <a:pt x="3424" y="2516"/>
                      </a:cubicBezTo>
                      <a:cubicBezTo>
                        <a:pt x="3919" y="1984"/>
                        <a:pt x="3995" y="1185"/>
                        <a:pt x="3615" y="614"/>
                      </a:cubicBezTo>
                      <a:cubicBezTo>
                        <a:pt x="3266" y="195"/>
                        <a:pt x="2757" y="1"/>
                        <a:pt x="2264" y="1"/>
                      </a:cubicBezTo>
                      <a:close/>
                    </a:path>
                  </a:pathLst>
                </a:custGeom>
                <a:solidFill>
                  <a:srgbClr val="FFA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8"/>
                <p:cNvSpPr/>
                <p:nvPr/>
              </p:nvSpPr>
              <p:spPr>
                <a:xfrm>
                  <a:off x="817600" y="2876700"/>
                  <a:ext cx="99900" cy="86575"/>
                </a:xfrm>
                <a:custGeom>
                  <a:avLst/>
                  <a:gdLst/>
                  <a:ahLst/>
                  <a:cxnLst/>
                  <a:rect l="l" t="t" r="r" b="b"/>
                  <a:pathLst>
                    <a:path w="3996" h="3463" fill="none" extrusionOk="0">
                      <a:moveTo>
                        <a:pt x="533" y="533"/>
                      </a:moveTo>
                      <a:cubicBezTo>
                        <a:pt x="1028" y="267"/>
                        <a:pt x="1560" y="114"/>
                        <a:pt x="2131" y="38"/>
                      </a:cubicBezTo>
                      <a:cubicBezTo>
                        <a:pt x="2664" y="0"/>
                        <a:pt x="3234" y="191"/>
                        <a:pt x="3615" y="647"/>
                      </a:cubicBezTo>
                      <a:cubicBezTo>
                        <a:pt x="3995" y="1218"/>
                        <a:pt x="3919" y="2017"/>
                        <a:pt x="3424" y="2549"/>
                      </a:cubicBezTo>
                      <a:cubicBezTo>
                        <a:pt x="2930" y="3044"/>
                        <a:pt x="2283" y="3348"/>
                        <a:pt x="1598" y="3386"/>
                      </a:cubicBezTo>
                      <a:cubicBezTo>
                        <a:pt x="1256" y="3462"/>
                        <a:pt x="914" y="3424"/>
                        <a:pt x="609" y="3272"/>
                      </a:cubicBezTo>
                      <a:cubicBezTo>
                        <a:pt x="305" y="3120"/>
                        <a:pt x="77" y="2816"/>
                        <a:pt x="1" y="2473"/>
                      </a:cubicBezTo>
                    </a:path>
                  </a:pathLst>
                </a:custGeom>
                <a:noFill/>
                <a:ln w="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8"/>
                <p:cNvSpPr/>
                <p:nvPr/>
              </p:nvSpPr>
              <p:spPr>
                <a:xfrm>
                  <a:off x="610250" y="3003200"/>
                  <a:ext cx="302475" cy="171800"/>
                </a:xfrm>
                <a:custGeom>
                  <a:avLst/>
                  <a:gdLst/>
                  <a:ahLst/>
                  <a:cxnLst/>
                  <a:rect l="l" t="t" r="r" b="b"/>
                  <a:pathLst>
                    <a:path w="12099" h="6872" extrusionOk="0">
                      <a:moveTo>
                        <a:pt x="12099" y="0"/>
                      </a:moveTo>
                      <a:lnTo>
                        <a:pt x="12099" y="0"/>
                      </a:lnTo>
                      <a:cubicBezTo>
                        <a:pt x="11718" y="114"/>
                        <a:pt x="11376" y="190"/>
                        <a:pt x="11034" y="266"/>
                      </a:cubicBezTo>
                      <a:cubicBezTo>
                        <a:pt x="9196" y="721"/>
                        <a:pt x="7314" y="951"/>
                        <a:pt x="5436" y="951"/>
                      </a:cubicBezTo>
                      <a:cubicBezTo>
                        <a:pt x="3853" y="951"/>
                        <a:pt x="2272" y="787"/>
                        <a:pt x="724" y="457"/>
                      </a:cubicBezTo>
                      <a:lnTo>
                        <a:pt x="1" y="305"/>
                      </a:lnTo>
                      <a:lnTo>
                        <a:pt x="1" y="305"/>
                      </a:lnTo>
                      <a:cubicBezTo>
                        <a:pt x="648" y="1370"/>
                        <a:pt x="1370" y="2359"/>
                        <a:pt x="2245" y="3272"/>
                      </a:cubicBezTo>
                      <a:cubicBezTo>
                        <a:pt x="3159" y="4299"/>
                        <a:pt x="4224" y="5174"/>
                        <a:pt x="5403" y="5897"/>
                      </a:cubicBezTo>
                      <a:cubicBezTo>
                        <a:pt x="5784" y="6163"/>
                        <a:pt x="6164" y="6354"/>
                        <a:pt x="6544" y="6506"/>
                      </a:cubicBezTo>
                      <a:cubicBezTo>
                        <a:pt x="6925" y="6696"/>
                        <a:pt x="7305" y="6772"/>
                        <a:pt x="7686" y="6848"/>
                      </a:cubicBezTo>
                      <a:cubicBezTo>
                        <a:pt x="7802" y="6864"/>
                        <a:pt x="7918" y="6872"/>
                        <a:pt x="8032" y="6872"/>
                      </a:cubicBezTo>
                      <a:cubicBezTo>
                        <a:pt x="8740" y="6872"/>
                        <a:pt x="9401" y="6573"/>
                        <a:pt x="9892" y="6049"/>
                      </a:cubicBezTo>
                      <a:lnTo>
                        <a:pt x="120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8"/>
                <p:cNvSpPr/>
                <p:nvPr/>
              </p:nvSpPr>
              <p:spPr>
                <a:xfrm>
                  <a:off x="628325" y="3010800"/>
                  <a:ext cx="257775" cy="56900"/>
                </a:xfrm>
                <a:custGeom>
                  <a:avLst/>
                  <a:gdLst/>
                  <a:ahLst/>
                  <a:cxnLst/>
                  <a:rect l="l" t="t" r="r" b="b"/>
                  <a:pathLst>
                    <a:path w="10311" h="2276" extrusionOk="0">
                      <a:moveTo>
                        <a:pt x="10311" y="1"/>
                      </a:moveTo>
                      <a:cubicBezTo>
                        <a:pt x="8491" y="430"/>
                        <a:pt x="6627" y="650"/>
                        <a:pt x="4767" y="650"/>
                      </a:cubicBezTo>
                      <a:cubicBezTo>
                        <a:pt x="3166" y="650"/>
                        <a:pt x="1567" y="487"/>
                        <a:pt x="1" y="153"/>
                      </a:cubicBezTo>
                      <a:lnTo>
                        <a:pt x="1" y="153"/>
                      </a:lnTo>
                      <a:cubicBezTo>
                        <a:pt x="2081" y="1549"/>
                        <a:pt x="4496" y="2275"/>
                        <a:pt x="6949" y="2275"/>
                      </a:cubicBezTo>
                      <a:cubicBezTo>
                        <a:pt x="7905" y="2275"/>
                        <a:pt x="8867" y="2165"/>
                        <a:pt x="9816" y="1941"/>
                      </a:cubicBezTo>
                      <a:lnTo>
                        <a:pt x="103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8"/>
                <p:cNvSpPr/>
                <p:nvPr/>
              </p:nvSpPr>
              <p:spPr>
                <a:xfrm>
                  <a:off x="666375" y="3070575"/>
                  <a:ext cx="146500" cy="95275"/>
                </a:xfrm>
                <a:custGeom>
                  <a:avLst/>
                  <a:gdLst/>
                  <a:ahLst/>
                  <a:cxnLst/>
                  <a:rect l="l" t="t" r="r" b="b"/>
                  <a:pathLst>
                    <a:path w="5860" h="3811" extrusionOk="0">
                      <a:moveTo>
                        <a:pt x="1157" y="1"/>
                      </a:moveTo>
                      <a:cubicBezTo>
                        <a:pt x="741" y="1"/>
                        <a:pt x="313" y="158"/>
                        <a:pt x="39" y="501"/>
                      </a:cubicBezTo>
                      <a:cubicBezTo>
                        <a:pt x="0" y="501"/>
                        <a:pt x="0" y="539"/>
                        <a:pt x="0" y="577"/>
                      </a:cubicBezTo>
                      <a:cubicBezTo>
                        <a:pt x="914" y="1604"/>
                        <a:pt x="1979" y="2479"/>
                        <a:pt x="3158" y="3202"/>
                      </a:cubicBezTo>
                      <a:cubicBezTo>
                        <a:pt x="3539" y="3430"/>
                        <a:pt x="3919" y="3620"/>
                        <a:pt x="4299" y="3811"/>
                      </a:cubicBezTo>
                      <a:cubicBezTo>
                        <a:pt x="4642" y="3735"/>
                        <a:pt x="4946" y="3544"/>
                        <a:pt x="5213" y="3316"/>
                      </a:cubicBezTo>
                      <a:cubicBezTo>
                        <a:pt x="5859" y="2745"/>
                        <a:pt x="5593" y="2213"/>
                        <a:pt x="5060" y="1642"/>
                      </a:cubicBezTo>
                      <a:cubicBezTo>
                        <a:pt x="4071" y="577"/>
                        <a:pt x="2702" y="6"/>
                        <a:pt x="1294" y="6"/>
                      </a:cubicBezTo>
                      <a:cubicBezTo>
                        <a:pt x="1249" y="3"/>
                        <a:pt x="1203" y="1"/>
                        <a:pt x="1157" y="1"/>
                      </a:cubicBezTo>
                      <a:close/>
                    </a:path>
                  </a:pathLst>
                </a:custGeom>
                <a:solidFill>
                  <a:srgbClr val="FF8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8"/>
                <p:cNvSpPr/>
                <p:nvPr/>
              </p:nvSpPr>
              <p:spPr>
                <a:xfrm>
                  <a:off x="352500" y="3049800"/>
                  <a:ext cx="79925" cy="27600"/>
                </a:xfrm>
                <a:custGeom>
                  <a:avLst/>
                  <a:gdLst/>
                  <a:ahLst/>
                  <a:cxnLst/>
                  <a:rect l="l" t="t" r="r" b="b"/>
                  <a:pathLst>
                    <a:path w="3197" h="1104" fill="none" extrusionOk="0">
                      <a:moveTo>
                        <a:pt x="1" y="685"/>
                      </a:moveTo>
                      <a:cubicBezTo>
                        <a:pt x="1028" y="0"/>
                        <a:pt x="2360" y="191"/>
                        <a:pt x="3197" y="1104"/>
                      </a:cubicBezTo>
                    </a:path>
                  </a:pathLst>
                </a:custGeom>
                <a:noFill/>
                <a:ln w="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8"/>
                <p:cNvSpPr/>
                <p:nvPr/>
              </p:nvSpPr>
              <p:spPr>
                <a:xfrm>
                  <a:off x="417175" y="2303925"/>
                  <a:ext cx="518375" cy="247575"/>
                </a:xfrm>
                <a:custGeom>
                  <a:avLst/>
                  <a:gdLst/>
                  <a:ahLst/>
                  <a:cxnLst/>
                  <a:rect l="l" t="t" r="r" b="b"/>
                  <a:pathLst>
                    <a:path w="20735" h="9903" extrusionOk="0">
                      <a:moveTo>
                        <a:pt x="7751" y="0"/>
                      </a:moveTo>
                      <a:cubicBezTo>
                        <a:pt x="6664" y="0"/>
                        <a:pt x="5570" y="128"/>
                        <a:pt x="4490" y="389"/>
                      </a:cubicBezTo>
                      <a:cubicBezTo>
                        <a:pt x="2854" y="808"/>
                        <a:pt x="1332" y="1569"/>
                        <a:pt x="1" y="2558"/>
                      </a:cubicBezTo>
                      <a:cubicBezTo>
                        <a:pt x="3416" y="7267"/>
                        <a:pt x="8824" y="9903"/>
                        <a:pt x="14393" y="9903"/>
                      </a:cubicBezTo>
                      <a:cubicBezTo>
                        <a:pt x="16518" y="9903"/>
                        <a:pt x="18665" y="9519"/>
                        <a:pt x="20735" y="8721"/>
                      </a:cubicBezTo>
                      <a:cubicBezTo>
                        <a:pt x="19974" y="7047"/>
                        <a:pt x="18909" y="5487"/>
                        <a:pt x="17615" y="4118"/>
                      </a:cubicBezTo>
                      <a:cubicBezTo>
                        <a:pt x="14975" y="1448"/>
                        <a:pt x="11408" y="0"/>
                        <a:pt x="77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8"/>
                <p:cNvSpPr/>
                <p:nvPr/>
              </p:nvSpPr>
              <p:spPr>
                <a:xfrm>
                  <a:off x="266900" y="2362150"/>
                  <a:ext cx="266350" cy="443250"/>
                </a:xfrm>
                <a:custGeom>
                  <a:avLst/>
                  <a:gdLst/>
                  <a:ahLst/>
                  <a:cxnLst/>
                  <a:rect l="l" t="t" r="r" b="b"/>
                  <a:pathLst>
                    <a:path w="10654" h="17730" extrusionOk="0">
                      <a:moveTo>
                        <a:pt x="6316" y="0"/>
                      </a:moveTo>
                      <a:lnTo>
                        <a:pt x="6164" y="115"/>
                      </a:lnTo>
                      <a:cubicBezTo>
                        <a:pt x="3615" y="2017"/>
                        <a:pt x="1713" y="4718"/>
                        <a:pt x="876" y="7800"/>
                      </a:cubicBezTo>
                      <a:cubicBezTo>
                        <a:pt x="39" y="11033"/>
                        <a:pt x="1" y="14457"/>
                        <a:pt x="724" y="17729"/>
                      </a:cubicBezTo>
                      <a:cubicBezTo>
                        <a:pt x="3463" y="16321"/>
                        <a:pt x="5822" y="14229"/>
                        <a:pt x="7496" y="11680"/>
                      </a:cubicBezTo>
                      <a:cubicBezTo>
                        <a:pt x="9284" y="9055"/>
                        <a:pt x="10311" y="6011"/>
                        <a:pt x="10539" y="2854"/>
                      </a:cubicBezTo>
                      <a:cubicBezTo>
                        <a:pt x="10653" y="1180"/>
                        <a:pt x="8218" y="77"/>
                        <a:pt x="6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8"/>
                <p:cNvSpPr/>
                <p:nvPr/>
              </p:nvSpPr>
              <p:spPr>
                <a:xfrm>
                  <a:off x="276425" y="2589250"/>
                  <a:ext cx="253025" cy="468175"/>
                </a:xfrm>
                <a:custGeom>
                  <a:avLst/>
                  <a:gdLst/>
                  <a:ahLst/>
                  <a:cxnLst/>
                  <a:rect l="l" t="t" r="r" b="b"/>
                  <a:pathLst>
                    <a:path w="10121" h="18727" extrusionOk="0">
                      <a:moveTo>
                        <a:pt x="6285" y="1"/>
                      </a:moveTo>
                      <a:cubicBezTo>
                        <a:pt x="5529" y="1"/>
                        <a:pt x="4718" y="237"/>
                        <a:pt x="4109" y="542"/>
                      </a:cubicBezTo>
                      <a:cubicBezTo>
                        <a:pt x="3196" y="1074"/>
                        <a:pt x="2435" y="1797"/>
                        <a:pt x="1903" y="2672"/>
                      </a:cubicBezTo>
                      <a:cubicBezTo>
                        <a:pt x="951" y="3966"/>
                        <a:pt x="305" y="5449"/>
                        <a:pt x="0" y="7047"/>
                      </a:cubicBezTo>
                      <a:cubicBezTo>
                        <a:pt x="38" y="7504"/>
                        <a:pt x="114" y="7998"/>
                        <a:pt x="229" y="8455"/>
                      </a:cubicBezTo>
                      <a:cubicBezTo>
                        <a:pt x="837" y="11308"/>
                        <a:pt x="1979" y="14047"/>
                        <a:pt x="3653" y="16444"/>
                      </a:cubicBezTo>
                      <a:cubicBezTo>
                        <a:pt x="4490" y="16558"/>
                        <a:pt x="5288" y="16824"/>
                        <a:pt x="6049" y="17205"/>
                      </a:cubicBezTo>
                      <a:cubicBezTo>
                        <a:pt x="6658" y="17547"/>
                        <a:pt x="7267" y="17928"/>
                        <a:pt x="7876" y="18232"/>
                      </a:cubicBezTo>
                      <a:cubicBezTo>
                        <a:pt x="8560" y="18575"/>
                        <a:pt x="9321" y="18727"/>
                        <a:pt x="10120" y="18727"/>
                      </a:cubicBezTo>
                      <a:cubicBezTo>
                        <a:pt x="7495" y="16520"/>
                        <a:pt x="5897" y="13362"/>
                        <a:pt x="5669" y="9977"/>
                      </a:cubicBezTo>
                      <a:cubicBezTo>
                        <a:pt x="7609" y="7085"/>
                        <a:pt x="8218" y="3547"/>
                        <a:pt x="7343" y="199"/>
                      </a:cubicBezTo>
                      <a:cubicBezTo>
                        <a:pt x="7026" y="60"/>
                        <a:pt x="6662" y="1"/>
                        <a:pt x="62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8"/>
                <p:cNvSpPr/>
                <p:nvPr/>
              </p:nvSpPr>
              <p:spPr>
                <a:xfrm>
                  <a:off x="543675" y="2688375"/>
                  <a:ext cx="107500" cy="52350"/>
                </a:xfrm>
                <a:custGeom>
                  <a:avLst/>
                  <a:gdLst/>
                  <a:ahLst/>
                  <a:cxnLst/>
                  <a:rect l="l" t="t" r="r" b="b"/>
                  <a:pathLst>
                    <a:path w="4300" h="2094" fill="none" extrusionOk="0">
                      <a:moveTo>
                        <a:pt x="1" y="2093"/>
                      </a:moveTo>
                      <a:cubicBezTo>
                        <a:pt x="914" y="685"/>
                        <a:pt x="2664" y="1"/>
                        <a:pt x="4300" y="495"/>
                      </a:cubicBezTo>
                    </a:path>
                  </a:pathLst>
                </a:custGeom>
                <a:noFill/>
                <a:ln w="38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8"/>
                <p:cNvSpPr/>
                <p:nvPr/>
              </p:nvSpPr>
              <p:spPr>
                <a:xfrm>
                  <a:off x="810000" y="2638925"/>
                  <a:ext cx="69450" cy="50425"/>
                </a:xfrm>
                <a:custGeom>
                  <a:avLst/>
                  <a:gdLst/>
                  <a:ahLst/>
                  <a:cxnLst/>
                  <a:rect l="l" t="t" r="r" b="b"/>
                  <a:pathLst>
                    <a:path w="2778" h="2017" fill="none" extrusionOk="0">
                      <a:moveTo>
                        <a:pt x="0" y="2017"/>
                      </a:moveTo>
                      <a:cubicBezTo>
                        <a:pt x="305" y="761"/>
                        <a:pt x="1560" y="0"/>
                        <a:pt x="2777" y="343"/>
                      </a:cubicBezTo>
                    </a:path>
                  </a:pathLst>
                </a:custGeom>
                <a:noFill/>
                <a:ln w="38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8"/>
                <p:cNvSpPr/>
                <p:nvPr/>
              </p:nvSpPr>
              <p:spPr>
                <a:xfrm>
                  <a:off x="290700" y="2642725"/>
                  <a:ext cx="165500" cy="137925"/>
                </a:xfrm>
                <a:custGeom>
                  <a:avLst/>
                  <a:gdLst/>
                  <a:ahLst/>
                  <a:cxnLst/>
                  <a:rect l="l" t="t" r="r" b="b"/>
                  <a:pathLst>
                    <a:path w="6620" h="5517" fill="none" extrusionOk="0">
                      <a:moveTo>
                        <a:pt x="0" y="5517"/>
                      </a:moveTo>
                      <a:cubicBezTo>
                        <a:pt x="2549" y="4185"/>
                        <a:pt x="4603" y="2055"/>
                        <a:pt x="6620" y="0"/>
                      </a:cubicBezTo>
                    </a:path>
                  </a:pathLst>
                </a:custGeom>
                <a:noFill/>
                <a:ln w="38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8"/>
                <p:cNvSpPr/>
                <p:nvPr/>
              </p:nvSpPr>
              <p:spPr>
                <a:xfrm>
                  <a:off x="453325" y="2360250"/>
                  <a:ext cx="68500" cy="102750"/>
                </a:xfrm>
                <a:custGeom>
                  <a:avLst/>
                  <a:gdLst/>
                  <a:ahLst/>
                  <a:cxnLst/>
                  <a:rect l="l" t="t" r="r" b="b"/>
                  <a:pathLst>
                    <a:path w="2740" h="4110" fill="none" extrusionOk="0">
                      <a:moveTo>
                        <a:pt x="2740" y="4109"/>
                      </a:moveTo>
                      <a:cubicBezTo>
                        <a:pt x="1408" y="3082"/>
                        <a:pt x="419" y="1636"/>
                        <a:pt x="1" y="0"/>
                      </a:cubicBezTo>
                    </a:path>
                  </a:pathLst>
                </a:custGeom>
                <a:noFill/>
                <a:ln w="38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8"/>
                <p:cNvSpPr/>
                <p:nvPr/>
              </p:nvSpPr>
              <p:spPr>
                <a:xfrm>
                  <a:off x="288775" y="2477225"/>
                  <a:ext cx="214025" cy="206425"/>
                </a:xfrm>
                <a:custGeom>
                  <a:avLst/>
                  <a:gdLst/>
                  <a:ahLst/>
                  <a:cxnLst/>
                  <a:rect l="l" t="t" r="r" b="b"/>
                  <a:pathLst>
                    <a:path w="8561" h="8257" fill="none" extrusionOk="0">
                      <a:moveTo>
                        <a:pt x="8561" y="1"/>
                      </a:moveTo>
                      <a:cubicBezTo>
                        <a:pt x="7229" y="3995"/>
                        <a:pt x="4034" y="7077"/>
                        <a:pt x="1" y="8256"/>
                      </a:cubicBezTo>
                    </a:path>
                  </a:pathLst>
                </a:custGeom>
                <a:noFill/>
                <a:ln w="38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8"/>
                <p:cNvSpPr/>
                <p:nvPr/>
              </p:nvSpPr>
              <p:spPr>
                <a:xfrm>
                  <a:off x="291650" y="2439200"/>
                  <a:ext cx="168350" cy="175025"/>
                </a:xfrm>
                <a:custGeom>
                  <a:avLst/>
                  <a:gdLst/>
                  <a:ahLst/>
                  <a:cxnLst/>
                  <a:rect l="l" t="t" r="r" b="b"/>
                  <a:pathLst>
                    <a:path w="6734" h="7001" fill="none" extrusionOk="0">
                      <a:moveTo>
                        <a:pt x="0" y="7000"/>
                      </a:moveTo>
                      <a:cubicBezTo>
                        <a:pt x="913" y="6848"/>
                        <a:pt x="1750" y="6430"/>
                        <a:pt x="2435" y="5783"/>
                      </a:cubicBezTo>
                      <a:cubicBezTo>
                        <a:pt x="4299" y="4223"/>
                        <a:pt x="5783" y="2245"/>
                        <a:pt x="6734" y="0"/>
                      </a:cubicBezTo>
                    </a:path>
                  </a:pathLst>
                </a:custGeom>
                <a:noFill/>
                <a:ln w="38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8"/>
                <p:cNvSpPr/>
                <p:nvPr/>
              </p:nvSpPr>
              <p:spPr>
                <a:xfrm>
                  <a:off x="300200" y="2401150"/>
                  <a:ext cx="136975" cy="177875"/>
                </a:xfrm>
                <a:custGeom>
                  <a:avLst/>
                  <a:gdLst/>
                  <a:ahLst/>
                  <a:cxnLst/>
                  <a:rect l="l" t="t" r="r" b="b"/>
                  <a:pathLst>
                    <a:path w="5479" h="7115" fill="none" extrusionOk="0">
                      <a:moveTo>
                        <a:pt x="0" y="7115"/>
                      </a:moveTo>
                      <a:cubicBezTo>
                        <a:pt x="952" y="4185"/>
                        <a:pt x="2892" y="1674"/>
                        <a:pt x="5479" y="0"/>
                      </a:cubicBezTo>
                    </a:path>
                  </a:pathLst>
                </a:custGeom>
                <a:noFill/>
                <a:ln w="38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8"/>
                <p:cNvSpPr/>
                <p:nvPr/>
              </p:nvSpPr>
              <p:spPr>
                <a:xfrm>
                  <a:off x="518950" y="2445850"/>
                  <a:ext cx="370000" cy="50425"/>
                </a:xfrm>
                <a:custGeom>
                  <a:avLst/>
                  <a:gdLst/>
                  <a:ahLst/>
                  <a:cxnLst/>
                  <a:rect l="l" t="t" r="r" b="b"/>
                  <a:pathLst>
                    <a:path w="14800" h="2017" fill="none" extrusionOk="0">
                      <a:moveTo>
                        <a:pt x="1" y="0"/>
                      </a:moveTo>
                      <a:cubicBezTo>
                        <a:pt x="2397" y="761"/>
                        <a:pt x="4870" y="1294"/>
                        <a:pt x="7343" y="1674"/>
                      </a:cubicBezTo>
                      <a:cubicBezTo>
                        <a:pt x="9854" y="2017"/>
                        <a:pt x="12403" y="1826"/>
                        <a:pt x="14800" y="1066"/>
                      </a:cubicBezTo>
                    </a:path>
                  </a:pathLst>
                </a:custGeom>
                <a:noFill/>
                <a:ln w="38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8"/>
                <p:cNvSpPr/>
                <p:nvPr/>
              </p:nvSpPr>
              <p:spPr>
                <a:xfrm>
                  <a:off x="503725" y="2376425"/>
                  <a:ext cx="326275" cy="41875"/>
                </a:xfrm>
                <a:custGeom>
                  <a:avLst/>
                  <a:gdLst/>
                  <a:ahLst/>
                  <a:cxnLst/>
                  <a:rect l="l" t="t" r="r" b="b"/>
                  <a:pathLst>
                    <a:path w="13051" h="1675" fill="none" extrusionOk="0">
                      <a:moveTo>
                        <a:pt x="1" y="1674"/>
                      </a:moveTo>
                      <a:cubicBezTo>
                        <a:pt x="4186" y="266"/>
                        <a:pt x="8713" y="0"/>
                        <a:pt x="13050" y="951"/>
                      </a:cubicBezTo>
                    </a:path>
                  </a:pathLst>
                </a:custGeom>
                <a:noFill/>
                <a:ln w="38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8"/>
                <p:cNvSpPr/>
                <p:nvPr/>
              </p:nvSpPr>
              <p:spPr>
                <a:xfrm>
                  <a:off x="481850" y="2321250"/>
                  <a:ext cx="253975" cy="57100"/>
                </a:xfrm>
                <a:custGeom>
                  <a:avLst/>
                  <a:gdLst/>
                  <a:ahLst/>
                  <a:cxnLst/>
                  <a:rect l="l" t="t" r="r" b="b"/>
                  <a:pathLst>
                    <a:path w="10159" h="2284" fill="none" extrusionOk="0">
                      <a:moveTo>
                        <a:pt x="1" y="2283"/>
                      </a:moveTo>
                      <a:cubicBezTo>
                        <a:pt x="3044" y="495"/>
                        <a:pt x="6735" y="1"/>
                        <a:pt x="10159" y="952"/>
                      </a:cubicBezTo>
                    </a:path>
                  </a:pathLst>
                </a:custGeom>
                <a:noFill/>
                <a:ln w="38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8"/>
                <p:cNvSpPr/>
                <p:nvPr/>
              </p:nvSpPr>
              <p:spPr>
                <a:xfrm>
                  <a:off x="315425" y="2667450"/>
                  <a:ext cx="143625" cy="171225"/>
                </a:xfrm>
                <a:custGeom>
                  <a:avLst/>
                  <a:gdLst/>
                  <a:ahLst/>
                  <a:cxnLst/>
                  <a:rect l="l" t="t" r="r" b="b"/>
                  <a:pathLst>
                    <a:path w="5745" h="6849" fill="none" extrusionOk="0">
                      <a:moveTo>
                        <a:pt x="5745" y="1"/>
                      </a:moveTo>
                      <a:cubicBezTo>
                        <a:pt x="5098" y="3120"/>
                        <a:pt x="2930" y="5669"/>
                        <a:pt x="0" y="6849"/>
                      </a:cubicBezTo>
                    </a:path>
                  </a:pathLst>
                </a:custGeom>
                <a:noFill/>
                <a:ln w="38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8"/>
                <p:cNvSpPr/>
                <p:nvPr/>
              </p:nvSpPr>
              <p:spPr>
                <a:xfrm>
                  <a:off x="323025" y="2848175"/>
                  <a:ext cx="86575" cy="42800"/>
                </a:xfrm>
                <a:custGeom>
                  <a:avLst/>
                  <a:gdLst/>
                  <a:ahLst/>
                  <a:cxnLst/>
                  <a:rect l="l" t="t" r="r" b="b"/>
                  <a:pathLst>
                    <a:path w="3463" h="1712" fill="none" extrusionOk="0">
                      <a:moveTo>
                        <a:pt x="1" y="1712"/>
                      </a:moveTo>
                      <a:cubicBezTo>
                        <a:pt x="1256" y="1446"/>
                        <a:pt x="2473" y="837"/>
                        <a:pt x="3463" y="0"/>
                      </a:cubicBezTo>
                    </a:path>
                  </a:pathLst>
                </a:custGeom>
                <a:noFill/>
                <a:ln w="38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8"/>
                <p:cNvSpPr/>
                <p:nvPr/>
              </p:nvSpPr>
              <p:spPr>
                <a:xfrm>
                  <a:off x="501825" y="2832950"/>
                  <a:ext cx="36175" cy="34600"/>
                </a:xfrm>
                <a:custGeom>
                  <a:avLst/>
                  <a:gdLst/>
                  <a:ahLst/>
                  <a:cxnLst/>
                  <a:rect l="l" t="t" r="r" b="b"/>
                  <a:pathLst>
                    <a:path w="1447" h="1384" extrusionOk="0">
                      <a:moveTo>
                        <a:pt x="990" y="0"/>
                      </a:moveTo>
                      <a:cubicBezTo>
                        <a:pt x="762" y="0"/>
                        <a:pt x="571" y="38"/>
                        <a:pt x="343" y="152"/>
                      </a:cubicBezTo>
                      <a:cubicBezTo>
                        <a:pt x="153" y="229"/>
                        <a:pt x="1" y="457"/>
                        <a:pt x="1" y="685"/>
                      </a:cubicBezTo>
                      <a:cubicBezTo>
                        <a:pt x="39" y="837"/>
                        <a:pt x="115" y="989"/>
                        <a:pt x="267" y="1104"/>
                      </a:cubicBezTo>
                      <a:cubicBezTo>
                        <a:pt x="480" y="1290"/>
                        <a:pt x="768" y="1383"/>
                        <a:pt x="1065" y="1383"/>
                      </a:cubicBezTo>
                      <a:cubicBezTo>
                        <a:pt x="1192" y="1383"/>
                        <a:pt x="1321" y="1366"/>
                        <a:pt x="1447" y="1332"/>
                      </a:cubicBezTo>
                      <a:lnTo>
                        <a:pt x="9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8"/>
                <p:cNvSpPr/>
                <p:nvPr/>
              </p:nvSpPr>
              <p:spPr>
                <a:xfrm>
                  <a:off x="946950" y="2708925"/>
                  <a:ext cx="29500" cy="41300"/>
                </a:xfrm>
                <a:custGeom>
                  <a:avLst/>
                  <a:gdLst/>
                  <a:ahLst/>
                  <a:cxnLst/>
                  <a:rect l="l" t="t" r="r" b="b"/>
                  <a:pathLst>
                    <a:path w="1180" h="1652" extrusionOk="0">
                      <a:moveTo>
                        <a:pt x="602" y="1"/>
                      </a:moveTo>
                      <a:cubicBezTo>
                        <a:pt x="492" y="1"/>
                        <a:pt x="388" y="36"/>
                        <a:pt x="305" y="92"/>
                      </a:cubicBezTo>
                      <a:cubicBezTo>
                        <a:pt x="191" y="168"/>
                        <a:pt x="115" y="244"/>
                        <a:pt x="1" y="358"/>
                      </a:cubicBezTo>
                      <a:lnTo>
                        <a:pt x="457" y="1651"/>
                      </a:lnTo>
                      <a:cubicBezTo>
                        <a:pt x="914" y="1461"/>
                        <a:pt x="1180" y="929"/>
                        <a:pt x="1066" y="434"/>
                      </a:cubicBezTo>
                      <a:cubicBezTo>
                        <a:pt x="1028" y="244"/>
                        <a:pt x="876" y="92"/>
                        <a:pt x="723" y="16"/>
                      </a:cubicBezTo>
                      <a:cubicBezTo>
                        <a:pt x="683" y="5"/>
                        <a:pt x="642" y="1"/>
                        <a:pt x="6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8"/>
                <p:cNvSpPr/>
                <p:nvPr/>
              </p:nvSpPr>
              <p:spPr>
                <a:xfrm>
                  <a:off x="848025" y="2693000"/>
                  <a:ext cx="118925" cy="138200"/>
                </a:xfrm>
                <a:custGeom>
                  <a:avLst/>
                  <a:gdLst/>
                  <a:ahLst/>
                  <a:cxnLst/>
                  <a:rect l="l" t="t" r="r" b="b"/>
                  <a:pathLst>
                    <a:path w="4757" h="5528" extrusionOk="0">
                      <a:moveTo>
                        <a:pt x="2115" y="1"/>
                      </a:moveTo>
                      <a:cubicBezTo>
                        <a:pt x="1994" y="1"/>
                        <a:pt x="1872" y="15"/>
                        <a:pt x="1751" y="44"/>
                      </a:cubicBezTo>
                      <a:cubicBezTo>
                        <a:pt x="610" y="310"/>
                        <a:pt x="1" y="1756"/>
                        <a:pt x="343" y="3240"/>
                      </a:cubicBezTo>
                      <a:cubicBezTo>
                        <a:pt x="682" y="4595"/>
                        <a:pt x="1654" y="5527"/>
                        <a:pt x="2669" y="5527"/>
                      </a:cubicBezTo>
                      <a:cubicBezTo>
                        <a:pt x="2794" y="5527"/>
                        <a:pt x="2919" y="5513"/>
                        <a:pt x="3044" y="5484"/>
                      </a:cubicBezTo>
                      <a:cubicBezTo>
                        <a:pt x="4148" y="5218"/>
                        <a:pt x="4756" y="3772"/>
                        <a:pt x="4414" y="2288"/>
                      </a:cubicBezTo>
                      <a:cubicBezTo>
                        <a:pt x="4075" y="933"/>
                        <a:pt x="3103" y="1"/>
                        <a:pt x="21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9" name="Google Shape;1259;p48"/>
            <p:cNvSpPr/>
            <p:nvPr/>
          </p:nvSpPr>
          <p:spPr>
            <a:xfrm>
              <a:off x="6279125" y="781544"/>
              <a:ext cx="616799" cy="616799"/>
            </a:xfrm>
            <a:custGeom>
              <a:avLst/>
              <a:gdLst/>
              <a:ahLst/>
              <a:cxnLst/>
              <a:rect l="l" t="t" r="r" b="b"/>
              <a:pathLst>
                <a:path w="11108" h="11108" extrusionOk="0">
                  <a:moveTo>
                    <a:pt x="5572" y="0"/>
                  </a:moveTo>
                  <a:cubicBezTo>
                    <a:pt x="2493" y="0"/>
                    <a:pt x="0" y="2493"/>
                    <a:pt x="0" y="5536"/>
                  </a:cubicBezTo>
                  <a:cubicBezTo>
                    <a:pt x="0" y="8615"/>
                    <a:pt x="2493" y="11108"/>
                    <a:pt x="5572" y="11108"/>
                  </a:cubicBezTo>
                  <a:cubicBezTo>
                    <a:pt x="8615" y="11108"/>
                    <a:pt x="11108" y="8615"/>
                    <a:pt x="11108" y="5536"/>
                  </a:cubicBezTo>
                  <a:cubicBezTo>
                    <a:pt x="11108" y="2493"/>
                    <a:pt x="8615" y="0"/>
                    <a:pt x="55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8"/>
            <p:cNvSpPr/>
            <p:nvPr/>
          </p:nvSpPr>
          <p:spPr>
            <a:xfrm flipH="1">
              <a:off x="4511308" y="814727"/>
              <a:ext cx="1043850" cy="550425"/>
            </a:xfrm>
            <a:custGeom>
              <a:avLst/>
              <a:gdLst/>
              <a:ahLst/>
              <a:cxnLst/>
              <a:rect l="l" t="t" r="r" b="b"/>
              <a:pathLst>
                <a:path w="41754" h="22017" extrusionOk="0">
                  <a:moveTo>
                    <a:pt x="13518" y="1"/>
                  </a:moveTo>
                  <a:cubicBezTo>
                    <a:pt x="12035" y="1"/>
                    <a:pt x="10546" y="218"/>
                    <a:pt x="9097" y="655"/>
                  </a:cubicBezTo>
                  <a:cubicBezTo>
                    <a:pt x="5220" y="1960"/>
                    <a:pt x="1976" y="5166"/>
                    <a:pt x="1007" y="9118"/>
                  </a:cubicBezTo>
                  <a:cubicBezTo>
                    <a:pt x="1" y="13069"/>
                    <a:pt x="1454" y="17878"/>
                    <a:pt x="4735" y="20302"/>
                  </a:cubicBezTo>
                  <a:lnTo>
                    <a:pt x="2126" y="22016"/>
                  </a:lnTo>
                  <a:lnTo>
                    <a:pt x="2126" y="22016"/>
                  </a:lnTo>
                  <a:lnTo>
                    <a:pt x="38995" y="21793"/>
                  </a:lnTo>
                  <a:lnTo>
                    <a:pt x="37392" y="20264"/>
                  </a:lnTo>
                  <a:cubicBezTo>
                    <a:pt x="40039" y="19444"/>
                    <a:pt x="41754" y="16499"/>
                    <a:pt x="41381" y="13778"/>
                  </a:cubicBezTo>
                  <a:cubicBezTo>
                    <a:pt x="40896" y="10982"/>
                    <a:pt x="38734" y="8782"/>
                    <a:pt x="35938" y="8297"/>
                  </a:cubicBezTo>
                  <a:cubicBezTo>
                    <a:pt x="35436" y="8208"/>
                    <a:pt x="34937" y="8163"/>
                    <a:pt x="34447" y="8163"/>
                  </a:cubicBezTo>
                  <a:cubicBezTo>
                    <a:pt x="32284" y="8163"/>
                    <a:pt x="30297" y="9039"/>
                    <a:pt x="28930" y="10832"/>
                  </a:cubicBezTo>
                  <a:cubicBezTo>
                    <a:pt x="27289" y="7067"/>
                    <a:pt x="24456" y="3936"/>
                    <a:pt x="20915" y="1923"/>
                  </a:cubicBezTo>
                  <a:cubicBezTo>
                    <a:pt x="18624" y="648"/>
                    <a:pt x="16080" y="1"/>
                    <a:pt x="135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8"/>
            <p:cNvSpPr/>
            <p:nvPr/>
          </p:nvSpPr>
          <p:spPr>
            <a:xfrm>
              <a:off x="5434938" y="1996050"/>
              <a:ext cx="236543" cy="236188"/>
            </a:xfrm>
            <a:custGeom>
              <a:avLst/>
              <a:gdLst/>
              <a:ahLst/>
              <a:cxnLst/>
              <a:rect l="l" t="t" r="r" b="b"/>
              <a:pathLst>
                <a:path w="24672" h="24635" extrusionOk="0">
                  <a:moveTo>
                    <a:pt x="12318" y="1"/>
                  </a:moveTo>
                  <a:cubicBezTo>
                    <a:pt x="5536" y="1"/>
                    <a:pt x="1" y="5499"/>
                    <a:pt x="1" y="12318"/>
                  </a:cubicBezTo>
                  <a:cubicBezTo>
                    <a:pt x="1" y="19136"/>
                    <a:pt x="5536" y="24635"/>
                    <a:pt x="12318" y="24635"/>
                  </a:cubicBezTo>
                  <a:cubicBezTo>
                    <a:pt x="19137" y="24635"/>
                    <a:pt x="24672" y="19136"/>
                    <a:pt x="24672" y="12318"/>
                  </a:cubicBezTo>
                  <a:cubicBezTo>
                    <a:pt x="24672" y="5499"/>
                    <a:pt x="19137" y="1"/>
                    <a:pt x="123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8"/>
            <p:cNvSpPr/>
            <p:nvPr/>
          </p:nvSpPr>
          <p:spPr>
            <a:xfrm>
              <a:off x="6412077" y="4147474"/>
              <a:ext cx="350902" cy="350902"/>
            </a:xfrm>
            <a:custGeom>
              <a:avLst/>
              <a:gdLst/>
              <a:ahLst/>
              <a:cxnLst/>
              <a:rect l="l" t="t" r="r" b="b"/>
              <a:pathLst>
                <a:path w="11108" h="11108" extrusionOk="0">
                  <a:moveTo>
                    <a:pt x="5572" y="0"/>
                  </a:moveTo>
                  <a:cubicBezTo>
                    <a:pt x="2493" y="0"/>
                    <a:pt x="0" y="2493"/>
                    <a:pt x="0" y="5536"/>
                  </a:cubicBezTo>
                  <a:cubicBezTo>
                    <a:pt x="0" y="8615"/>
                    <a:pt x="2493" y="11108"/>
                    <a:pt x="5572" y="11108"/>
                  </a:cubicBezTo>
                  <a:cubicBezTo>
                    <a:pt x="8615" y="11108"/>
                    <a:pt x="11108" y="8615"/>
                    <a:pt x="11108" y="5536"/>
                  </a:cubicBezTo>
                  <a:cubicBezTo>
                    <a:pt x="11108" y="2493"/>
                    <a:pt x="8615" y="0"/>
                    <a:pt x="55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8"/>
            <p:cNvSpPr/>
            <p:nvPr/>
          </p:nvSpPr>
          <p:spPr>
            <a:xfrm>
              <a:off x="3660677" y="1152399"/>
              <a:ext cx="350902" cy="350902"/>
            </a:xfrm>
            <a:custGeom>
              <a:avLst/>
              <a:gdLst/>
              <a:ahLst/>
              <a:cxnLst/>
              <a:rect l="l" t="t" r="r" b="b"/>
              <a:pathLst>
                <a:path w="11108" h="11108" extrusionOk="0">
                  <a:moveTo>
                    <a:pt x="5572" y="0"/>
                  </a:moveTo>
                  <a:cubicBezTo>
                    <a:pt x="2493" y="0"/>
                    <a:pt x="0" y="2493"/>
                    <a:pt x="0" y="5536"/>
                  </a:cubicBezTo>
                  <a:cubicBezTo>
                    <a:pt x="0" y="8615"/>
                    <a:pt x="2493" y="11108"/>
                    <a:pt x="5572" y="11108"/>
                  </a:cubicBezTo>
                  <a:cubicBezTo>
                    <a:pt x="8615" y="11108"/>
                    <a:pt x="11108" y="8615"/>
                    <a:pt x="11108" y="5536"/>
                  </a:cubicBezTo>
                  <a:cubicBezTo>
                    <a:pt x="11108" y="2493"/>
                    <a:pt x="8615" y="0"/>
                    <a:pt x="55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8"/>
            <p:cNvSpPr/>
            <p:nvPr/>
          </p:nvSpPr>
          <p:spPr>
            <a:xfrm>
              <a:off x="7908838" y="1077625"/>
              <a:ext cx="236543" cy="236188"/>
            </a:xfrm>
            <a:custGeom>
              <a:avLst/>
              <a:gdLst/>
              <a:ahLst/>
              <a:cxnLst/>
              <a:rect l="l" t="t" r="r" b="b"/>
              <a:pathLst>
                <a:path w="24672" h="24635" extrusionOk="0">
                  <a:moveTo>
                    <a:pt x="12318" y="1"/>
                  </a:moveTo>
                  <a:cubicBezTo>
                    <a:pt x="5536" y="1"/>
                    <a:pt x="1" y="5499"/>
                    <a:pt x="1" y="12318"/>
                  </a:cubicBezTo>
                  <a:cubicBezTo>
                    <a:pt x="1" y="19136"/>
                    <a:pt x="5536" y="24635"/>
                    <a:pt x="12318" y="24635"/>
                  </a:cubicBezTo>
                  <a:cubicBezTo>
                    <a:pt x="19137" y="24635"/>
                    <a:pt x="24672" y="19136"/>
                    <a:pt x="24672" y="12318"/>
                  </a:cubicBezTo>
                  <a:cubicBezTo>
                    <a:pt x="24672" y="5499"/>
                    <a:pt x="19137" y="1"/>
                    <a:pt x="123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5" name="Google Shape;1265;p48"/>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Nodejs là gì?</a:t>
            </a:r>
            <a:endParaRPr dirty="0"/>
          </a:p>
        </p:txBody>
      </p:sp>
      <p:sp>
        <p:nvSpPr>
          <p:cNvPr id="1266" name="Google Shape;1266;p48"/>
          <p:cNvSpPr txBox="1">
            <a:spLocks noGrp="1"/>
          </p:cNvSpPr>
          <p:nvPr>
            <p:ph type="body" idx="1"/>
          </p:nvPr>
        </p:nvSpPr>
        <p:spPr>
          <a:xfrm>
            <a:off x="221381" y="1988997"/>
            <a:ext cx="4992847" cy="2635500"/>
          </a:xfrm>
          <a:prstGeom prst="rect">
            <a:avLst/>
          </a:prstGeom>
        </p:spPr>
        <p:txBody>
          <a:bodyPr spcFirstLastPara="1" wrap="square" lIns="91425" tIns="91425" rIns="91425" bIns="91425" anchor="t" anchorCtr="0">
            <a:noAutofit/>
          </a:bodyPr>
          <a:lstStyle/>
          <a:p>
            <a:pPr marL="0" indent="0" defTabSz="461963">
              <a:buNone/>
            </a:pPr>
            <a:r>
              <a:rPr lang="en-US" sz="1600" dirty="0"/>
              <a:t>	</a:t>
            </a:r>
            <a:r>
              <a:rPr lang="en-US" sz="1600" dirty="0" err="1"/>
              <a:t>NodeJS</a:t>
            </a:r>
            <a:r>
              <a:rPr lang="en-US" sz="1600" dirty="0"/>
              <a:t> </a:t>
            </a:r>
            <a:r>
              <a:rPr lang="en-US" sz="1600" dirty="0" err="1"/>
              <a:t>là</a:t>
            </a:r>
            <a:r>
              <a:rPr lang="en-US" sz="1600" dirty="0"/>
              <a:t> </a:t>
            </a:r>
            <a:r>
              <a:rPr lang="en-US" sz="1600" dirty="0" err="1"/>
              <a:t>một</a:t>
            </a:r>
            <a:r>
              <a:rPr lang="en-US" sz="1600" dirty="0"/>
              <a:t> </a:t>
            </a:r>
            <a:r>
              <a:rPr lang="en-US" sz="1600" dirty="0" err="1"/>
              <a:t>mã</a:t>
            </a:r>
            <a:r>
              <a:rPr lang="en-US" sz="1600" dirty="0"/>
              <a:t> </a:t>
            </a:r>
            <a:r>
              <a:rPr lang="en-US" sz="1600" dirty="0" err="1"/>
              <a:t>nguồn</a:t>
            </a:r>
            <a:r>
              <a:rPr lang="en-US" sz="1600" dirty="0"/>
              <a:t> </a:t>
            </a:r>
            <a:r>
              <a:rPr lang="en-US" sz="1600" dirty="0" err="1"/>
              <a:t>được</a:t>
            </a:r>
            <a:r>
              <a:rPr lang="en-US" sz="1600" dirty="0"/>
              <a:t> </a:t>
            </a:r>
            <a:r>
              <a:rPr lang="en-US" sz="1600" dirty="0" err="1"/>
              <a:t>xây</a:t>
            </a:r>
            <a:r>
              <a:rPr lang="en-US" sz="1600" dirty="0"/>
              <a:t> </a:t>
            </a:r>
            <a:r>
              <a:rPr lang="en-US" sz="1600" dirty="0" err="1"/>
              <a:t>dựng</a:t>
            </a:r>
            <a:r>
              <a:rPr lang="en-US" sz="1600" dirty="0"/>
              <a:t> </a:t>
            </a:r>
            <a:r>
              <a:rPr lang="en-US" sz="1600" dirty="0" err="1"/>
              <a:t>dựa</a:t>
            </a:r>
            <a:r>
              <a:rPr lang="en-US" sz="1600" dirty="0"/>
              <a:t> </a:t>
            </a:r>
            <a:r>
              <a:rPr lang="en-US" sz="1600" dirty="0" err="1"/>
              <a:t>trên</a:t>
            </a:r>
            <a:r>
              <a:rPr lang="en-US" sz="1600" dirty="0"/>
              <a:t> </a:t>
            </a:r>
            <a:r>
              <a:rPr lang="en-US" sz="1600" dirty="0" err="1"/>
              <a:t>nền</a:t>
            </a:r>
            <a:r>
              <a:rPr lang="en-US" sz="1600" dirty="0"/>
              <a:t> </a:t>
            </a:r>
            <a:r>
              <a:rPr lang="en-US" sz="1600" dirty="0" err="1"/>
              <a:t>tảng</a:t>
            </a:r>
            <a:r>
              <a:rPr lang="en-US" sz="1600" dirty="0"/>
              <a:t> </a:t>
            </a:r>
            <a:r>
              <a:rPr lang="en-US" sz="1600" dirty="0" err="1"/>
              <a:t>Javascript</a:t>
            </a:r>
            <a:r>
              <a:rPr lang="en-US" sz="1600" dirty="0"/>
              <a:t> V8 Engine – </a:t>
            </a:r>
            <a:r>
              <a:rPr lang="en-US" sz="1600" dirty="0" err="1"/>
              <a:t>trình</a:t>
            </a:r>
            <a:r>
              <a:rPr lang="en-US" sz="1600" dirty="0"/>
              <a:t> </a:t>
            </a:r>
            <a:r>
              <a:rPr lang="en-US" sz="1600" dirty="0" err="1"/>
              <a:t>thông</a:t>
            </a:r>
            <a:r>
              <a:rPr lang="en-US" sz="1600" dirty="0"/>
              <a:t> </a:t>
            </a:r>
            <a:r>
              <a:rPr lang="en-US" sz="1600" dirty="0" err="1"/>
              <a:t>thực</a:t>
            </a:r>
            <a:r>
              <a:rPr lang="en-US" sz="1600" dirty="0"/>
              <a:t> </a:t>
            </a:r>
            <a:r>
              <a:rPr lang="en-US" sz="1600" dirty="0" err="1"/>
              <a:t>thi</a:t>
            </a:r>
            <a:r>
              <a:rPr lang="en-US" sz="1600" dirty="0"/>
              <a:t> </a:t>
            </a:r>
            <a:r>
              <a:rPr lang="en-US" sz="1600" dirty="0" err="1"/>
              <a:t>mã</a:t>
            </a:r>
            <a:r>
              <a:rPr lang="en-US" sz="1600" dirty="0"/>
              <a:t> JavaScript.</a:t>
            </a:r>
          </a:p>
          <a:p>
            <a:pPr marL="0" indent="0">
              <a:buNone/>
            </a:pPr>
            <a:endParaRPr lang="en-US" sz="1600" dirty="0"/>
          </a:p>
          <a:p>
            <a:pPr marL="0" indent="0" defTabSz="461963">
              <a:buNone/>
            </a:pPr>
            <a:r>
              <a:rPr lang="en-US" sz="1600" dirty="0"/>
              <a:t>	</a:t>
            </a:r>
            <a:r>
              <a:rPr lang="en-US" sz="1600" dirty="0" err="1"/>
              <a:t>NodeJS</a:t>
            </a:r>
            <a:r>
              <a:rPr lang="en-US" sz="1600" dirty="0"/>
              <a:t> </a:t>
            </a:r>
            <a:r>
              <a:rPr lang="en-US" sz="1600" dirty="0" err="1"/>
              <a:t>cũng</a:t>
            </a:r>
            <a:r>
              <a:rPr lang="en-US" sz="1600" dirty="0"/>
              <a:t> </a:t>
            </a:r>
            <a:r>
              <a:rPr lang="en-US" sz="1600" dirty="0" err="1"/>
              <a:t>có</a:t>
            </a:r>
            <a:r>
              <a:rPr lang="en-US" sz="1600" dirty="0"/>
              <a:t> </a:t>
            </a:r>
            <a:r>
              <a:rPr lang="en-US" sz="1600" dirty="0" err="1"/>
              <a:t>một</a:t>
            </a:r>
            <a:r>
              <a:rPr lang="en-US" sz="1600" dirty="0"/>
              <a:t> </a:t>
            </a:r>
            <a:r>
              <a:rPr lang="en-US" sz="1600" dirty="0" err="1"/>
              <a:t>cộng</a:t>
            </a:r>
            <a:r>
              <a:rPr lang="en-US" sz="1600" dirty="0"/>
              <a:t> </a:t>
            </a:r>
            <a:r>
              <a:rPr lang="en-US" sz="1600" dirty="0" err="1"/>
              <a:t>đồng</a:t>
            </a:r>
            <a:r>
              <a:rPr lang="en-US" sz="1600" dirty="0"/>
              <a:t> </a:t>
            </a:r>
            <a:r>
              <a:rPr lang="en-US" sz="1600" dirty="0" err="1"/>
              <a:t>phát</a:t>
            </a:r>
            <a:r>
              <a:rPr lang="en-US" sz="1600" dirty="0"/>
              <a:t> </a:t>
            </a:r>
            <a:r>
              <a:rPr lang="en-US" sz="1600" dirty="0" err="1"/>
              <a:t>triển</a:t>
            </a:r>
            <a:r>
              <a:rPr lang="en-US" sz="1600" dirty="0"/>
              <a:t> </a:t>
            </a:r>
            <a:r>
              <a:rPr lang="en-US" sz="1600" dirty="0" err="1"/>
              <a:t>rất</a:t>
            </a:r>
            <a:r>
              <a:rPr lang="en-US" sz="1600" dirty="0"/>
              <a:t> </a:t>
            </a:r>
            <a:r>
              <a:rPr lang="en-US" sz="1600" dirty="0" err="1"/>
              <a:t>lớn</a:t>
            </a:r>
            <a:r>
              <a:rPr lang="en-US" sz="1600" dirty="0"/>
              <a:t> </a:t>
            </a:r>
            <a:r>
              <a:rPr lang="en-US" sz="1600" dirty="0" err="1"/>
              <a:t>vì</a:t>
            </a:r>
            <a:r>
              <a:rPr lang="en-US" sz="1600" dirty="0"/>
              <a:t> </a:t>
            </a:r>
            <a:r>
              <a:rPr lang="en-US" sz="1600" dirty="0" err="1"/>
              <a:t>thế</a:t>
            </a:r>
            <a:r>
              <a:rPr lang="en-US" sz="1600" dirty="0"/>
              <a:t> </a:t>
            </a:r>
            <a:r>
              <a:rPr lang="en-US" sz="1600" dirty="0" err="1"/>
              <a:t>nhiều</a:t>
            </a:r>
            <a:r>
              <a:rPr lang="en-US" sz="1600" dirty="0"/>
              <a:t> framework </a:t>
            </a:r>
            <a:r>
              <a:rPr lang="en-US" sz="1600" dirty="0" err="1"/>
              <a:t>sử</a:t>
            </a:r>
            <a:r>
              <a:rPr lang="en-US" sz="1600" dirty="0"/>
              <a:t> </a:t>
            </a:r>
            <a:r>
              <a:rPr lang="en-US" sz="1600" dirty="0" err="1"/>
              <a:t>dụng</a:t>
            </a:r>
            <a:r>
              <a:rPr lang="en-US" sz="1600" dirty="0"/>
              <a:t> core </a:t>
            </a:r>
            <a:r>
              <a:rPr lang="en-US" sz="1600" dirty="0" err="1"/>
              <a:t>NodeJS</a:t>
            </a:r>
            <a:r>
              <a:rPr lang="en-US" sz="1600" dirty="0"/>
              <a:t> </a:t>
            </a:r>
            <a:r>
              <a:rPr lang="en-US" sz="1600" dirty="0" err="1"/>
              <a:t>ra</a:t>
            </a:r>
            <a:r>
              <a:rPr lang="en-US" sz="1600" dirty="0"/>
              <a:t> </a:t>
            </a:r>
            <a:r>
              <a:rPr lang="en-US" sz="1600" dirty="0" err="1"/>
              <a:t>đời</a:t>
            </a:r>
            <a:r>
              <a:rPr lang="en-US" sz="1600" dirty="0"/>
              <a:t>, </a:t>
            </a:r>
            <a:r>
              <a:rPr lang="en-US" sz="1600" dirty="0" err="1"/>
              <a:t>một</a:t>
            </a:r>
            <a:r>
              <a:rPr lang="en-US" sz="1600" dirty="0"/>
              <a:t> </a:t>
            </a:r>
            <a:r>
              <a:rPr lang="en-US" sz="1600" dirty="0" err="1"/>
              <a:t>trong</a:t>
            </a:r>
            <a:r>
              <a:rPr lang="en-US" sz="1600" dirty="0"/>
              <a:t> </a:t>
            </a:r>
            <a:r>
              <a:rPr lang="en-US" sz="1600" dirty="0" err="1"/>
              <a:t>số</a:t>
            </a:r>
            <a:r>
              <a:rPr lang="en-US" sz="1600" dirty="0"/>
              <a:t> </a:t>
            </a:r>
            <a:r>
              <a:rPr lang="en-US" sz="1600" dirty="0" err="1"/>
              <a:t>các</a:t>
            </a:r>
            <a:r>
              <a:rPr lang="en-US" sz="1600" dirty="0"/>
              <a:t> framework </a:t>
            </a:r>
            <a:r>
              <a:rPr lang="en-US" sz="1600" dirty="0" err="1"/>
              <a:t>phổ</a:t>
            </a:r>
            <a:r>
              <a:rPr lang="en-US" sz="1600" dirty="0"/>
              <a:t> </a:t>
            </a:r>
            <a:r>
              <a:rPr lang="en-US" sz="1600" dirty="0" err="1"/>
              <a:t>biến</a:t>
            </a:r>
            <a:r>
              <a:rPr lang="en-US" sz="1600" dirty="0"/>
              <a:t> </a:t>
            </a:r>
            <a:r>
              <a:rPr lang="en-US" sz="1600" dirty="0" err="1"/>
              <a:t>nhất</a:t>
            </a:r>
            <a:r>
              <a:rPr lang="en-US" sz="1600" dirty="0"/>
              <a:t> </a:t>
            </a:r>
            <a:r>
              <a:rPr lang="en-US" sz="1600" dirty="0" err="1"/>
              <a:t>hiện</a:t>
            </a:r>
            <a:r>
              <a:rPr lang="en-US" sz="1600" dirty="0"/>
              <a:t> nay </a:t>
            </a:r>
            <a:r>
              <a:rPr lang="en-US" sz="1600" dirty="0" err="1"/>
              <a:t>là</a:t>
            </a:r>
            <a:r>
              <a:rPr lang="en-US" sz="1600" dirty="0"/>
              <a:t> Express.</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797365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9"/>
        <p:cNvGrpSpPr/>
        <p:nvPr/>
      </p:nvGrpSpPr>
      <p:grpSpPr>
        <a:xfrm>
          <a:off x="0" y="0"/>
          <a:ext cx="0" cy="0"/>
          <a:chOff x="0" y="0"/>
          <a:chExt cx="0" cy="0"/>
        </a:xfrm>
      </p:grpSpPr>
      <p:grpSp>
        <p:nvGrpSpPr>
          <p:cNvPr id="1690" name="Google Shape;1690;p54"/>
          <p:cNvGrpSpPr/>
          <p:nvPr/>
        </p:nvGrpSpPr>
        <p:grpSpPr>
          <a:xfrm>
            <a:off x="-748261" y="215425"/>
            <a:ext cx="10584944" cy="6467791"/>
            <a:chOff x="-748261" y="215425"/>
            <a:chExt cx="10584944" cy="6467791"/>
          </a:xfrm>
        </p:grpSpPr>
        <p:grpSp>
          <p:nvGrpSpPr>
            <p:cNvPr id="1691" name="Google Shape;1691;p54"/>
            <p:cNvGrpSpPr/>
            <p:nvPr/>
          </p:nvGrpSpPr>
          <p:grpSpPr>
            <a:xfrm>
              <a:off x="-748261" y="954295"/>
              <a:ext cx="10584944" cy="5728921"/>
              <a:chOff x="-748261" y="954295"/>
              <a:chExt cx="10584944" cy="5728921"/>
            </a:xfrm>
          </p:grpSpPr>
          <p:grpSp>
            <p:nvGrpSpPr>
              <p:cNvPr id="1692" name="Google Shape;1692;p54"/>
              <p:cNvGrpSpPr/>
              <p:nvPr/>
            </p:nvGrpSpPr>
            <p:grpSpPr>
              <a:xfrm>
                <a:off x="-748261" y="954295"/>
                <a:ext cx="10584944" cy="5728921"/>
                <a:chOff x="-748261" y="649495"/>
                <a:chExt cx="10584944" cy="5728921"/>
              </a:xfrm>
            </p:grpSpPr>
            <p:sp>
              <p:nvSpPr>
                <p:cNvPr id="1693" name="Google Shape;1693;p54"/>
                <p:cNvSpPr/>
                <p:nvPr/>
              </p:nvSpPr>
              <p:spPr>
                <a:xfrm rot="10800000">
                  <a:off x="-748261" y="720703"/>
                  <a:ext cx="6604749" cy="5586497"/>
                </a:xfrm>
                <a:custGeom>
                  <a:avLst/>
                  <a:gdLst/>
                  <a:ahLst/>
                  <a:cxnLst/>
                  <a:rect l="l" t="t" r="r" b="b"/>
                  <a:pathLst>
                    <a:path w="225842" h="191024" extrusionOk="0">
                      <a:moveTo>
                        <a:pt x="124822" y="1"/>
                      </a:moveTo>
                      <a:cubicBezTo>
                        <a:pt x="121435" y="1"/>
                        <a:pt x="117912" y="1193"/>
                        <a:pt x="115270" y="3314"/>
                      </a:cubicBezTo>
                      <a:cubicBezTo>
                        <a:pt x="109976" y="7564"/>
                        <a:pt x="107404" y="14274"/>
                        <a:pt x="105428" y="20798"/>
                      </a:cubicBezTo>
                      <a:cubicBezTo>
                        <a:pt x="103489" y="27322"/>
                        <a:pt x="101775" y="34145"/>
                        <a:pt x="97525" y="39438"/>
                      </a:cubicBezTo>
                      <a:cubicBezTo>
                        <a:pt x="94560" y="43132"/>
                        <a:pt x="89163" y="46789"/>
                        <a:pt x="84829" y="46789"/>
                      </a:cubicBezTo>
                      <a:cubicBezTo>
                        <a:pt x="82951" y="46789"/>
                        <a:pt x="81272" y="46102"/>
                        <a:pt x="80078" y="44434"/>
                      </a:cubicBezTo>
                      <a:cubicBezTo>
                        <a:pt x="77312" y="40595"/>
                        <a:pt x="73230" y="38815"/>
                        <a:pt x="69186" y="38815"/>
                      </a:cubicBezTo>
                      <a:cubicBezTo>
                        <a:pt x="63254" y="38815"/>
                        <a:pt x="57406" y="42646"/>
                        <a:pt x="55920" y="49429"/>
                      </a:cubicBezTo>
                      <a:cubicBezTo>
                        <a:pt x="55324" y="52076"/>
                        <a:pt x="55510" y="54909"/>
                        <a:pt x="54243" y="57295"/>
                      </a:cubicBezTo>
                      <a:cubicBezTo>
                        <a:pt x="52901" y="59756"/>
                        <a:pt x="50142" y="61210"/>
                        <a:pt x="47346" y="61694"/>
                      </a:cubicBezTo>
                      <a:cubicBezTo>
                        <a:pt x="46311" y="61874"/>
                        <a:pt x="45266" y="61941"/>
                        <a:pt x="44218" y="61941"/>
                      </a:cubicBezTo>
                      <a:cubicBezTo>
                        <a:pt x="42435" y="61941"/>
                        <a:pt x="40644" y="61747"/>
                        <a:pt x="38884" y="61583"/>
                      </a:cubicBezTo>
                      <a:cubicBezTo>
                        <a:pt x="36095" y="61326"/>
                        <a:pt x="33275" y="61140"/>
                        <a:pt x="30463" y="61140"/>
                      </a:cubicBezTo>
                      <a:cubicBezTo>
                        <a:pt x="27148" y="61140"/>
                        <a:pt x="23844" y="61398"/>
                        <a:pt x="20616" y="62104"/>
                      </a:cubicBezTo>
                      <a:cubicBezTo>
                        <a:pt x="14614" y="63447"/>
                        <a:pt x="8836" y="66429"/>
                        <a:pt x="5183" y="71350"/>
                      </a:cubicBezTo>
                      <a:cubicBezTo>
                        <a:pt x="2051" y="75488"/>
                        <a:pt x="635" y="80707"/>
                        <a:pt x="374" y="85926"/>
                      </a:cubicBezTo>
                      <a:cubicBezTo>
                        <a:pt x="1" y="92152"/>
                        <a:pt x="1268" y="98564"/>
                        <a:pt x="4586" y="103821"/>
                      </a:cubicBezTo>
                      <a:cubicBezTo>
                        <a:pt x="8687" y="110307"/>
                        <a:pt x="15658" y="114594"/>
                        <a:pt x="22965" y="116980"/>
                      </a:cubicBezTo>
                      <a:cubicBezTo>
                        <a:pt x="30272" y="119404"/>
                        <a:pt x="37579" y="119180"/>
                        <a:pt x="45184" y="120336"/>
                      </a:cubicBezTo>
                      <a:cubicBezTo>
                        <a:pt x="53907" y="121640"/>
                        <a:pt x="61363" y="129096"/>
                        <a:pt x="62631" y="137857"/>
                      </a:cubicBezTo>
                      <a:cubicBezTo>
                        <a:pt x="63414" y="143337"/>
                        <a:pt x="62034" y="148855"/>
                        <a:pt x="61550" y="154335"/>
                      </a:cubicBezTo>
                      <a:cubicBezTo>
                        <a:pt x="60506" y="165780"/>
                        <a:pt x="64830" y="178753"/>
                        <a:pt x="75940" y="183786"/>
                      </a:cubicBezTo>
                      <a:cubicBezTo>
                        <a:pt x="78848" y="185053"/>
                        <a:pt x="81979" y="185762"/>
                        <a:pt x="85148" y="185874"/>
                      </a:cubicBezTo>
                      <a:cubicBezTo>
                        <a:pt x="85398" y="185884"/>
                        <a:pt x="85649" y="185889"/>
                        <a:pt x="85899" y="185889"/>
                      </a:cubicBezTo>
                      <a:cubicBezTo>
                        <a:pt x="88294" y="185889"/>
                        <a:pt x="90674" y="185409"/>
                        <a:pt x="92902" y="184531"/>
                      </a:cubicBezTo>
                      <a:cubicBezTo>
                        <a:pt x="97887" y="182516"/>
                        <a:pt x="102972" y="177853"/>
                        <a:pt x="108635" y="177853"/>
                      </a:cubicBezTo>
                      <a:cubicBezTo>
                        <a:pt x="108943" y="177853"/>
                        <a:pt x="109254" y="177867"/>
                        <a:pt x="109566" y="177896"/>
                      </a:cubicBezTo>
                      <a:cubicBezTo>
                        <a:pt x="116053" y="178529"/>
                        <a:pt x="119408" y="186060"/>
                        <a:pt x="125037" y="189303"/>
                      </a:cubicBezTo>
                      <a:cubicBezTo>
                        <a:pt x="127085" y="190490"/>
                        <a:pt x="129318" y="191023"/>
                        <a:pt x="131580" y="191023"/>
                      </a:cubicBezTo>
                      <a:cubicBezTo>
                        <a:pt x="138127" y="191023"/>
                        <a:pt x="144918" y="186555"/>
                        <a:pt x="148188" y="180542"/>
                      </a:cubicBezTo>
                      <a:cubicBezTo>
                        <a:pt x="151543" y="174279"/>
                        <a:pt x="153034" y="165854"/>
                        <a:pt x="159633" y="163207"/>
                      </a:cubicBezTo>
                      <a:cubicBezTo>
                        <a:pt x="160875" y="162713"/>
                        <a:pt x="162180" y="162492"/>
                        <a:pt x="163496" y="162492"/>
                      </a:cubicBezTo>
                      <a:cubicBezTo>
                        <a:pt x="166249" y="162492"/>
                        <a:pt x="169055" y="163460"/>
                        <a:pt x="171451" y="164922"/>
                      </a:cubicBezTo>
                      <a:cubicBezTo>
                        <a:pt x="174955" y="167084"/>
                        <a:pt x="177751" y="170253"/>
                        <a:pt x="180659" y="173161"/>
                      </a:cubicBezTo>
                      <a:cubicBezTo>
                        <a:pt x="185915" y="178418"/>
                        <a:pt x="191992" y="183189"/>
                        <a:pt x="199149" y="185240"/>
                      </a:cubicBezTo>
                      <a:cubicBezTo>
                        <a:pt x="201280" y="185839"/>
                        <a:pt x="203522" y="186151"/>
                        <a:pt x="205757" y="186151"/>
                      </a:cubicBezTo>
                      <a:cubicBezTo>
                        <a:pt x="211032" y="186151"/>
                        <a:pt x="216263" y="184414"/>
                        <a:pt x="219877" y="180617"/>
                      </a:cubicBezTo>
                      <a:cubicBezTo>
                        <a:pt x="225208" y="174988"/>
                        <a:pt x="225842" y="166115"/>
                        <a:pt x="223307" y="158771"/>
                      </a:cubicBezTo>
                      <a:cubicBezTo>
                        <a:pt x="220772" y="151464"/>
                        <a:pt x="215590" y="145350"/>
                        <a:pt x="210371" y="139684"/>
                      </a:cubicBezTo>
                      <a:cubicBezTo>
                        <a:pt x="207686" y="136776"/>
                        <a:pt x="204928" y="133868"/>
                        <a:pt x="203138" y="130401"/>
                      </a:cubicBezTo>
                      <a:cubicBezTo>
                        <a:pt x="201349" y="126897"/>
                        <a:pt x="200641" y="122610"/>
                        <a:pt x="202206" y="119031"/>
                      </a:cubicBezTo>
                      <a:cubicBezTo>
                        <a:pt x="204331" y="114184"/>
                        <a:pt x="209849" y="111798"/>
                        <a:pt x="212943" y="107511"/>
                      </a:cubicBezTo>
                      <a:cubicBezTo>
                        <a:pt x="216745" y="102143"/>
                        <a:pt x="215739" y="93867"/>
                        <a:pt x="210706" y="89580"/>
                      </a:cubicBezTo>
                      <a:cubicBezTo>
                        <a:pt x="205562" y="85255"/>
                        <a:pt x="197733" y="85143"/>
                        <a:pt x="192886" y="80483"/>
                      </a:cubicBezTo>
                      <a:cubicBezTo>
                        <a:pt x="188525" y="76233"/>
                        <a:pt x="187928" y="69337"/>
                        <a:pt x="188897" y="63297"/>
                      </a:cubicBezTo>
                      <a:cubicBezTo>
                        <a:pt x="189867" y="57295"/>
                        <a:pt x="192178" y="51480"/>
                        <a:pt x="192514" y="45366"/>
                      </a:cubicBezTo>
                      <a:cubicBezTo>
                        <a:pt x="192886" y="39289"/>
                        <a:pt x="190724" y="32430"/>
                        <a:pt x="185281" y="29708"/>
                      </a:cubicBezTo>
                      <a:cubicBezTo>
                        <a:pt x="183531" y="28833"/>
                        <a:pt x="181667" y="28473"/>
                        <a:pt x="179761" y="28473"/>
                      </a:cubicBezTo>
                      <a:cubicBezTo>
                        <a:pt x="175819" y="28473"/>
                        <a:pt x="171702" y="30013"/>
                        <a:pt x="168058" y="31721"/>
                      </a:cubicBezTo>
                      <a:cubicBezTo>
                        <a:pt x="163434" y="33922"/>
                        <a:pt x="158564" y="36423"/>
                        <a:pt x="153565" y="36423"/>
                      </a:cubicBezTo>
                      <a:cubicBezTo>
                        <a:pt x="152721" y="36423"/>
                        <a:pt x="151872" y="36351"/>
                        <a:pt x="151021" y="36195"/>
                      </a:cubicBezTo>
                      <a:cubicBezTo>
                        <a:pt x="142633" y="34629"/>
                        <a:pt x="137973" y="25384"/>
                        <a:pt x="136967" y="16921"/>
                      </a:cubicBezTo>
                      <a:cubicBezTo>
                        <a:pt x="136408" y="12373"/>
                        <a:pt x="136408" y="7452"/>
                        <a:pt x="133574" y="3873"/>
                      </a:cubicBezTo>
                      <a:cubicBezTo>
                        <a:pt x="131483" y="1203"/>
                        <a:pt x="128221" y="1"/>
                        <a:pt x="1248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54"/>
                <p:cNvSpPr/>
                <p:nvPr/>
              </p:nvSpPr>
              <p:spPr>
                <a:xfrm flipH="1">
                  <a:off x="3888875" y="649495"/>
                  <a:ext cx="5947808" cy="5728921"/>
                </a:xfrm>
                <a:custGeom>
                  <a:avLst/>
                  <a:gdLst/>
                  <a:ahLst/>
                  <a:cxnLst/>
                  <a:rect l="l" t="t" r="r" b="b"/>
                  <a:pathLst>
                    <a:path w="192439" h="185357" extrusionOk="0">
                      <a:moveTo>
                        <a:pt x="112964" y="1"/>
                      </a:moveTo>
                      <a:cubicBezTo>
                        <a:pt x="109203" y="1"/>
                        <a:pt x="105436" y="1180"/>
                        <a:pt x="102184" y="3131"/>
                      </a:cubicBezTo>
                      <a:cubicBezTo>
                        <a:pt x="97226" y="6113"/>
                        <a:pt x="93461" y="10699"/>
                        <a:pt x="89099" y="14501"/>
                      </a:cubicBezTo>
                      <a:cubicBezTo>
                        <a:pt x="85126" y="17999"/>
                        <a:pt x="80193" y="21002"/>
                        <a:pt x="75007" y="21002"/>
                      </a:cubicBezTo>
                      <a:cubicBezTo>
                        <a:pt x="74500" y="21002"/>
                        <a:pt x="73990" y="20973"/>
                        <a:pt x="73479" y="20913"/>
                      </a:cubicBezTo>
                      <a:cubicBezTo>
                        <a:pt x="68893" y="20354"/>
                        <a:pt x="65016" y="17446"/>
                        <a:pt x="61102" y="14986"/>
                      </a:cubicBezTo>
                      <a:cubicBezTo>
                        <a:pt x="57969" y="13047"/>
                        <a:pt x="54359" y="11274"/>
                        <a:pt x="50749" y="11274"/>
                      </a:cubicBezTo>
                      <a:cubicBezTo>
                        <a:pt x="49848" y="11274"/>
                        <a:pt x="48947" y="11385"/>
                        <a:pt x="48054" y="11631"/>
                      </a:cubicBezTo>
                      <a:cubicBezTo>
                        <a:pt x="44400" y="12637"/>
                        <a:pt x="41642" y="15806"/>
                        <a:pt x="40262" y="19347"/>
                      </a:cubicBezTo>
                      <a:cubicBezTo>
                        <a:pt x="38920" y="22889"/>
                        <a:pt x="38771" y="26766"/>
                        <a:pt x="38883" y="30569"/>
                      </a:cubicBezTo>
                      <a:cubicBezTo>
                        <a:pt x="39107" y="37615"/>
                        <a:pt x="38920" y="46375"/>
                        <a:pt x="34186" y="51595"/>
                      </a:cubicBezTo>
                      <a:cubicBezTo>
                        <a:pt x="31576" y="54502"/>
                        <a:pt x="27811" y="56180"/>
                        <a:pt x="25388" y="59274"/>
                      </a:cubicBezTo>
                      <a:cubicBezTo>
                        <a:pt x="21846" y="63785"/>
                        <a:pt x="22107" y="70234"/>
                        <a:pt x="23151" y="75901"/>
                      </a:cubicBezTo>
                      <a:cubicBezTo>
                        <a:pt x="24157" y="81605"/>
                        <a:pt x="25760" y="87458"/>
                        <a:pt x="24307" y="93050"/>
                      </a:cubicBezTo>
                      <a:cubicBezTo>
                        <a:pt x="21548" y="103674"/>
                        <a:pt x="9059" y="108931"/>
                        <a:pt x="4511" y="118922"/>
                      </a:cubicBezTo>
                      <a:cubicBezTo>
                        <a:pt x="0" y="128727"/>
                        <a:pt x="4362" y="140321"/>
                        <a:pt x="14204" y="144757"/>
                      </a:cubicBezTo>
                      <a:cubicBezTo>
                        <a:pt x="22144" y="148336"/>
                        <a:pt x="31464" y="146248"/>
                        <a:pt x="40039" y="147963"/>
                      </a:cubicBezTo>
                      <a:cubicBezTo>
                        <a:pt x="49209" y="149827"/>
                        <a:pt x="59536" y="155568"/>
                        <a:pt x="61064" y="164813"/>
                      </a:cubicBezTo>
                      <a:cubicBezTo>
                        <a:pt x="61661" y="168653"/>
                        <a:pt x="62332" y="172568"/>
                        <a:pt x="64233" y="175997"/>
                      </a:cubicBezTo>
                      <a:cubicBezTo>
                        <a:pt x="66134" y="179390"/>
                        <a:pt x="69564" y="182186"/>
                        <a:pt x="73441" y="182260"/>
                      </a:cubicBezTo>
                      <a:cubicBezTo>
                        <a:pt x="73487" y="182261"/>
                        <a:pt x="73532" y="182261"/>
                        <a:pt x="73577" y="182261"/>
                      </a:cubicBezTo>
                      <a:cubicBezTo>
                        <a:pt x="78287" y="182261"/>
                        <a:pt x="82117" y="178421"/>
                        <a:pt x="84961" y="174618"/>
                      </a:cubicBezTo>
                      <a:cubicBezTo>
                        <a:pt x="87831" y="170778"/>
                        <a:pt x="90627" y="166416"/>
                        <a:pt x="95101" y="164776"/>
                      </a:cubicBezTo>
                      <a:cubicBezTo>
                        <a:pt x="96376" y="164311"/>
                        <a:pt x="97693" y="164101"/>
                        <a:pt x="99017" y="164101"/>
                      </a:cubicBezTo>
                      <a:cubicBezTo>
                        <a:pt x="102998" y="164101"/>
                        <a:pt x="107048" y="165996"/>
                        <a:pt x="110236" y="168541"/>
                      </a:cubicBezTo>
                      <a:cubicBezTo>
                        <a:pt x="114449" y="171934"/>
                        <a:pt x="117730" y="176407"/>
                        <a:pt x="121793" y="179986"/>
                      </a:cubicBezTo>
                      <a:cubicBezTo>
                        <a:pt x="125211" y="182969"/>
                        <a:pt x="129587" y="185357"/>
                        <a:pt x="134015" y="185357"/>
                      </a:cubicBezTo>
                      <a:cubicBezTo>
                        <a:pt x="134900" y="185357"/>
                        <a:pt x="135786" y="185261"/>
                        <a:pt x="136668" y="185056"/>
                      </a:cubicBezTo>
                      <a:cubicBezTo>
                        <a:pt x="142223" y="183789"/>
                        <a:pt x="146062" y="178458"/>
                        <a:pt x="147479" y="172903"/>
                      </a:cubicBezTo>
                      <a:cubicBezTo>
                        <a:pt x="148896" y="167386"/>
                        <a:pt x="148411" y="161570"/>
                        <a:pt x="148299" y="155866"/>
                      </a:cubicBezTo>
                      <a:cubicBezTo>
                        <a:pt x="148225" y="150125"/>
                        <a:pt x="148672" y="144160"/>
                        <a:pt x="151654" y="139277"/>
                      </a:cubicBezTo>
                      <a:cubicBezTo>
                        <a:pt x="156240" y="131895"/>
                        <a:pt x="165336" y="129025"/>
                        <a:pt x="173463" y="125856"/>
                      </a:cubicBezTo>
                      <a:cubicBezTo>
                        <a:pt x="181590" y="122724"/>
                        <a:pt x="190351" y="117543"/>
                        <a:pt x="191693" y="108931"/>
                      </a:cubicBezTo>
                      <a:cubicBezTo>
                        <a:pt x="192438" y="104234"/>
                        <a:pt x="190649" y="99350"/>
                        <a:pt x="187517" y="95771"/>
                      </a:cubicBezTo>
                      <a:cubicBezTo>
                        <a:pt x="184386" y="92155"/>
                        <a:pt x="180024" y="89806"/>
                        <a:pt x="175476" y="88352"/>
                      </a:cubicBezTo>
                      <a:cubicBezTo>
                        <a:pt x="172978" y="87570"/>
                        <a:pt x="170331" y="87048"/>
                        <a:pt x="168057" y="85780"/>
                      </a:cubicBezTo>
                      <a:cubicBezTo>
                        <a:pt x="165746" y="84513"/>
                        <a:pt x="163770" y="82276"/>
                        <a:pt x="163658" y="79629"/>
                      </a:cubicBezTo>
                      <a:cubicBezTo>
                        <a:pt x="163547" y="76087"/>
                        <a:pt x="166715" y="73441"/>
                        <a:pt x="169399" y="71092"/>
                      </a:cubicBezTo>
                      <a:cubicBezTo>
                        <a:pt x="173649" y="67401"/>
                        <a:pt x="177415" y="63151"/>
                        <a:pt x="180583" y="58417"/>
                      </a:cubicBezTo>
                      <a:cubicBezTo>
                        <a:pt x="183491" y="54055"/>
                        <a:pt x="185914" y="48873"/>
                        <a:pt x="184759" y="43766"/>
                      </a:cubicBezTo>
                      <a:cubicBezTo>
                        <a:pt x="183417" y="37615"/>
                        <a:pt x="177191" y="33626"/>
                        <a:pt x="171003" y="32619"/>
                      </a:cubicBezTo>
                      <a:cubicBezTo>
                        <a:pt x="169455" y="32377"/>
                        <a:pt x="167901" y="32277"/>
                        <a:pt x="166343" y="32277"/>
                      </a:cubicBezTo>
                      <a:cubicBezTo>
                        <a:pt x="161669" y="32277"/>
                        <a:pt x="156957" y="33178"/>
                        <a:pt x="152288" y="33849"/>
                      </a:cubicBezTo>
                      <a:cubicBezTo>
                        <a:pt x="151063" y="34019"/>
                        <a:pt x="149896" y="34088"/>
                        <a:pt x="148762" y="34088"/>
                      </a:cubicBezTo>
                      <a:cubicBezTo>
                        <a:pt x="144166" y="34088"/>
                        <a:pt x="140126" y="32955"/>
                        <a:pt x="135102" y="32805"/>
                      </a:cubicBezTo>
                      <a:cubicBezTo>
                        <a:pt x="132120" y="32731"/>
                        <a:pt x="129622" y="30270"/>
                        <a:pt x="128578" y="27474"/>
                      </a:cubicBezTo>
                      <a:cubicBezTo>
                        <a:pt x="127497" y="24678"/>
                        <a:pt x="127609" y="21584"/>
                        <a:pt x="127758" y="18602"/>
                      </a:cubicBezTo>
                      <a:cubicBezTo>
                        <a:pt x="127907" y="15657"/>
                        <a:pt x="128093" y="12600"/>
                        <a:pt x="127236" y="9729"/>
                      </a:cubicBezTo>
                      <a:cubicBezTo>
                        <a:pt x="125819" y="4957"/>
                        <a:pt x="121383" y="1416"/>
                        <a:pt x="116537" y="372"/>
                      </a:cubicBezTo>
                      <a:cubicBezTo>
                        <a:pt x="115358" y="120"/>
                        <a:pt x="114161" y="1"/>
                        <a:pt x="1129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5" name="Google Shape;1695;p54"/>
              <p:cNvGrpSpPr/>
              <p:nvPr/>
            </p:nvGrpSpPr>
            <p:grpSpPr>
              <a:xfrm>
                <a:off x="4187931" y="1152403"/>
                <a:ext cx="1324899" cy="504446"/>
                <a:chOff x="4187931" y="1152403"/>
                <a:chExt cx="1324899" cy="504446"/>
              </a:xfrm>
            </p:grpSpPr>
            <p:sp>
              <p:nvSpPr>
                <p:cNvPr id="1696" name="Google Shape;1696;p54"/>
                <p:cNvSpPr/>
                <p:nvPr/>
              </p:nvSpPr>
              <p:spPr>
                <a:xfrm flipH="1">
                  <a:off x="4187931" y="1152403"/>
                  <a:ext cx="369957" cy="369402"/>
                </a:xfrm>
                <a:custGeom>
                  <a:avLst/>
                  <a:gdLst/>
                  <a:ahLst/>
                  <a:cxnLst/>
                  <a:rect l="l" t="t" r="r" b="b"/>
                  <a:pathLst>
                    <a:path w="24672" h="24635" extrusionOk="0">
                      <a:moveTo>
                        <a:pt x="12318" y="1"/>
                      </a:moveTo>
                      <a:cubicBezTo>
                        <a:pt x="5536" y="1"/>
                        <a:pt x="1" y="5499"/>
                        <a:pt x="1" y="12318"/>
                      </a:cubicBezTo>
                      <a:cubicBezTo>
                        <a:pt x="1" y="19136"/>
                        <a:pt x="5536" y="24635"/>
                        <a:pt x="12318" y="24635"/>
                      </a:cubicBezTo>
                      <a:cubicBezTo>
                        <a:pt x="19137" y="24635"/>
                        <a:pt x="24672" y="19136"/>
                        <a:pt x="24672" y="12318"/>
                      </a:cubicBezTo>
                      <a:cubicBezTo>
                        <a:pt x="24672" y="5499"/>
                        <a:pt x="19137" y="1"/>
                        <a:pt x="123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54"/>
                <p:cNvSpPr/>
                <p:nvPr/>
              </p:nvSpPr>
              <p:spPr>
                <a:xfrm flipH="1">
                  <a:off x="5262285" y="1406680"/>
                  <a:ext cx="250544" cy="250168"/>
                </a:xfrm>
                <a:custGeom>
                  <a:avLst/>
                  <a:gdLst/>
                  <a:ahLst/>
                  <a:cxnLst/>
                  <a:rect l="l" t="t" r="r" b="b"/>
                  <a:pathLst>
                    <a:path w="24672" h="24635" extrusionOk="0">
                      <a:moveTo>
                        <a:pt x="12318" y="1"/>
                      </a:moveTo>
                      <a:cubicBezTo>
                        <a:pt x="5536" y="1"/>
                        <a:pt x="1" y="5499"/>
                        <a:pt x="1" y="12318"/>
                      </a:cubicBezTo>
                      <a:cubicBezTo>
                        <a:pt x="1" y="19136"/>
                        <a:pt x="5536" y="24635"/>
                        <a:pt x="12318" y="24635"/>
                      </a:cubicBezTo>
                      <a:cubicBezTo>
                        <a:pt x="19137" y="24635"/>
                        <a:pt x="24672" y="19136"/>
                        <a:pt x="24672" y="12318"/>
                      </a:cubicBezTo>
                      <a:cubicBezTo>
                        <a:pt x="24672" y="5499"/>
                        <a:pt x="19137" y="1"/>
                        <a:pt x="123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98" name="Google Shape;1698;p54"/>
            <p:cNvGrpSpPr/>
            <p:nvPr/>
          </p:nvGrpSpPr>
          <p:grpSpPr>
            <a:xfrm flipH="1">
              <a:off x="6918950" y="215425"/>
              <a:ext cx="1941490" cy="1188849"/>
              <a:chOff x="6918950" y="215425"/>
              <a:chExt cx="1941490" cy="1188849"/>
            </a:xfrm>
          </p:grpSpPr>
          <p:sp>
            <p:nvSpPr>
              <p:cNvPr id="1699" name="Google Shape;1699;p54"/>
              <p:cNvSpPr/>
              <p:nvPr/>
            </p:nvSpPr>
            <p:spPr>
              <a:xfrm>
                <a:off x="6918950" y="215425"/>
                <a:ext cx="1065232" cy="1064657"/>
              </a:xfrm>
              <a:custGeom>
                <a:avLst/>
                <a:gdLst/>
                <a:ahLst/>
                <a:cxnLst/>
                <a:rect l="l" t="t" r="r" b="b"/>
                <a:pathLst>
                  <a:path w="68625" h="68588" extrusionOk="0">
                    <a:moveTo>
                      <a:pt x="34526" y="19446"/>
                    </a:moveTo>
                    <a:cubicBezTo>
                      <a:pt x="36615" y="19446"/>
                      <a:pt x="38722" y="19849"/>
                      <a:pt x="40728" y="20676"/>
                    </a:cubicBezTo>
                    <a:cubicBezTo>
                      <a:pt x="46776" y="23168"/>
                      <a:pt x="50699" y="29070"/>
                      <a:pt x="50699" y="35596"/>
                    </a:cubicBezTo>
                    <a:cubicBezTo>
                      <a:pt x="50699" y="44540"/>
                      <a:pt x="43440" y="51762"/>
                      <a:pt x="34533" y="51762"/>
                    </a:cubicBezTo>
                    <a:cubicBezTo>
                      <a:pt x="28007" y="51762"/>
                      <a:pt x="22105" y="47839"/>
                      <a:pt x="19613" y="41791"/>
                    </a:cubicBezTo>
                    <a:cubicBezTo>
                      <a:pt x="17083" y="35742"/>
                      <a:pt x="18476" y="28814"/>
                      <a:pt x="23095" y="24195"/>
                    </a:cubicBezTo>
                    <a:cubicBezTo>
                      <a:pt x="26182" y="21083"/>
                      <a:pt x="30317" y="19446"/>
                      <a:pt x="34526" y="19446"/>
                    </a:cubicBezTo>
                    <a:close/>
                    <a:moveTo>
                      <a:pt x="30280" y="1"/>
                    </a:moveTo>
                    <a:lnTo>
                      <a:pt x="28337" y="11841"/>
                    </a:lnTo>
                    <a:cubicBezTo>
                      <a:pt x="26028" y="12428"/>
                      <a:pt x="23828" y="13344"/>
                      <a:pt x="21812" y="14590"/>
                    </a:cubicBezTo>
                    <a:lnTo>
                      <a:pt x="12208" y="7845"/>
                    </a:lnTo>
                    <a:lnTo>
                      <a:pt x="7039" y="13124"/>
                    </a:lnTo>
                    <a:lnTo>
                      <a:pt x="13821" y="22399"/>
                    </a:lnTo>
                    <a:cubicBezTo>
                      <a:pt x="12464" y="24525"/>
                      <a:pt x="11438" y="26871"/>
                      <a:pt x="10778" y="29327"/>
                    </a:cubicBezTo>
                    <a:lnTo>
                      <a:pt x="1" y="31160"/>
                    </a:lnTo>
                    <a:lnTo>
                      <a:pt x="37" y="38565"/>
                    </a:lnTo>
                    <a:lnTo>
                      <a:pt x="10412" y="40178"/>
                    </a:lnTo>
                    <a:cubicBezTo>
                      <a:pt x="10961" y="43037"/>
                      <a:pt x="11988" y="45786"/>
                      <a:pt x="13491" y="48279"/>
                    </a:cubicBezTo>
                    <a:lnTo>
                      <a:pt x="7809" y="56307"/>
                    </a:lnTo>
                    <a:lnTo>
                      <a:pt x="13088" y="61513"/>
                    </a:lnTo>
                    <a:lnTo>
                      <a:pt x="20749" y="55941"/>
                    </a:lnTo>
                    <a:cubicBezTo>
                      <a:pt x="23425" y="57737"/>
                      <a:pt x="26431" y="59020"/>
                      <a:pt x="29584" y="59680"/>
                    </a:cubicBezTo>
                    <a:lnTo>
                      <a:pt x="31087" y="68588"/>
                    </a:lnTo>
                    <a:lnTo>
                      <a:pt x="38492" y="68551"/>
                    </a:lnTo>
                    <a:lnTo>
                      <a:pt x="39921" y="59570"/>
                    </a:lnTo>
                    <a:cubicBezTo>
                      <a:pt x="43147" y="58837"/>
                      <a:pt x="46190" y="57480"/>
                      <a:pt x="48866" y="55537"/>
                    </a:cubicBezTo>
                    <a:lnTo>
                      <a:pt x="56271" y="60816"/>
                    </a:lnTo>
                    <a:lnTo>
                      <a:pt x="61513" y="55574"/>
                    </a:lnTo>
                    <a:lnTo>
                      <a:pt x="55868" y="47766"/>
                    </a:lnTo>
                    <a:cubicBezTo>
                      <a:pt x="57371" y="45127"/>
                      <a:pt x="58397" y="42194"/>
                      <a:pt x="58837" y="39188"/>
                    </a:cubicBezTo>
                    <a:lnTo>
                      <a:pt x="68625" y="37575"/>
                    </a:lnTo>
                    <a:lnTo>
                      <a:pt x="68625" y="30170"/>
                    </a:lnTo>
                    <a:lnTo>
                      <a:pt x="58067" y="28447"/>
                    </a:lnTo>
                    <a:cubicBezTo>
                      <a:pt x="57297" y="25918"/>
                      <a:pt x="56088" y="23498"/>
                      <a:pt x="54548" y="21336"/>
                    </a:cubicBezTo>
                    <a:lnTo>
                      <a:pt x="60963" y="12391"/>
                    </a:lnTo>
                    <a:lnTo>
                      <a:pt x="55684" y="7149"/>
                    </a:lnTo>
                    <a:lnTo>
                      <a:pt x="46190" y="14004"/>
                    </a:lnTo>
                    <a:cubicBezTo>
                      <a:pt x="44100" y="12868"/>
                      <a:pt x="41864" y="12061"/>
                      <a:pt x="39555" y="11584"/>
                    </a:cubicBezTo>
                    <a:lnTo>
                      <a:pt x="3768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54"/>
              <p:cNvSpPr/>
              <p:nvPr/>
            </p:nvSpPr>
            <p:spPr>
              <a:xfrm>
                <a:off x="7884556" y="428948"/>
                <a:ext cx="975884" cy="975325"/>
              </a:xfrm>
              <a:custGeom>
                <a:avLst/>
                <a:gdLst/>
                <a:ahLst/>
                <a:cxnLst/>
                <a:rect l="l" t="t" r="r" b="b"/>
                <a:pathLst>
                  <a:path w="62869" h="62833" extrusionOk="0">
                    <a:moveTo>
                      <a:pt x="31669" y="17817"/>
                    </a:moveTo>
                    <a:cubicBezTo>
                      <a:pt x="33576" y="17817"/>
                      <a:pt x="35495" y="18187"/>
                      <a:pt x="37318" y="18953"/>
                    </a:cubicBezTo>
                    <a:cubicBezTo>
                      <a:pt x="42853" y="21226"/>
                      <a:pt x="46483" y="26614"/>
                      <a:pt x="46483" y="32626"/>
                    </a:cubicBezTo>
                    <a:cubicBezTo>
                      <a:pt x="46483" y="40795"/>
                      <a:pt x="39857" y="47426"/>
                      <a:pt x="31655" y="47436"/>
                    </a:cubicBezTo>
                    <a:lnTo>
                      <a:pt x="31655" y="47436"/>
                    </a:lnTo>
                    <a:cubicBezTo>
                      <a:pt x="25650" y="47429"/>
                      <a:pt x="20270" y="43802"/>
                      <a:pt x="17999" y="38272"/>
                    </a:cubicBezTo>
                    <a:cubicBezTo>
                      <a:pt x="15690" y="32773"/>
                      <a:pt x="16973" y="26395"/>
                      <a:pt x="21189" y="22142"/>
                    </a:cubicBezTo>
                    <a:cubicBezTo>
                      <a:pt x="24031" y="19324"/>
                      <a:pt x="27824" y="17817"/>
                      <a:pt x="31669" y="17817"/>
                    </a:cubicBezTo>
                    <a:close/>
                    <a:moveTo>
                      <a:pt x="27750" y="1"/>
                    </a:moveTo>
                    <a:lnTo>
                      <a:pt x="25991" y="10852"/>
                    </a:lnTo>
                    <a:cubicBezTo>
                      <a:pt x="23865" y="11401"/>
                      <a:pt x="21848" y="12245"/>
                      <a:pt x="19979" y="13381"/>
                    </a:cubicBezTo>
                    <a:lnTo>
                      <a:pt x="11218" y="7186"/>
                    </a:lnTo>
                    <a:lnTo>
                      <a:pt x="6452" y="12061"/>
                    </a:lnTo>
                    <a:lnTo>
                      <a:pt x="12684" y="20529"/>
                    </a:lnTo>
                    <a:cubicBezTo>
                      <a:pt x="11437" y="22472"/>
                      <a:pt x="10484" y="24635"/>
                      <a:pt x="9898" y="26871"/>
                    </a:cubicBezTo>
                    <a:lnTo>
                      <a:pt x="0" y="28557"/>
                    </a:lnTo>
                    <a:lnTo>
                      <a:pt x="73" y="35339"/>
                    </a:lnTo>
                    <a:lnTo>
                      <a:pt x="9531" y="36805"/>
                    </a:lnTo>
                    <a:cubicBezTo>
                      <a:pt x="10044" y="39445"/>
                      <a:pt x="10998" y="41938"/>
                      <a:pt x="12391" y="44247"/>
                    </a:cubicBezTo>
                    <a:lnTo>
                      <a:pt x="7185" y="51579"/>
                    </a:lnTo>
                    <a:lnTo>
                      <a:pt x="11987" y="56344"/>
                    </a:lnTo>
                    <a:lnTo>
                      <a:pt x="19026" y="51212"/>
                    </a:lnTo>
                    <a:cubicBezTo>
                      <a:pt x="21482" y="52898"/>
                      <a:pt x="24231" y="54071"/>
                      <a:pt x="27127" y="54658"/>
                    </a:cubicBezTo>
                    <a:lnTo>
                      <a:pt x="28520" y="62833"/>
                    </a:lnTo>
                    <a:lnTo>
                      <a:pt x="35302" y="62796"/>
                    </a:lnTo>
                    <a:lnTo>
                      <a:pt x="36622" y="54548"/>
                    </a:lnTo>
                    <a:cubicBezTo>
                      <a:pt x="39554" y="53888"/>
                      <a:pt x="42340" y="52642"/>
                      <a:pt x="44796" y="50882"/>
                    </a:cubicBezTo>
                    <a:lnTo>
                      <a:pt x="51578" y="55721"/>
                    </a:lnTo>
                    <a:lnTo>
                      <a:pt x="56344" y="50919"/>
                    </a:lnTo>
                    <a:lnTo>
                      <a:pt x="51175" y="43770"/>
                    </a:lnTo>
                    <a:cubicBezTo>
                      <a:pt x="52568" y="41351"/>
                      <a:pt x="53521" y="38675"/>
                      <a:pt x="53924" y="35889"/>
                    </a:cubicBezTo>
                    <a:lnTo>
                      <a:pt x="62869" y="34423"/>
                    </a:lnTo>
                    <a:lnTo>
                      <a:pt x="62869" y="27641"/>
                    </a:lnTo>
                    <a:lnTo>
                      <a:pt x="53191" y="26065"/>
                    </a:lnTo>
                    <a:cubicBezTo>
                      <a:pt x="52495" y="23719"/>
                      <a:pt x="51395" y="21519"/>
                      <a:pt x="49965" y="19539"/>
                    </a:cubicBezTo>
                    <a:lnTo>
                      <a:pt x="55867" y="11365"/>
                    </a:lnTo>
                    <a:lnTo>
                      <a:pt x="51028" y="6563"/>
                    </a:lnTo>
                    <a:lnTo>
                      <a:pt x="42340" y="12831"/>
                    </a:lnTo>
                    <a:cubicBezTo>
                      <a:pt x="40434" y="11768"/>
                      <a:pt x="38381" y="11035"/>
                      <a:pt x="36255" y="10595"/>
                    </a:cubicBezTo>
                    <a:lnTo>
                      <a:pt x="345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01" name="Google Shape;1701;p54"/>
            <p:cNvSpPr/>
            <p:nvPr/>
          </p:nvSpPr>
          <p:spPr>
            <a:xfrm flipH="1">
              <a:off x="890310" y="1114030"/>
              <a:ext cx="250544" cy="250168"/>
            </a:xfrm>
            <a:custGeom>
              <a:avLst/>
              <a:gdLst/>
              <a:ahLst/>
              <a:cxnLst/>
              <a:rect l="l" t="t" r="r" b="b"/>
              <a:pathLst>
                <a:path w="24672" h="24635" extrusionOk="0">
                  <a:moveTo>
                    <a:pt x="12318" y="1"/>
                  </a:moveTo>
                  <a:cubicBezTo>
                    <a:pt x="5536" y="1"/>
                    <a:pt x="1" y="5499"/>
                    <a:pt x="1" y="12318"/>
                  </a:cubicBezTo>
                  <a:cubicBezTo>
                    <a:pt x="1" y="19136"/>
                    <a:pt x="5536" y="24635"/>
                    <a:pt x="12318" y="24635"/>
                  </a:cubicBezTo>
                  <a:cubicBezTo>
                    <a:pt x="19137" y="24635"/>
                    <a:pt x="24672" y="19136"/>
                    <a:pt x="24672" y="12318"/>
                  </a:cubicBezTo>
                  <a:cubicBezTo>
                    <a:pt x="24672" y="5499"/>
                    <a:pt x="19137" y="1"/>
                    <a:pt x="123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04" name="Google Shape;1704;p54"/>
          <p:cNvSpPr txBox="1">
            <a:spLocks noGrp="1"/>
          </p:cNvSpPr>
          <p:nvPr>
            <p:ph type="subTitle" idx="3"/>
          </p:nvPr>
        </p:nvSpPr>
        <p:spPr>
          <a:xfrm>
            <a:off x="831564" y="3711377"/>
            <a:ext cx="3792750" cy="529200"/>
          </a:xfrm>
          <a:prstGeom prst="rect">
            <a:avLst/>
          </a:prstGeom>
        </p:spPr>
        <p:txBody>
          <a:bodyPr spcFirstLastPara="1" wrap="square" lIns="91425" tIns="91425" rIns="91425" bIns="0" anchor="t" anchorCtr="0">
            <a:noAutofit/>
          </a:bodyPr>
          <a:lstStyle/>
          <a:p>
            <a:pPr marL="0" lvl="0" indent="0" algn="l" rtl="0">
              <a:spcBef>
                <a:spcPts val="0"/>
              </a:spcBef>
              <a:spcAft>
                <a:spcPts val="0"/>
              </a:spcAft>
              <a:buNone/>
            </a:pPr>
            <a:r>
              <a:rPr lang="en-US" dirty="0"/>
              <a:t>- K</a:t>
            </a:r>
            <a:r>
              <a:rPr lang="en" dirty="0"/>
              <a:t>hông đệm (Nocache)</a:t>
            </a:r>
            <a:endParaRPr dirty="0"/>
          </a:p>
        </p:txBody>
      </p:sp>
      <p:sp>
        <p:nvSpPr>
          <p:cNvPr id="1705" name="Google Shape;1705;p54"/>
          <p:cNvSpPr txBox="1">
            <a:spLocks noGrp="1"/>
          </p:cNvSpPr>
          <p:nvPr>
            <p:ph type="subTitle" idx="4"/>
          </p:nvPr>
        </p:nvSpPr>
        <p:spPr>
          <a:xfrm>
            <a:off x="5112425" y="1877963"/>
            <a:ext cx="3318300" cy="529200"/>
          </a:xfrm>
          <a:prstGeom prst="rect">
            <a:avLst/>
          </a:prstGeom>
        </p:spPr>
        <p:txBody>
          <a:bodyPr spcFirstLastPara="1" wrap="square" lIns="91425" tIns="91425" rIns="91425" bIns="0" anchor="t" anchorCtr="0">
            <a:noAutofit/>
          </a:bodyPr>
          <a:lstStyle/>
          <a:p>
            <a:pPr marL="0" lvl="0" indent="0" algn="l" rtl="0">
              <a:spcBef>
                <a:spcPts val="0"/>
              </a:spcBef>
              <a:spcAft>
                <a:spcPts val="0"/>
              </a:spcAft>
              <a:buNone/>
            </a:pPr>
            <a:r>
              <a:rPr lang="en" dirty="0"/>
              <a:t>- Khả năng đơn luồng</a:t>
            </a:r>
            <a:endParaRPr dirty="0"/>
          </a:p>
        </p:txBody>
      </p:sp>
      <p:sp>
        <p:nvSpPr>
          <p:cNvPr id="1706" name="Google Shape;1706;p54"/>
          <p:cNvSpPr txBox="1">
            <a:spLocks noGrp="1"/>
          </p:cNvSpPr>
          <p:nvPr>
            <p:ph type="subTitle" idx="5"/>
          </p:nvPr>
        </p:nvSpPr>
        <p:spPr>
          <a:xfrm>
            <a:off x="300800" y="2594317"/>
            <a:ext cx="3318300" cy="529200"/>
          </a:xfrm>
          <a:prstGeom prst="rect">
            <a:avLst/>
          </a:prstGeom>
        </p:spPr>
        <p:txBody>
          <a:bodyPr spcFirstLastPara="1" wrap="square" lIns="91425" tIns="91425" rIns="91425" bIns="91425" anchor="b" anchorCtr="0">
            <a:noAutofit/>
          </a:bodyPr>
          <a:lstStyle/>
          <a:p>
            <a:pPr marL="0" lvl="0" indent="0"/>
            <a:r>
              <a:rPr lang="en-US" dirty="0"/>
              <a:t> </a:t>
            </a:r>
            <a:endParaRPr dirty="0"/>
          </a:p>
        </p:txBody>
      </p:sp>
      <p:sp>
        <p:nvSpPr>
          <p:cNvPr id="1707" name="Google Shape;1707;p54"/>
          <p:cNvSpPr txBox="1">
            <a:spLocks noGrp="1"/>
          </p:cNvSpPr>
          <p:nvPr>
            <p:ph type="subTitle" idx="6"/>
          </p:nvPr>
        </p:nvSpPr>
        <p:spPr>
          <a:xfrm flipH="1">
            <a:off x="713225" y="1877963"/>
            <a:ext cx="4013113" cy="529200"/>
          </a:xfrm>
          <a:prstGeom prst="rect">
            <a:avLst/>
          </a:prstGeom>
        </p:spPr>
        <p:txBody>
          <a:bodyPr spcFirstLastPara="1" wrap="square" lIns="91425" tIns="91425" rIns="91425" bIns="0" anchor="t" anchorCtr="0">
            <a:noAutofit/>
          </a:bodyPr>
          <a:lstStyle/>
          <a:p>
            <a:pPr lvl="0"/>
            <a:r>
              <a:rPr lang="en-US" dirty="0"/>
              <a:t>- </a:t>
            </a:r>
            <a:r>
              <a:rPr lang="en-US" dirty="0" err="1"/>
              <a:t>Khả</a:t>
            </a:r>
            <a:r>
              <a:rPr lang="en-US" dirty="0"/>
              <a:t> </a:t>
            </a:r>
            <a:r>
              <a:rPr lang="en-US" dirty="0" err="1"/>
              <a:t>năng</a:t>
            </a:r>
            <a:r>
              <a:rPr lang="en-US" dirty="0"/>
              <a:t> </a:t>
            </a:r>
            <a:r>
              <a:rPr lang="en-US" dirty="0" err="1"/>
              <a:t>bất</a:t>
            </a:r>
            <a:r>
              <a:rPr lang="en-US" dirty="0"/>
              <a:t> </a:t>
            </a:r>
            <a:r>
              <a:rPr lang="en-US" dirty="0" err="1"/>
              <a:t>đồng</a:t>
            </a:r>
            <a:r>
              <a:rPr lang="en-US" dirty="0"/>
              <a:t> </a:t>
            </a:r>
            <a:r>
              <a:rPr lang="en-US" dirty="0" err="1"/>
              <a:t>bộ</a:t>
            </a:r>
            <a:endParaRPr lang="en-US" dirty="0"/>
          </a:p>
        </p:txBody>
      </p:sp>
      <p:sp>
        <p:nvSpPr>
          <p:cNvPr id="1710" name="Google Shape;1710;p54"/>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err="1"/>
              <a:t>Đặc</a:t>
            </a:r>
            <a:r>
              <a:rPr lang="en-US" b="1" dirty="0"/>
              <a:t> </a:t>
            </a:r>
            <a:r>
              <a:rPr lang="en-US" b="1" dirty="0" err="1"/>
              <a:t>tính</a:t>
            </a:r>
            <a:endParaRPr b="1" dirty="0"/>
          </a:p>
        </p:txBody>
      </p:sp>
      <p:sp>
        <p:nvSpPr>
          <p:cNvPr id="1712" name="Google Shape;1712;p54"/>
          <p:cNvSpPr txBox="1">
            <a:spLocks noGrp="1"/>
          </p:cNvSpPr>
          <p:nvPr>
            <p:ph type="subTitle" idx="13"/>
          </p:nvPr>
        </p:nvSpPr>
        <p:spPr>
          <a:xfrm>
            <a:off x="832031" y="2911620"/>
            <a:ext cx="3318300" cy="529200"/>
          </a:xfrm>
          <a:prstGeom prst="rect">
            <a:avLst/>
          </a:prstGeom>
        </p:spPr>
        <p:txBody>
          <a:bodyPr spcFirstLastPara="1" wrap="square" lIns="91425" tIns="91425" rIns="91425" bIns="0" anchor="t" anchorCtr="0">
            <a:noAutofit/>
          </a:bodyPr>
          <a:lstStyle/>
          <a:p>
            <a:pPr marL="0" lvl="0" indent="0" algn="l" rtl="0">
              <a:spcBef>
                <a:spcPts val="0"/>
              </a:spcBef>
              <a:spcAft>
                <a:spcPts val="0"/>
              </a:spcAft>
              <a:buNone/>
            </a:pPr>
            <a:r>
              <a:rPr lang="en" dirty="0"/>
              <a:t>- Tốc độ nhanh</a:t>
            </a:r>
            <a:endParaRPr dirty="0"/>
          </a:p>
        </p:txBody>
      </p:sp>
    </p:spTree>
    <p:extLst>
      <p:ext uri="{BB962C8B-B14F-4D97-AF65-F5344CB8AC3E}">
        <p14:creationId xmlns:p14="http://schemas.microsoft.com/office/powerpoint/2010/main" val="11130354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85"/>
        <p:cNvGrpSpPr/>
        <p:nvPr/>
      </p:nvGrpSpPr>
      <p:grpSpPr>
        <a:xfrm>
          <a:off x="0" y="0"/>
          <a:ext cx="0" cy="0"/>
          <a:chOff x="0" y="0"/>
          <a:chExt cx="0" cy="0"/>
        </a:xfrm>
      </p:grpSpPr>
      <p:grpSp>
        <p:nvGrpSpPr>
          <p:cNvPr id="1186" name="Google Shape;1186;p48"/>
          <p:cNvGrpSpPr/>
          <p:nvPr/>
        </p:nvGrpSpPr>
        <p:grpSpPr>
          <a:xfrm>
            <a:off x="-1947141" y="-246796"/>
            <a:ext cx="10377864" cy="9139441"/>
            <a:chOff x="-1947141" y="-246796"/>
            <a:chExt cx="10377864" cy="9139441"/>
          </a:xfrm>
        </p:grpSpPr>
        <p:sp>
          <p:nvSpPr>
            <p:cNvPr id="1187" name="Google Shape;1187;p48"/>
            <p:cNvSpPr/>
            <p:nvPr/>
          </p:nvSpPr>
          <p:spPr>
            <a:xfrm rot="4499738">
              <a:off x="-1235506" y="701059"/>
              <a:ext cx="7520494" cy="7243731"/>
            </a:xfrm>
            <a:custGeom>
              <a:avLst/>
              <a:gdLst/>
              <a:ahLst/>
              <a:cxnLst/>
              <a:rect l="l" t="t" r="r" b="b"/>
              <a:pathLst>
                <a:path w="192439" h="185357" extrusionOk="0">
                  <a:moveTo>
                    <a:pt x="112964" y="1"/>
                  </a:moveTo>
                  <a:cubicBezTo>
                    <a:pt x="109203" y="1"/>
                    <a:pt x="105436" y="1180"/>
                    <a:pt x="102184" y="3131"/>
                  </a:cubicBezTo>
                  <a:cubicBezTo>
                    <a:pt x="97226" y="6113"/>
                    <a:pt x="93461" y="10699"/>
                    <a:pt x="89099" y="14501"/>
                  </a:cubicBezTo>
                  <a:cubicBezTo>
                    <a:pt x="85126" y="17999"/>
                    <a:pt x="80193" y="21002"/>
                    <a:pt x="75007" y="21002"/>
                  </a:cubicBezTo>
                  <a:cubicBezTo>
                    <a:pt x="74500" y="21002"/>
                    <a:pt x="73990" y="20973"/>
                    <a:pt x="73479" y="20913"/>
                  </a:cubicBezTo>
                  <a:cubicBezTo>
                    <a:pt x="68893" y="20354"/>
                    <a:pt x="65016" y="17446"/>
                    <a:pt x="61102" y="14986"/>
                  </a:cubicBezTo>
                  <a:cubicBezTo>
                    <a:pt x="57969" y="13047"/>
                    <a:pt x="54359" y="11274"/>
                    <a:pt x="50749" y="11274"/>
                  </a:cubicBezTo>
                  <a:cubicBezTo>
                    <a:pt x="49848" y="11274"/>
                    <a:pt x="48947" y="11385"/>
                    <a:pt x="48054" y="11631"/>
                  </a:cubicBezTo>
                  <a:cubicBezTo>
                    <a:pt x="44400" y="12637"/>
                    <a:pt x="41642" y="15806"/>
                    <a:pt x="40262" y="19347"/>
                  </a:cubicBezTo>
                  <a:cubicBezTo>
                    <a:pt x="38920" y="22889"/>
                    <a:pt x="38771" y="26766"/>
                    <a:pt x="38883" y="30569"/>
                  </a:cubicBezTo>
                  <a:cubicBezTo>
                    <a:pt x="39107" y="37615"/>
                    <a:pt x="38920" y="46375"/>
                    <a:pt x="34186" y="51595"/>
                  </a:cubicBezTo>
                  <a:cubicBezTo>
                    <a:pt x="31576" y="54502"/>
                    <a:pt x="27811" y="56180"/>
                    <a:pt x="25388" y="59274"/>
                  </a:cubicBezTo>
                  <a:cubicBezTo>
                    <a:pt x="21846" y="63785"/>
                    <a:pt x="22107" y="70234"/>
                    <a:pt x="23151" y="75901"/>
                  </a:cubicBezTo>
                  <a:cubicBezTo>
                    <a:pt x="24157" y="81605"/>
                    <a:pt x="25760" y="87458"/>
                    <a:pt x="24307" y="93050"/>
                  </a:cubicBezTo>
                  <a:cubicBezTo>
                    <a:pt x="21548" y="103674"/>
                    <a:pt x="9059" y="108931"/>
                    <a:pt x="4511" y="118922"/>
                  </a:cubicBezTo>
                  <a:cubicBezTo>
                    <a:pt x="0" y="128727"/>
                    <a:pt x="4362" y="140321"/>
                    <a:pt x="14204" y="144757"/>
                  </a:cubicBezTo>
                  <a:cubicBezTo>
                    <a:pt x="22144" y="148336"/>
                    <a:pt x="31464" y="146248"/>
                    <a:pt x="40039" y="147963"/>
                  </a:cubicBezTo>
                  <a:cubicBezTo>
                    <a:pt x="49209" y="149827"/>
                    <a:pt x="59536" y="155568"/>
                    <a:pt x="61064" y="164813"/>
                  </a:cubicBezTo>
                  <a:cubicBezTo>
                    <a:pt x="61661" y="168653"/>
                    <a:pt x="62332" y="172568"/>
                    <a:pt x="64233" y="175997"/>
                  </a:cubicBezTo>
                  <a:cubicBezTo>
                    <a:pt x="66134" y="179390"/>
                    <a:pt x="69564" y="182186"/>
                    <a:pt x="73441" y="182260"/>
                  </a:cubicBezTo>
                  <a:cubicBezTo>
                    <a:pt x="73487" y="182261"/>
                    <a:pt x="73532" y="182261"/>
                    <a:pt x="73577" y="182261"/>
                  </a:cubicBezTo>
                  <a:cubicBezTo>
                    <a:pt x="78287" y="182261"/>
                    <a:pt x="82117" y="178421"/>
                    <a:pt x="84961" y="174618"/>
                  </a:cubicBezTo>
                  <a:cubicBezTo>
                    <a:pt x="87831" y="170778"/>
                    <a:pt x="90627" y="166416"/>
                    <a:pt x="95101" y="164776"/>
                  </a:cubicBezTo>
                  <a:cubicBezTo>
                    <a:pt x="96376" y="164311"/>
                    <a:pt x="97693" y="164101"/>
                    <a:pt x="99017" y="164101"/>
                  </a:cubicBezTo>
                  <a:cubicBezTo>
                    <a:pt x="102998" y="164101"/>
                    <a:pt x="107048" y="165996"/>
                    <a:pt x="110236" y="168541"/>
                  </a:cubicBezTo>
                  <a:cubicBezTo>
                    <a:pt x="114449" y="171934"/>
                    <a:pt x="117730" y="176407"/>
                    <a:pt x="121793" y="179986"/>
                  </a:cubicBezTo>
                  <a:cubicBezTo>
                    <a:pt x="125211" y="182969"/>
                    <a:pt x="129587" y="185357"/>
                    <a:pt x="134015" y="185357"/>
                  </a:cubicBezTo>
                  <a:cubicBezTo>
                    <a:pt x="134900" y="185357"/>
                    <a:pt x="135786" y="185261"/>
                    <a:pt x="136668" y="185056"/>
                  </a:cubicBezTo>
                  <a:cubicBezTo>
                    <a:pt x="142223" y="183789"/>
                    <a:pt x="146062" y="178458"/>
                    <a:pt x="147479" y="172903"/>
                  </a:cubicBezTo>
                  <a:cubicBezTo>
                    <a:pt x="148896" y="167386"/>
                    <a:pt x="148411" y="161570"/>
                    <a:pt x="148299" y="155866"/>
                  </a:cubicBezTo>
                  <a:cubicBezTo>
                    <a:pt x="148225" y="150125"/>
                    <a:pt x="148672" y="144160"/>
                    <a:pt x="151654" y="139277"/>
                  </a:cubicBezTo>
                  <a:cubicBezTo>
                    <a:pt x="156240" y="131895"/>
                    <a:pt x="165336" y="129025"/>
                    <a:pt x="173463" y="125856"/>
                  </a:cubicBezTo>
                  <a:cubicBezTo>
                    <a:pt x="181590" y="122724"/>
                    <a:pt x="190351" y="117543"/>
                    <a:pt x="191693" y="108931"/>
                  </a:cubicBezTo>
                  <a:cubicBezTo>
                    <a:pt x="192438" y="104234"/>
                    <a:pt x="190649" y="99350"/>
                    <a:pt x="187517" y="95771"/>
                  </a:cubicBezTo>
                  <a:cubicBezTo>
                    <a:pt x="184386" y="92155"/>
                    <a:pt x="180024" y="89806"/>
                    <a:pt x="175476" y="88352"/>
                  </a:cubicBezTo>
                  <a:cubicBezTo>
                    <a:pt x="172978" y="87570"/>
                    <a:pt x="170331" y="87048"/>
                    <a:pt x="168057" y="85780"/>
                  </a:cubicBezTo>
                  <a:cubicBezTo>
                    <a:pt x="165746" y="84513"/>
                    <a:pt x="163770" y="82276"/>
                    <a:pt x="163658" y="79629"/>
                  </a:cubicBezTo>
                  <a:cubicBezTo>
                    <a:pt x="163547" y="76087"/>
                    <a:pt x="166715" y="73441"/>
                    <a:pt x="169399" y="71092"/>
                  </a:cubicBezTo>
                  <a:cubicBezTo>
                    <a:pt x="173649" y="67401"/>
                    <a:pt x="177415" y="63151"/>
                    <a:pt x="180583" y="58417"/>
                  </a:cubicBezTo>
                  <a:cubicBezTo>
                    <a:pt x="183491" y="54055"/>
                    <a:pt x="185914" y="48873"/>
                    <a:pt x="184759" y="43766"/>
                  </a:cubicBezTo>
                  <a:cubicBezTo>
                    <a:pt x="183417" y="37615"/>
                    <a:pt x="177191" y="33626"/>
                    <a:pt x="171003" y="32619"/>
                  </a:cubicBezTo>
                  <a:cubicBezTo>
                    <a:pt x="169455" y="32377"/>
                    <a:pt x="167901" y="32277"/>
                    <a:pt x="166343" y="32277"/>
                  </a:cubicBezTo>
                  <a:cubicBezTo>
                    <a:pt x="161669" y="32277"/>
                    <a:pt x="156957" y="33178"/>
                    <a:pt x="152288" y="33849"/>
                  </a:cubicBezTo>
                  <a:cubicBezTo>
                    <a:pt x="151063" y="34019"/>
                    <a:pt x="149896" y="34088"/>
                    <a:pt x="148762" y="34088"/>
                  </a:cubicBezTo>
                  <a:cubicBezTo>
                    <a:pt x="144166" y="34088"/>
                    <a:pt x="140126" y="32955"/>
                    <a:pt x="135102" y="32805"/>
                  </a:cubicBezTo>
                  <a:cubicBezTo>
                    <a:pt x="132120" y="32731"/>
                    <a:pt x="129622" y="30270"/>
                    <a:pt x="128578" y="27474"/>
                  </a:cubicBezTo>
                  <a:cubicBezTo>
                    <a:pt x="127497" y="24678"/>
                    <a:pt x="127609" y="21584"/>
                    <a:pt x="127758" y="18602"/>
                  </a:cubicBezTo>
                  <a:cubicBezTo>
                    <a:pt x="127907" y="15657"/>
                    <a:pt x="128093" y="12600"/>
                    <a:pt x="127236" y="9729"/>
                  </a:cubicBezTo>
                  <a:cubicBezTo>
                    <a:pt x="125819" y="4957"/>
                    <a:pt x="121383" y="1416"/>
                    <a:pt x="116537" y="372"/>
                  </a:cubicBezTo>
                  <a:cubicBezTo>
                    <a:pt x="115358" y="120"/>
                    <a:pt x="114161" y="1"/>
                    <a:pt x="1129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8" name="Google Shape;1188;p48"/>
            <p:cNvGrpSpPr/>
            <p:nvPr/>
          </p:nvGrpSpPr>
          <p:grpSpPr>
            <a:xfrm>
              <a:off x="6020095" y="1576717"/>
              <a:ext cx="2410627" cy="3502258"/>
              <a:chOff x="6020145" y="1152367"/>
              <a:chExt cx="2410627" cy="3502258"/>
            </a:xfrm>
          </p:grpSpPr>
          <p:sp>
            <p:nvSpPr>
              <p:cNvPr id="1189" name="Google Shape;1189;p48"/>
              <p:cNvSpPr/>
              <p:nvPr/>
            </p:nvSpPr>
            <p:spPr>
              <a:xfrm>
                <a:off x="6439913" y="4562525"/>
                <a:ext cx="1571100" cy="921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0" name="Google Shape;1190;p48"/>
              <p:cNvGrpSpPr/>
              <p:nvPr/>
            </p:nvGrpSpPr>
            <p:grpSpPr>
              <a:xfrm flipH="1">
                <a:off x="6020145" y="1152367"/>
                <a:ext cx="2410627" cy="3456132"/>
                <a:chOff x="-184875" y="2303925"/>
                <a:chExt cx="2127650" cy="3050425"/>
              </a:xfrm>
            </p:grpSpPr>
            <p:sp>
              <p:nvSpPr>
                <p:cNvPr id="1191" name="Google Shape;1191;p48"/>
                <p:cNvSpPr/>
                <p:nvPr/>
              </p:nvSpPr>
              <p:spPr>
                <a:xfrm>
                  <a:off x="1534725" y="3344000"/>
                  <a:ext cx="293925" cy="268875"/>
                </a:xfrm>
                <a:custGeom>
                  <a:avLst/>
                  <a:gdLst/>
                  <a:ahLst/>
                  <a:cxnLst/>
                  <a:rect l="l" t="t" r="r" b="b"/>
                  <a:pathLst>
                    <a:path w="11757" h="10755" extrusionOk="0">
                      <a:moveTo>
                        <a:pt x="8651" y="0"/>
                      </a:moveTo>
                      <a:cubicBezTo>
                        <a:pt x="8302" y="0"/>
                        <a:pt x="7944" y="87"/>
                        <a:pt x="7610" y="254"/>
                      </a:cubicBezTo>
                      <a:cubicBezTo>
                        <a:pt x="7305" y="406"/>
                        <a:pt x="7001" y="635"/>
                        <a:pt x="6773" y="901"/>
                      </a:cubicBezTo>
                      <a:cubicBezTo>
                        <a:pt x="6582" y="1091"/>
                        <a:pt x="6392" y="1281"/>
                        <a:pt x="6202" y="1472"/>
                      </a:cubicBezTo>
                      <a:cubicBezTo>
                        <a:pt x="6126" y="1396"/>
                        <a:pt x="6050" y="1358"/>
                        <a:pt x="5974" y="1358"/>
                      </a:cubicBezTo>
                      <a:cubicBezTo>
                        <a:pt x="5707" y="1254"/>
                        <a:pt x="5430" y="1202"/>
                        <a:pt x="5156" y="1202"/>
                      </a:cubicBezTo>
                      <a:cubicBezTo>
                        <a:pt x="4726" y="1202"/>
                        <a:pt x="4306" y="1330"/>
                        <a:pt x="3957" y="1586"/>
                      </a:cubicBezTo>
                      <a:cubicBezTo>
                        <a:pt x="3273" y="2042"/>
                        <a:pt x="2816" y="2727"/>
                        <a:pt x="2664" y="3526"/>
                      </a:cubicBezTo>
                      <a:cubicBezTo>
                        <a:pt x="2512" y="4135"/>
                        <a:pt x="2474" y="4782"/>
                        <a:pt x="2512" y="5428"/>
                      </a:cubicBezTo>
                      <a:cubicBezTo>
                        <a:pt x="2550" y="5580"/>
                        <a:pt x="2588" y="5771"/>
                        <a:pt x="2588" y="5961"/>
                      </a:cubicBezTo>
                      <a:lnTo>
                        <a:pt x="1" y="7178"/>
                      </a:lnTo>
                      <a:lnTo>
                        <a:pt x="1675" y="10754"/>
                      </a:lnTo>
                      <a:lnTo>
                        <a:pt x="4870" y="9385"/>
                      </a:lnTo>
                      <a:cubicBezTo>
                        <a:pt x="4947" y="9461"/>
                        <a:pt x="5061" y="9575"/>
                        <a:pt x="5175" y="9613"/>
                      </a:cubicBezTo>
                      <a:cubicBezTo>
                        <a:pt x="5481" y="9717"/>
                        <a:pt x="5784" y="9762"/>
                        <a:pt x="6085" y="9762"/>
                      </a:cubicBezTo>
                      <a:cubicBezTo>
                        <a:pt x="7435" y="9762"/>
                        <a:pt x="8752" y="8869"/>
                        <a:pt x="10121" y="8434"/>
                      </a:cubicBezTo>
                      <a:cubicBezTo>
                        <a:pt x="10235" y="8358"/>
                        <a:pt x="10387" y="8320"/>
                        <a:pt x="10501" y="8282"/>
                      </a:cubicBezTo>
                      <a:cubicBezTo>
                        <a:pt x="10615" y="8205"/>
                        <a:pt x="10729" y="8129"/>
                        <a:pt x="10843" y="8053"/>
                      </a:cubicBezTo>
                      <a:cubicBezTo>
                        <a:pt x="11034" y="7901"/>
                        <a:pt x="11224" y="7711"/>
                        <a:pt x="11300" y="7483"/>
                      </a:cubicBezTo>
                      <a:cubicBezTo>
                        <a:pt x="11490" y="7102"/>
                        <a:pt x="11452" y="6722"/>
                        <a:pt x="11224" y="6379"/>
                      </a:cubicBezTo>
                      <a:cubicBezTo>
                        <a:pt x="11604" y="6075"/>
                        <a:pt x="11756" y="5580"/>
                        <a:pt x="11680" y="5086"/>
                      </a:cubicBezTo>
                      <a:cubicBezTo>
                        <a:pt x="11604" y="4629"/>
                        <a:pt x="11300" y="4249"/>
                        <a:pt x="10843" y="4059"/>
                      </a:cubicBezTo>
                      <a:cubicBezTo>
                        <a:pt x="11224" y="3716"/>
                        <a:pt x="11338" y="3184"/>
                        <a:pt x="11186" y="2689"/>
                      </a:cubicBezTo>
                      <a:cubicBezTo>
                        <a:pt x="11034" y="2233"/>
                        <a:pt x="10653" y="1890"/>
                        <a:pt x="10121" y="1814"/>
                      </a:cubicBezTo>
                      <a:cubicBezTo>
                        <a:pt x="10349" y="1167"/>
                        <a:pt x="10083" y="483"/>
                        <a:pt x="9474" y="178"/>
                      </a:cubicBezTo>
                      <a:cubicBezTo>
                        <a:pt x="9217" y="58"/>
                        <a:pt x="8937" y="0"/>
                        <a:pt x="8651" y="0"/>
                      </a:cubicBezTo>
                      <a:close/>
                    </a:path>
                  </a:pathLst>
                </a:custGeom>
                <a:solidFill>
                  <a:srgbClr val="FFA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8"/>
                <p:cNvSpPr/>
                <p:nvPr/>
              </p:nvSpPr>
              <p:spPr>
                <a:xfrm>
                  <a:off x="1223725" y="2605675"/>
                  <a:ext cx="719050" cy="1166100"/>
                </a:xfrm>
                <a:custGeom>
                  <a:avLst/>
                  <a:gdLst/>
                  <a:ahLst/>
                  <a:cxnLst/>
                  <a:rect l="l" t="t" r="r" b="b"/>
                  <a:pathLst>
                    <a:path w="28762" h="46644" extrusionOk="0">
                      <a:moveTo>
                        <a:pt x="14300" y="2301"/>
                      </a:moveTo>
                      <a:cubicBezTo>
                        <a:pt x="16890" y="2301"/>
                        <a:pt x="19533" y="3260"/>
                        <a:pt x="21686" y="5401"/>
                      </a:cubicBezTo>
                      <a:cubicBezTo>
                        <a:pt x="28305" y="12059"/>
                        <a:pt x="23626" y="23396"/>
                        <a:pt x="14229" y="23396"/>
                      </a:cubicBezTo>
                      <a:cubicBezTo>
                        <a:pt x="8408" y="23396"/>
                        <a:pt x="3691" y="18678"/>
                        <a:pt x="3691" y="12858"/>
                      </a:cubicBezTo>
                      <a:cubicBezTo>
                        <a:pt x="3691" y="6500"/>
                        <a:pt x="8881" y="2301"/>
                        <a:pt x="14300" y="2301"/>
                      </a:cubicBezTo>
                      <a:close/>
                      <a:moveTo>
                        <a:pt x="14252" y="0"/>
                      </a:moveTo>
                      <a:cubicBezTo>
                        <a:pt x="12996" y="0"/>
                        <a:pt x="11721" y="184"/>
                        <a:pt x="10463" y="569"/>
                      </a:cubicBezTo>
                      <a:cubicBezTo>
                        <a:pt x="3881" y="2586"/>
                        <a:pt x="0" y="9434"/>
                        <a:pt x="1712" y="16091"/>
                      </a:cubicBezTo>
                      <a:cubicBezTo>
                        <a:pt x="3206" y="21932"/>
                        <a:pt x="8462" y="25862"/>
                        <a:pt x="14249" y="25862"/>
                      </a:cubicBezTo>
                      <a:cubicBezTo>
                        <a:pt x="15097" y="25862"/>
                        <a:pt x="15956" y="25777"/>
                        <a:pt x="16816" y="25602"/>
                      </a:cubicBezTo>
                      <a:lnTo>
                        <a:pt x="23245" y="45918"/>
                      </a:lnTo>
                      <a:cubicBezTo>
                        <a:pt x="23476" y="46423"/>
                        <a:pt x="23916" y="46644"/>
                        <a:pt x="24355" y="46644"/>
                      </a:cubicBezTo>
                      <a:cubicBezTo>
                        <a:pt x="25074" y="46644"/>
                        <a:pt x="25793" y="46054"/>
                        <a:pt x="25604" y="45157"/>
                      </a:cubicBezTo>
                      <a:lnTo>
                        <a:pt x="19213" y="24842"/>
                      </a:lnTo>
                      <a:cubicBezTo>
                        <a:pt x="25604" y="22178"/>
                        <a:pt x="28762" y="15026"/>
                        <a:pt x="26403" y="8521"/>
                      </a:cubicBezTo>
                      <a:cubicBezTo>
                        <a:pt x="24526" y="3290"/>
                        <a:pt x="19563" y="0"/>
                        <a:pt x="142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8"/>
                <p:cNvSpPr/>
                <p:nvPr/>
              </p:nvSpPr>
              <p:spPr>
                <a:xfrm>
                  <a:off x="1685000" y="3344950"/>
                  <a:ext cx="143650" cy="212375"/>
                </a:xfrm>
                <a:custGeom>
                  <a:avLst/>
                  <a:gdLst/>
                  <a:ahLst/>
                  <a:cxnLst/>
                  <a:rect l="l" t="t" r="r" b="b"/>
                  <a:pathLst>
                    <a:path w="5746" h="8495" extrusionOk="0">
                      <a:moveTo>
                        <a:pt x="2644" y="0"/>
                      </a:moveTo>
                      <a:cubicBezTo>
                        <a:pt x="2299" y="0"/>
                        <a:pt x="1950" y="87"/>
                        <a:pt x="1637" y="254"/>
                      </a:cubicBezTo>
                      <a:cubicBezTo>
                        <a:pt x="1294" y="406"/>
                        <a:pt x="1028" y="635"/>
                        <a:pt x="762" y="901"/>
                      </a:cubicBezTo>
                      <a:cubicBezTo>
                        <a:pt x="724" y="901"/>
                        <a:pt x="724" y="939"/>
                        <a:pt x="686" y="977"/>
                      </a:cubicBezTo>
                      <a:cubicBezTo>
                        <a:pt x="419" y="1281"/>
                        <a:pt x="229" y="1624"/>
                        <a:pt x="115" y="2004"/>
                      </a:cubicBezTo>
                      <a:cubicBezTo>
                        <a:pt x="1" y="2385"/>
                        <a:pt x="115" y="2765"/>
                        <a:pt x="381" y="3070"/>
                      </a:cubicBezTo>
                      <a:cubicBezTo>
                        <a:pt x="549" y="3237"/>
                        <a:pt x="762" y="3324"/>
                        <a:pt x="977" y="3324"/>
                      </a:cubicBezTo>
                      <a:cubicBezTo>
                        <a:pt x="1153" y="3324"/>
                        <a:pt x="1330" y="3266"/>
                        <a:pt x="1485" y="3146"/>
                      </a:cubicBezTo>
                      <a:lnTo>
                        <a:pt x="1485" y="3146"/>
                      </a:lnTo>
                      <a:cubicBezTo>
                        <a:pt x="1294" y="3298"/>
                        <a:pt x="1142" y="3526"/>
                        <a:pt x="1028" y="3754"/>
                      </a:cubicBezTo>
                      <a:cubicBezTo>
                        <a:pt x="914" y="3983"/>
                        <a:pt x="876" y="4249"/>
                        <a:pt x="990" y="4515"/>
                      </a:cubicBezTo>
                      <a:cubicBezTo>
                        <a:pt x="1066" y="4744"/>
                        <a:pt x="1294" y="4972"/>
                        <a:pt x="1523" y="5048"/>
                      </a:cubicBezTo>
                      <a:cubicBezTo>
                        <a:pt x="1722" y="5133"/>
                        <a:pt x="1943" y="5176"/>
                        <a:pt x="2154" y="5176"/>
                      </a:cubicBezTo>
                      <a:cubicBezTo>
                        <a:pt x="2224" y="5176"/>
                        <a:pt x="2293" y="5172"/>
                        <a:pt x="2360" y="5162"/>
                      </a:cubicBezTo>
                      <a:lnTo>
                        <a:pt x="2360" y="5162"/>
                      </a:lnTo>
                      <a:cubicBezTo>
                        <a:pt x="2093" y="5238"/>
                        <a:pt x="1865" y="5314"/>
                        <a:pt x="1675" y="5466"/>
                      </a:cubicBezTo>
                      <a:cubicBezTo>
                        <a:pt x="1446" y="5580"/>
                        <a:pt x="1256" y="5809"/>
                        <a:pt x="1180" y="6037"/>
                      </a:cubicBezTo>
                      <a:cubicBezTo>
                        <a:pt x="1104" y="6303"/>
                        <a:pt x="1180" y="6570"/>
                        <a:pt x="1408" y="6722"/>
                      </a:cubicBezTo>
                      <a:cubicBezTo>
                        <a:pt x="1554" y="6838"/>
                        <a:pt x="1743" y="6888"/>
                        <a:pt x="1944" y="6888"/>
                      </a:cubicBezTo>
                      <a:cubicBezTo>
                        <a:pt x="2006" y="6888"/>
                        <a:pt x="2068" y="6883"/>
                        <a:pt x="2131" y="6874"/>
                      </a:cubicBezTo>
                      <a:lnTo>
                        <a:pt x="2131" y="6874"/>
                      </a:lnTo>
                      <a:cubicBezTo>
                        <a:pt x="1751" y="6950"/>
                        <a:pt x="1523" y="7254"/>
                        <a:pt x="1561" y="7635"/>
                      </a:cubicBezTo>
                      <a:cubicBezTo>
                        <a:pt x="1637" y="7977"/>
                        <a:pt x="1903" y="8244"/>
                        <a:pt x="2207" y="8396"/>
                      </a:cubicBezTo>
                      <a:cubicBezTo>
                        <a:pt x="2424" y="8468"/>
                        <a:pt x="2642" y="8495"/>
                        <a:pt x="2859" y="8495"/>
                      </a:cubicBezTo>
                      <a:cubicBezTo>
                        <a:pt x="2984" y="8495"/>
                        <a:pt x="3109" y="8486"/>
                        <a:pt x="3235" y="8472"/>
                      </a:cubicBezTo>
                      <a:cubicBezTo>
                        <a:pt x="3653" y="8434"/>
                        <a:pt x="4072" y="8358"/>
                        <a:pt x="4490" y="8244"/>
                      </a:cubicBezTo>
                      <a:cubicBezTo>
                        <a:pt x="4604" y="8167"/>
                        <a:pt x="4718" y="8091"/>
                        <a:pt x="4832" y="8015"/>
                      </a:cubicBezTo>
                      <a:cubicBezTo>
                        <a:pt x="5023" y="7863"/>
                        <a:pt x="5213" y="7673"/>
                        <a:pt x="5289" y="7445"/>
                      </a:cubicBezTo>
                      <a:cubicBezTo>
                        <a:pt x="5479" y="7064"/>
                        <a:pt x="5441" y="6684"/>
                        <a:pt x="5213" y="6341"/>
                      </a:cubicBezTo>
                      <a:cubicBezTo>
                        <a:pt x="5593" y="6037"/>
                        <a:pt x="5745" y="5542"/>
                        <a:pt x="5669" y="5086"/>
                      </a:cubicBezTo>
                      <a:cubicBezTo>
                        <a:pt x="5593" y="4629"/>
                        <a:pt x="5289" y="4249"/>
                        <a:pt x="4870" y="4059"/>
                      </a:cubicBezTo>
                      <a:cubicBezTo>
                        <a:pt x="5213" y="3716"/>
                        <a:pt x="5365" y="3184"/>
                        <a:pt x="5213" y="2689"/>
                      </a:cubicBezTo>
                      <a:cubicBezTo>
                        <a:pt x="5061" y="2195"/>
                        <a:pt x="4642" y="1852"/>
                        <a:pt x="4148" y="1776"/>
                      </a:cubicBezTo>
                      <a:cubicBezTo>
                        <a:pt x="4376" y="1167"/>
                        <a:pt x="4072" y="483"/>
                        <a:pt x="3463" y="178"/>
                      </a:cubicBezTo>
                      <a:cubicBezTo>
                        <a:pt x="3206" y="58"/>
                        <a:pt x="2926" y="0"/>
                        <a:pt x="2644" y="0"/>
                      </a:cubicBezTo>
                      <a:close/>
                    </a:path>
                  </a:pathLst>
                </a:custGeom>
                <a:solidFill>
                  <a:srgbClr val="FFA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8"/>
                <p:cNvSpPr/>
                <p:nvPr/>
              </p:nvSpPr>
              <p:spPr>
                <a:xfrm>
                  <a:off x="1614625" y="3389350"/>
                  <a:ext cx="110350" cy="131275"/>
                </a:xfrm>
                <a:custGeom>
                  <a:avLst/>
                  <a:gdLst/>
                  <a:ahLst/>
                  <a:cxnLst/>
                  <a:rect l="l" t="t" r="r" b="b"/>
                  <a:pathLst>
                    <a:path w="4414" h="5251" extrusionOk="0">
                      <a:moveTo>
                        <a:pt x="3044" y="0"/>
                      </a:moveTo>
                      <a:lnTo>
                        <a:pt x="1" y="3804"/>
                      </a:lnTo>
                      <a:cubicBezTo>
                        <a:pt x="115" y="3995"/>
                        <a:pt x="305" y="4109"/>
                        <a:pt x="495" y="4147"/>
                      </a:cubicBezTo>
                      <a:cubicBezTo>
                        <a:pt x="578" y="4169"/>
                        <a:pt x="660" y="4180"/>
                        <a:pt x="742" y="4180"/>
                      </a:cubicBezTo>
                      <a:cubicBezTo>
                        <a:pt x="1073" y="4180"/>
                        <a:pt x="1385" y="4003"/>
                        <a:pt x="1598" y="3728"/>
                      </a:cubicBezTo>
                      <a:cubicBezTo>
                        <a:pt x="1827" y="3386"/>
                        <a:pt x="1941" y="2968"/>
                        <a:pt x="1903" y="2549"/>
                      </a:cubicBezTo>
                      <a:lnTo>
                        <a:pt x="1903" y="2549"/>
                      </a:lnTo>
                      <a:cubicBezTo>
                        <a:pt x="2017" y="3348"/>
                        <a:pt x="2359" y="4109"/>
                        <a:pt x="2854" y="4794"/>
                      </a:cubicBezTo>
                      <a:cubicBezTo>
                        <a:pt x="3006" y="5022"/>
                        <a:pt x="3272" y="5212"/>
                        <a:pt x="3577" y="5250"/>
                      </a:cubicBezTo>
                      <a:cubicBezTo>
                        <a:pt x="3843" y="5250"/>
                        <a:pt x="4071" y="5060"/>
                        <a:pt x="4185" y="4832"/>
                      </a:cubicBezTo>
                      <a:cubicBezTo>
                        <a:pt x="4300" y="4603"/>
                        <a:pt x="4376" y="4337"/>
                        <a:pt x="4376" y="4071"/>
                      </a:cubicBezTo>
                      <a:cubicBezTo>
                        <a:pt x="4414" y="2587"/>
                        <a:pt x="3957" y="1141"/>
                        <a:pt x="3044" y="0"/>
                      </a:cubicBezTo>
                      <a:close/>
                    </a:path>
                  </a:pathLst>
                </a:custGeom>
                <a:solidFill>
                  <a:srgbClr val="FFA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8"/>
                <p:cNvSpPr/>
                <p:nvPr/>
              </p:nvSpPr>
              <p:spPr>
                <a:xfrm>
                  <a:off x="1614625" y="3389350"/>
                  <a:ext cx="110350" cy="131275"/>
                </a:xfrm>
                <a:custGeom>
                  <a:avLst/>
                  <a:gdLst/>
                  <a:ahLst/>
                  <a:cxnLst/>
                  <a:rect l="l" t="t" r="r" b="b"/>
                  <a:pathLst>
                    <a:path w="4414" h="5251" fill="none" extrusionOk="0">
                      <a:moveTo>
                        <a:pt x="3044" y="0"/>
                      </a:moveTo>
                      <a:cubicBezTo>
                        <a:pt x="3957" y="1141"/>
                        <a:pt x="4414" y="2587"/>
                        <a:pt x="4376" y="4071"/>
                      </a:cubicBezTo>
                      <a:cubicBezTo>
                        <a:pt x="4376" y="4337"/>
                        <a:pt x="4300" y="4603"/>
                        <a:pt x="4185" y="4832"/>
                      </a:cubicBezTo>
                      <a:cubicBezTo>
                        <a:pt x="4071" y="5060"/>
                        <a:pt x="3843" y="5250"/>
                        <a:pt x="3577" y="5250"/>
                      </a:cubicBezTo>
                      <a:cubicBezTo>
                        <a:pt x="3272" y="5212"/>
                        <a:pt x="3006" y="5022"/>
                        <a:pt x="2854" y="4794"/>
                      </a:cubicBezTo>
                      <a:cubicBezTo>
                        <a:pt x="2359" y="4109"/>
                        <a:pt x="2017" y="3348"/>
                        <a:pt x="1903" y="2549"/>
                      </a:cubicBezTo>
                      <a:cubicBezTo>
                        <a:pt x="1941" y="2968"/>
                        <a:pt x="1827" y="3386"/>
                        <a:pt x="1598" y="3728"/>
                      </a:cubicBezTo>
                      <a:cubicBezTo>
                        <a:pt x="1332" y="4071"/>
                        <a:pt x="914" y="4261"/>
                        <a:pt x="495" y="4147"/>
                      </a:cubicBezTo>
                      <a:cubicBezTo>
                        <a:pt x="305" y="4109"/>
                        <a:pt x="115" y="3995"/>
                        <a:pt x="1" y="3804"/>
                      </a:cubicBezTo>
                    </a:path>
                  </a:pathLst>
                </a:custGeom>
                <a:noFill/>
                <a:ln w="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8"/>
                <p:cNvSpPr/>
                <p:nvPr/>
              </p:nvSpPr>
              <p:spPr>
                <a:xfrm>
                  <a:off x="1722100" y="3390300"/>
                  <a:ext cx="57100" cy="25700"/>
                </a:xfrm>
                <a:custGeom>
                  <a:avLst/>
                  <a:gdLst/>
                  <a:ahLst/>
                  <a:cxnLst/>
                  <a:rect l="l" t="t" r="r" b="b"/>
                  <a:pathLst>
                    <a:path w="2284" h="1028" fill="none" extrusionOk="0">
                      <a:moveTo>
                        <a:pt x="1" y="1027"/>
                      </a:moveTo>
                      <a:cubicBezTo>
                        <a:pt x="647" y="495"/>
                        <a:pt x="1446" y="152"/>
                        <a:pt x="2283" y="0"/>
                      </a:cubicBezTo>
                    </a:path>
                  </a:pathLst>
                </a:custGeom>
                <a:noFill/>
                <a:ln w="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8"/>
                <p:cNvSpPr/>
                <p:nvPr/>
              </p:nvSpPr>
              <p:spPr>
                <a:xfrm>
                  <a:off x="1734475" y="3446400"/>
                  <a:ext cx="62800" cy="23800"/>
                </a:xfrm>
                <a:custGeom>
                  <a:avLst/>
                  <a:gdLst/>
                  <a:ahLst/>
                  <a:cxnLst/>
                  <a:rect l="l" t="t" r="r" b="b"/>
                  <a:pathLst>
                    <a:path w="2512" h="952" fill="none" extrusionOk="0">
                      <a:moveTo>
                        <a:pt x="0" y="952"/>
                      </a:moveTo>
                      <a:cubicBezTo>
                        <a:pt x="723" y="419"/>
                        <a:pt x="1598" y="77"/>
                        <a:pt x="2511" y="1"/>
                      </a:cubicBezTo>
                    </a:path>
                  </a:pathLst>
                </a:custGeom>
                <a:noFill/>
                <a:ln w="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8"/>
                <p:cNvSpPr/>
                <p:nvPr/>
              </p:nvSpPr>
              <p:spPr>
                <a:xfrm>
                  <a:off x="1736375" y="3498725"/>
                  <a:ext cx="71350" cy="9525"/>
                </a:xfrm>
                <a:custGeom>
                  <a:avLst/>
                  <a:gdLst/>
                  <a:ahLst/>
                  <a:cxnLst/>
                  <a:rect l="l" t="t" r="r" b="b"/>
                  <a:pathLst>
                    <a:path w="2854" h="381" fill="none" extrusionOk="0">
                      <a:moveTo>
                        <a:pt x="0" y="381"/>
                      </a:moveTo>
                      <a:cubicBezTo>
                        <a:pt x="913" y="76"/>
                        <a:pt x="1902" y="0"/>
                        <a:pt x="2854" y="114"/>
                      </a:cubicBezTo>
                      <a:lnTo>
                        <a:pt x="2777" y="38"/>
                      </a:lnTo>
                    </a:path>
                  </a:pathLst>
                </a:custGeom>
                <a:noFill/>
                <a:ln w="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8"/>
                <p:cNvSpPr/>
                <p:nvPr/>
              </p:nvSpPr>
              <p:spPr>
                <a:xfrm>
                  <a:off x="829975" y="3352250"/>
                  <a:ext cx="782775" cy="392800"/>
                </a:xfrm>
                <a:custGeom>
                  <a:avLst/>
                  <a:gdLst/>
                  <a:ahLst/>
                  <a:cxnLst/>
                  <a:rect l="l" t="t" r="r" b="b"/>
                  <a:pathLst>
                    <a:path w="31311" h="15712" extrusionOk="0">
                      <a:moveTo>
                        <a:pt x="0" y="0"/>
                      </a:moveTo>
                      <a:lnTo>
                        <a:pt x="1179" y="11832"/>
                      </a:lnTo>
                      <a:cubicBezTo>
                        <a:pt x="2625" y="13202"/>
                        <a:pt x="4565" y="13924"/>
                        <a:pt x="6468" y="14419"/>
                      </a:cubicBezTo>
                      <a:cubicBezTo>
                        <a:pt x="9754" y="15282"/>
                        <a:pt x="13106" y="15711"/>
                        <a:pt x="16450" y="15711"/>
                      </a:cubicBezTo>
                      <a:cubicBezTo>
                        <a:pt x="21508" y="15711"/>
                        <a:pt x="26547" y="14730"/>
                        <a:pt x="31310" y="12783"/>
                      </a:cubicBezTo>
                      <a:lnTo>
                        <a:pt x="28153" y="5821"/>
                      </a:lnTo>
                      <a:cubicBezTo>
                        <a:pt x="24862" y="7412"/>
                        <a:pt x="21112" y="8296"/>
                        <a:pt x="17419" y="8296"/>
                      </a:cubicBezTo>
                      <a:cubicBezTo>
                        <a:pt x="15903" y="8296"/>
                        <a:pt x="14397" y="8147"/>
                        <a:pt x="12935" y="7837"/>
                      </a:cubicBezTo>
                      <a:cubicBezTo>
                        <a:pt x="7875" y="6734"/>
                        <a:pt x="3348" y="3957"/>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8"/>
                <p:cNvSpPr/>
                <p:nvPr/>
              </p:nvSpPr>
              <p:spPr>
                <a:xfrm>
                  <a:off x="1447225" y="3541525"/>
                  <a:ext cx="61850" cy="163600"/>
                </a:xfrm>
                <a:custGeom>
                  <a:avLst/>
                  <a:gdLst/>
                  <a:ahLst/>
                  <a:cxnLst/>
                  <a:rect l="l" t="t" r="r" b="b"/>
                  <a:pathLst>
                    <a:path w="2474" h="6544" fill="none" extrusionOk="0">
                      <a:moveTo>
                        <a:pt x="2474" y="6544"/>
                      </a:moveTo>
                      <a:lnTo>
                        <a:pt x="1" y="0"/>
                      </a:lnTo>
                    </a:path>
                  </a:pathLst>
                </a:custGeom>
                <a:noFill/>
                <a:ln w="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8"/>
                <p:cNvSpPr/>
                <p:nvPr/>
              </p:nvSpPr>
              <p:spPr>
                <a:xfrm>
                  <a:off x="205100" y="5222100"/>
                  <a:ext cx="280600" cy="132250"/>
                </a:xfrm>
                <a:custGeom>
                  <a:avLst/>
                  <a:gdLst/>
                  <a:ahLst/>
                  <a:cxnLst/>
                  <a:rect l="l" t="t" r="r" b="b"/>
                  <a:pathLst>
                    <a:path w="11224" h="5290" extrusionOk="0">
                      <a:moveTo>
                        <a:pt x="5935" y="1"/>
                      </a:moveTo>
                      <a:cubicBezTo>
                        <a:pt x="3272" y="800"/>
                        <a:pt x="1103" y="2740"/>
                        <a:pt x="0" y="5289"/>
                      </a:cubicBezTo>
                      <a:lnTo>
                        <a:pt x="11223" y="5289"/>
                      </a:lnTo>
                      <a:cubicBezTo>
                        <a:pt x="11109" y="4224"/>
                        <a:pt x="10805" y="3235"/>
                        <a:pt x="10310" y="2360"/>
                      </a:cubicBezTo>
                      <a:cubicBezTo>
                        <a:pt x="8902" y="1523"/>
                        <a:pt x="7305" y="800"/>
                        <a:pt x="59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8"/>
                <p:cNvSpPr/>
                <p:nvPr/>
              </p:nvSpPr>
              <p:spPr>
                <a:xfrm>
                  <a:off x="828050" y="5222100"/>
                  <a:ext cx="279650" cy="132250"/>
                </a:xfrm>
                <a:custGeom>
                  <a:avLst/>
                  <a:gdLst/>
                  <a:ahLst/>
                  <a:cxnLst/>
                  <a:rect l="l" t="t" r="r" b="b"/>
                  <a:pathLst>
                    <a:path w="11186" h="5290" extrusionOk="0">
                      <a:moveTo>
                        <a:pt x="5289" y="1"/>
                      </a:moveTo>
                      <a:cubicBezTo>
                        <a:pt x="3843" y="800"/>
                        <a:pt x="2284" y="1523"/>
                        <a:pt x="876" y="2360"/>
                      </a:cubicBezTo>
                      <a:cubicBezTo>
                        <a:pt x="381" y="3235"/>
                        <a:pt x="77" y="4224"/>
                        <a:pt x="1" y="5289"/>
                      </a:cubicBezTo>
                      <a:lnTo>
                        <a:pt x="11186" y="5289"/>
                      </a:lnTo>
                      <a:cubicBezTo>
                        <a:pt x="10083" y="2740"/>
                        <a:pt x="7914" y="800"/>
                        <a:pt x="52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8"/>
                <p:cNvSpPr/>
                <p:nvPr/>
              </p:nvSpPr>
              <p:spPr>
                <a:xfrm>
                  <a:off x="310650" y="4051300"/>
                  <a:ext cx="491750" cy="337675"/>
                </a:xfrm>
                <a:custGeom>
                  <a:avLst/>
                  <a:gdLst/>
                  <a:ahLst/>
                  <a:cxnLst/>
                  <a:rect l="l" t="t" r="r" b="b"/>
                  <a:pathLst>
                    <a:path w="19670" h="13507" extrusionOk="0">
                      <a:moveTo>
                        <a:pt x="8637" y="1"/>
                      </a:moveTo>
                      <a:cubicBezTo>
                        <a:pt x="5403" y="39"/>
                        <a:pt x="1751" y="2055"/>
                        <a:pt x="1028" y="5213"/>
                      </a:cubicBezTo>
                      <a:cubicBezTo>
                        <a:pt x="381" y="7914"/>
                        <a:pt x="39" y="10691"/>
                        <a:pt x="1" y="13506"/>
                      </a:cubicBezTo>
                      <a:lnTo>
                        <a:pt x="19670" y="13392"/>
                      </a:lnTo>
                      <a:cubicBezTo>
                        <a:pt x="19480" y="10158"/>
                        <a:pt x="18795" y="7115"/>
                        <a:pt x="16893" y="4528"/>
                      </a:cubicBezTo>
                      <a:cubicBezTo>
                        <a:pt x="14990" y="1903"/>
                        <a:pt x="11833" y="1"/>
                        <a:pt x="86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8"/>
                <p:cNvSpPr/>
                <p:nvPr/>
              </p:nvSpPr>
              <p:spPr>
                <a:xfrm>
                  <a:off x="246925" y="4176850"/>
                  <a:ext cx="317700" cy="1132775"/>
                </a:xfrm>
                <a:custGeom>
                  <a:avLst/>
                  <a:gdLst/>
                  <a:ahLst/>
                  <a:cxnLst/>
                  <a:rect l="l" t="t" r="r" b="b"/>
                  <a:pathLst>
                    <a:path w="12708" h="45311" extrusionOk="0">
                      <a:moveTo>
                        <a:pt x="3653" y="1"/>
                      </a:moveTo>
                      <a:lnTo>
                        <a:pt x="3653" y="1"/>
                      </a:lnTo>
                      <a:cubicBezTo>
                        <a:pt x="1" y="13354"/>
                        <a:pt x="153" y="27887"/>
                        <a:pt x="4528" y="41012"/>
                      </a:cubicBezTo>
                      <a:lnTo>
                        <a:pt x="3159" y="41659"/>
                      </a:lnTo>
                      <a:lnTo>
                        <a:pt x="9246" y="45311"/>
                      </a:lnTo>
                      <a:cubicBezTo>
                        <a:pt x="8523" y="32833"/>
                        <a:pt x="9702" y="20316"/>
                        <a:pt x="12708" y="8142"/>
                      </a:cubicBezTo>
                      <a:lnTo>
                        <a:pt x="36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8"/>
                <p:cNvSpPr/>
                <p:nvPr/>
              </p:nvSpPr>
              <p:spPr>
                <a:xfrm>
                  <a:off x="568400" y="4247225"/>
                  <a:ext cx="456575" cy="1058600"/>
                </a:xfrm>
                <a:custGeom>
                  <a:avLst/>
                  <a:gdLst/>
                  <a:ahLst/>
                  <a:cxnLst/>
                  <a:rect l="l" t="t" r="r" b="b"/>
                  <a:pathLst>
                    <a:path w="18263" h="42344" extrusionOk="0">
                      <a:moveTo>
                        <a:pt x="8295" y="1"/>
                      </a:moveTo>
                      <a:lnTo>
                        <a:pt x="1" y="5441"/>
                      </a:lnTo>
                      <a:cubicBezTo>
                        <a:pt x="3121" y="17349"/>
                        <a:pt x="7610" y="30436"/>
                        <a:pt x="10729" y="42344"/>
                      </a:cubicBezTo>
                      <a:lnTo>
                        <a:pt x="18262" y="39719"/>
                      </a:lnTo>
                      <a:lnTo>
                        <a:pt x="16588" y="38996"/>
                      </a:lnTo>
                      <a:cubicBezTo>
                        <a:pt x="14420" y="26251"/>
                        <a:pt x="11719" y="12479"/>
                        <a:pt x="8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8"/>
                <p:cNvSpPr/>
                <p:nvPr/>
              </p:nvSpPr>
              <p:spPr>
                <a:xfrm>
                  <a:off x="594100" y="3102100"/>
                  <a:ext cx="136025" cy="234525"/>
                </a:xfrm>
                <a:custGeom>
                  <a:avLst/>
                  <a:gdLst/>
                  <a:ahLst/>
                  <a:cxnLst/>
                  <a:rect l="l" t="t" r="r" b="b"/>
                  <a:pathLst>
                    <a:path w="5441" h="9381" extrusionOk="0">
                      <a:moveTo>
                        <a:pt x="0" y="1"/>
                      </a:moveTo>
                      <a:lnTo>
                        <a:pt x="1332" y="8370"/>
                      </a:lnTo>
                      <a:cubicBezTo>
                        <a:pt x="1446" y="8903"/>
                        <a:pt x="2093" y="9131"/>
                        <a:pt x="2625" y="9245"/>
                      </a:cubicBezTo>
                      <a:cubicBezTo>
                        <a:pt x="2946" y="9331"/>
                        <a:pt x="3290" y="9380"/>
                        <a:pt x="3638" y="9380"/>
                      </a:cubicBezTo>
                      <a:cubicBezTo>
                        <a:pt x="3910" y="9380"/>
                        <a:pt x="4184" y="9350"/>
                        <a:pt x="4451" y="9284"/>
                      </a:cubicBezTo>
                      <a:cubicBezTo>
                        <a:pt x="5060" y="9093"/>
                        <a:pt x="5440" y="8485"/>
                        <a:pt x="5288" y="7838"/>
                      </a:cubicBezTo>
                      <a:lnTo>
                        <a:pt x="4109" y="686"/>
                      </a:lnTo>
                      <a:lnTo>
                        <a:pt x="0" y="1"/>
                      </a:lnTo>
                      <a:close/>
                    </a:path>
                  </a:pathLst>
                </a:custGeom>
                <a:solidFill>
                  <a:srgbClr val="FFA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8"/>
                <p:cNvSpPr/>
                <p:nvPr/>
              </p:nvSpPr>
              <p:spPr>
                <a:xfrm>
                  <a:off x="234575" y="3276150"/>
                  <a:ext cx="680075" cy="1171475"/>
                </a:xfrm>
                <a:custGeom>
                  <a:avLst/>
                  <a:gdLst/>
                  <a:ahLst/>
                  <a:cxnLst/>
                  <a:rect l="l" t="t" r="r" b="b"/>
                  <a:pathLst>
                    <a:path w="27203" h="46859" extrusionOk="0">
                      <a:moveTo>
                        <a:pt x="15751" y="1"/>
                      </a:moveTo>
                      <a:lnTo>
                        <a:pt x="14533" y="381"/>
                      </a:lnTo>
                      <a:lnTo>
                        <a:pt x="10348" y="1675"/>
                      </a:lnTo>
                      <a:cubicBezTo>
                        <a:pt x="9854" y="1827"/>
                        <a:pt x="9550" y="2360"/>
                        <a:pt x="9702" y="2892"/>
                      </a:cubicBezTo>
                      <a:cubicBezTo>
                        <a:pt x="11185" y="8713"/>
                        <a:pt x="12098" y="14838"/>
                        <a:pt x="12935" y="20811"/>
                      </a:cubicBezTo>
                      <a:cubicBezTo>
                        <a:pt x="12973" y="21229"/>
                        <a:pt x="12821" y="21686"/>
                        <a:pt x="12479" y="21990"/>
                      </a:cubicBezTo>
                      <a:cubicBezTo>
                        <a:pt x="7077" y="26974"/>
                        <a:pt x="2930" y="33860"/>
                        <a:pt x="1370" y="41050"/>
                      </a:cubicBezTo>
                      <a:lnTo>
                        <a:pt x="0" y="41773"/>
                      </a:lnTo>
                      <a:cubicBezTo>
                        <a:pt x="1784" y="42827"/>
                        <a:pt x="3856" y="43286"/>
                        <a:pt x="5957" y="43286"/>
                      </a:cubicBezTo>
                      <a:cubicBezTo>
                        <a:pt x="6813" y="43286"/>
                        <a:pt x="7674" y="43210"/>
                        <a:pt x="8522" y="43067"/>
                      </a:cubicBezTo>
                      <a:cubicBezTo>
                        <a:pt x="11452" y="42496"/>
                        <a:pt x="14267" y="41393"/>
                        <a:pt x="16816" y="39795"/>
                      </a:cubicBezTo>
                      <a:cubicBezTo>
                        <a:pt x="17387" y="41811"/>
                        <a:pt x="18452" y="43637"/>
                        <a:pt x="19898" y="45159"/>
                      </a:cubicBezTo>
                      <a:cubicBezTo>
                        <a:pt x="20468" y="45806"/>
                        <a:pt x="21153" y="46300"/>
                        <a:pt x="21952" y="46643"/>
                      </a:cubicBezTo>
                      <a:cubicBezTo>
                        <a:pt x="22292" y="46789"/>
                        <a:pt x="22653" y="46858"/>
                        <a:pt x="23013" y="46858"/>
                      </a:cubicBezTo>
                      <a:cubicBezTo>
                        <a:pt x="23500" y="46858"/>
                        <a:pt x="23988" y="46731"/>
                        <a:pt x="24425" y="46491"/>
                      </a:cubicBezTo>
                      <a:lnTo>
                        <a:pt x="21229" y="32072"/>
                      </a:lnTo>
                      <a:cubicBezTo>
                        <a:pt x="21191" y="31768"/>
                        <a:pt x="21191" y="31463"/>
                        <a:pt x="21305" y="31159"/>
                      </a:cubicBezTo>
                      <a:lnTo>
                        <a:pt x="26936" y="13811"/>
                      </a:lnTo>
                      <a:cubicBezTo>
                        <a:pt x="27126" y="13316"/>
                        <a:pt x="27202" y="12822"/>
                        <a:pt x="27126" y="12289"/>
                      </a:cubicBezTo>
                      <a:cubicBezTo>
                        <a:pt x="26784" y="9131"/>
                        <a:pt x="25756" y="6088"/>
                        <a:pt x="24120" y="3387"/>
                      </a:cubicBezTo>
                      <a:cubicBezTo>
                        <a:pt x="23930" y="3082"/>
                        <a:pt x="23702" y="2854"/>
                        <a:pt x="23398" y="2664"/>
                      </a:cubicBezTo>
                      <a:lnTo>
                        <a:pt x="21610" y="1561"/>
                      </a:lnTo>
                      <a:lnTo>
                        <a:pt x="19213" y="77"/>
                      </a:lnTo>
                      <a:cubicBezTo>
                        <a:pt x="18071" y="77"/>
                        <a:pt x="16892" y="1"/>
                        <a:pt x="157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8"/>
                <p:cNvSpPr/>
                <p:nvPr/>
              </p:nvSpPr>
              <p:spPr>
                <a:xfrm>
                  <a:off x="598850" y="3277100"/>
                  <a:ext cx="213075" cy="381425"/>
                </a:xfrm>
                <a:custGeom>
                  <a:avLst/>
                  <a:gdLst/>
                  <a:ahLst/>
                  <a:cxnLst/>
                  <a:rect l="l" t="t" r="r" b="b"/>
                  <a:pathLst>
                    <a:path w="8523" h="15257" extrusionOk="0">
                      <a:moveTo>
                        <a:pt x="1218" y="1"/>
                      </a:moveTo>
                      <a:lnTo>
                        <a:pt x="0" y="381"/>
                      </a:lnTo>
                      <a:cubicBezTo>
                        <a:pt x="191" y="1028"/>
                        <a:pt x="381" y="1713"/>
                        <a:pt x="609" y="2360"/>
                      </a:cubicBezTo>
                      <a:cubicBezTo>
                        <a:pt x="2169" y="7039"/>
                        <a:pt x="4566" y="11414"/>
                        <a:pt x="7723" y="15257"/>
                      </a:cubicBezTo>
                      <a:cubicBezTo>
                        <a:pt x="8522" y="10996"/>
                        <a:pt x="8408" y="6659"/>
                        <a:pt x="7343" y="2474"/>
                      </a:cubicBezTo>
                      <a:cubicBezTo>
                        <a:pt x="7305" y="2207"/>
                        <a:pt x="7229" y="1979"/>
                        <a:pt x="7153" y="1713"/>
                      </a:cubicBezTo>
                      <a:cubicBezTo>
                        <a:pt x="7115" y="1637"/>
                        <a:pt x="7077" y="1599"/>
                        <a:pt x="7077" y="1523"/>
                      </a:cubicBezTo>
                      <a:lnTo>
                        <a:pt x="4680" y="77"/>
                      </a:lnTo>
                      <a:cubicBezTo>
                        <a:pt x="3538" y="77"/>
                        <a:pt x="2359" y="1"/>
                        <a:pt x="12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8"/>
                <p:cNvSpPr/>
                <p:nvPr/>
              </p:nvSpPr>
              <p:spPr>
                <a:xfrm>
                  <a:off x="598850" y="3276150"/>
                  <a:ext cx="187400" cy="120875"/>
                </a:xfrm>
                <a:custGeom>
                  <a:avLst/>
                  <a:gdLst/>
                  <a:ahLst/>
                  <a:cxnLst/>
                  <a:rect l="l" t="t" r="r" b="b"/>
                  <a:pathLst>
                    <a:path w="7496" h="4835" extrusionOk="0">
                      <a:moveTo>
                        <a:pt x="1218" y="1"/>
                      </a:moveTo>
                      <a:lnTo>
                        <a:pt x="0" y="381"/>
                      </a:lnTo>
                      <a:cubicBezTo>
                        <a:pt x="191" y="1066"/>
                        <a:pt x="381" y="1713"/>
                        <a:pt x="609" y="2398"/>
                      </a:cubicBezTo>
                      <a:cubicBezTo>
                        <a:pt x="875" y="2778"/>
                        <a:pt x="1180" y="3158"/>
                        <a:pt x="1560" y="3463"/>
                      </a:cubicBezTo>
                      <a:cubicBezTo>
                        <a:pt x="2551" y="4343"/>
                        <a:pt x="3824" y="4834"/>
                        <a:pt x="5175" y="4834"/>
                      </a:cubicBezTo>
                      <a:cubicBezTo>
                        <a:pt x="5226" y="4834"/>
                        <a:pt x="5276" y="4834"/>
                        <a:pt x="5327" y="4832"/>
                      </a:cubicBezTo>
                      <a:cubicBezTo>
                        <a:pt x="5897" y="4832"/>
                        <a:pt x="6468" y="4642"/>
                        <a:pt x="6886" y="4262"/>
                      </a:cubicBezTo>
                      <a:cubicBezTo>
                        <a:pt x="7305" y="3805"/>
                        <a:pt x="7495" y="3158"/>
                        <a:pt x="7343" y="2512"/>
                      </a:cubicBezTo>
                      <a:cubicBezTo>
                        <a:pt x="7343" y="2283"/>
                        <a:pt x="7267" y="2017"/>
                        <a:pt x="7153" y="1789"/>
                      </a:cubicBezTo>
                      <a:cubicBezTo>
                        <a:pt x="7153" y="1751"/>
                        <a:pt x="7153" y="1751"/>
                        <a:pt x="7153" y="1751"/>
                      </a:cubicBezTo>
                      <a:cubicBezTo>
                        <a:pt x="7115" y="1675"/>
                        <a:pt x="7077" y="1599"/>
                        <a:pt x="7077" y="1561"/>
                      </a:cubicBezTo>
                      <a:lnTo>
                        <a:pt x="4680" y="77"/>
                      </a:lnTo>
                      <a:cubicBezTo>
                        <a:pt x="3538" y="77"/>
                        <a:pt x="2359" y="1"/>
                        <a:pt x="1218" y="1"/>
                      </a:cubicBezTo>
                      <a:close/>
                    </a:path>
                  </a:pathLst>
                </a:custGeom>
                <a:solidFill>
                  <a:srgbClr val="FFA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8"/>
                <p:cNvSpPr/>
                <p:nvPr/>
              </p:nvSpPr>
              <p:spPr>
                <a:xfrm>
                  <a:off x="550350" y="3296125"/>
                  <a:ext cx="198800" cy="695275"/>
                </a:xfrm>
                <a:custGeom>
                  <a:avLst/>
                  <a:gdLst/>
                  <a:ahLst/>
                  <a:cxnLst/>
                  <a:rect l="l" t="t" r="r" b="b"/>
                  <a:pathLst>
                    <a:path w="7952" h="27811" fill="none" extrusionOk="0">
                      <a:moveTo>
                        <a:pt x="799" y="1"/>
                      </a:moveTo>
                      <a:cubicBezTo>
                        <a:pt x="114" y="3653"/>
                        <a:pt x="0" y="7381"/>
                        <a:pt x="533" y="11072"/>
                      </a:cubicBezTo>
                      <a:lnTo>
                        <a:pt x="6620" y="12746"/>
                      </a:lnTo>
                      <a:lnTo>
                        <a:pt x="5098" y="17691"/>
                      </a:lnTo>
                      <a:lnTo>
                        <a:pt x="7951" y="17615"/>
                      </a:lnTo>
                      <a:lnTo>
                        <a:pt x="6886" y="27811"/>
                      </a:lnTo>
                    </a:path>
                  </a:pathLst>
                </a:custGeom>
                <a:noFill/>
                <a:ln w="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8"/>
                <p:cNvSpPr/>
                <p:nvPr/>
              </p:nvSpPr>
              <p:spPr>
                <a:xfrm>
                  <a:off x="751025" y="3328475"/>
                  <a:ext cx="140775" cy="675300"/>
                </a:xfrm>
                <a:custGeom>
                  <a:avLst/>
                  <a:gdLst/>
                  <a:ahLst/>
                  <a:cxnLst/>
                  <a:rect l="l" t="t" r="r" b="b"/>
                  <a:pathLst>
                    <a:path w="5631" h="27012" fill="none" extrusionOk="0">
                      <a:moveTo>
                        <a:pt x="1408" y="0"/>
                      </a:moveTo>
                      <a:cubicBezTo>
                        <a:pt x="3120" y="3348"/>
                        <a:pt x="4528" y="6848"/>
                        <a:pt x="5631" y="10500"/>
                      </a:cubicBezTo>
                      <a:lnTo>
                        <a:pt x="2702" y="11109"/>
                      </a:lnTo>
                      <a:lnTo>
                        <a:pt x="4185" y="16778"/>
                      </a:lnTo>
                      <a:lnTo>
                        <a:pt x="2207" y="16359"/>
                      </a:lnTo>
                      <a:lnTo>
                        <a:pt x="0" y="27012"/>
                      </a:lnTo>
                    </a:path>
                  </a:pathLst>
                </a:custGeom>
                <a:noFill/>
                <a:ln w="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8"/>
                <p:cNvSpPr/>
                <p:nvPr/>
              </p:nvSpPr>
              <p:spPr>
                <a:xfrm>
                  <a:off x="659725" y="3658500"/>
                  <a:ext cx="130325" cy="603025"/>
                </a:xfrm>
                <a:custGeom>
                  <a:avLst/>
                  <a:gdLst/>
                  <a:ahLst/>
                  <a:cxnLst/>
                  <a:rect l="l" t="t" r="r" b="b"/>
                  <a:pathLst>
                    <a:path w="5213" h="24121" fill="none" extrusionOk="0">
                      <a:moveTo>
                        <a:pt x="5212" y="1"/>
                      </a:moveTo>
                      <a:cubicBezTo>
                        <a:pt x="4604" y="8256"/>
                        <a:pt x="2815" y="16359"/>
                        <a:pt x="0" y="24120"/>
                      </a:cubicBezTo>
                    </a:path>
                  </a:pathLst>
                </a:custGeom>
                <a:noFill/>
                <a:ln w="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8"/>
                <p:cNvSpPr/>
                <p:nvPr/>
              </p:nvSpPr>
              <p:spPr>
                <a:xfrm>
                  <a:off x="863250" y="3424525"/>
                  <a:ext cx="56150" cy="239700"/>
                </a:xfrm>
                <a:custGeom>
                  <a:avLst/>
                  <a:gdLst/>
                  <a:ahLst/>
                  <a:cxnLst/>
                  <a:rect l="l" t="t" r="r" b="b"/>
                  <a:pathLst>
                    <a:path w="2246" h="9588" fill="none" extrusionOk="0">
                      <a:moveTo>
                        <a:pt x="1256" y="9588"/>
                      </a:moveTo>
                      <a:cubicBezTo>
                        <a:pt x="2245" y="6392"/>
                        <a:pt x="1789" y="2892"/>
                        <a:pt x="1" y="1"/>
                      </a:cubicBezTo>
                    </a:path>
                  </a:pathLst>
                </a:custGeom>
                <a:noFill/>
                <a:ln w="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8"/>
                <p:cNvSpPr/>
                <p:nvPr/>
              </p:nvSpPr>
              <p:spPr>
                <a:xfrm>
                  <a:off x="-184875" y="2743925"/>
                  <a:ext cx="679125" cy="667350"/>
                </a:xfrm>
                <a:custGeom>
                  <a:avLst/>
                  <a:gdLst/>
                  <a:ahLst/>
                  <a:cxnLst/>
                  <a:rect l="l" t="t" r="r" b="b"/>
                  <a:pathLst>
                    <a:path w="27165" h="26694" extrusionOk="0">
                      <a:moveTo>
                        <a:pt x="17985" y="1"/>
                      </a:moveTo>
                      <a:cubicBezTo>
                        <a:pt x="17318" y="1"/>
                        <a:pt x="16643" y="97"/>
                        <a:pt x="15979" y="290"/>
                      </a:cubicBezTo>
                      <a:cubicBezTo>
                        <a:pt x="12517" y="1241"/>
                        <a:pt x="9778" y="3980"/>
                        <a:pt x="8865" y="7442"/>
                      </a:cubicBezTo>
                      <a:cubicBezTo>
                        <a:pt x="8142" y="10257"/>
                        <a:pt x="9093" y="13415"/>
                        <a:pt x="9093" y="16306"/>
                      </a:cubicBezTo>
                      <a:cubicBezTo>
                        <a:pt x="9093" y="17523"/>
                        <a:pt x="8561" y="18665"/>
                        <a:pt x="7648" y="19464"/>
                      </a:cubicBezTo>
                      <a:cubicBezTo>
                        <a:pt x="7000" y="19982"/>
                        <a:pt x="6211" y="20253"/>
                        <a:pt x="5413" y="20253"/>
                      </a:cubicBezTo>
                      <a:cubicBezTo>
                        <a:pt x="5039" y="20253"/>
                        <a:pt x="4664" y="20194"/>
                        <a:pt x="4300" y="20072"/>
                      </a:cubicBezTo>
                      <a:cubicBezTo>
                        <a:pt x="3159" y="19654"/>
                        <a:pt x="2360" y="18627"/>
                        <a:pt x="2207" y="17409"/>
                      </a:cubicBezTo>
                      <a:cubicBezTo>
                        <a:pt x="2169" y="16801"/>
                        <a:pt x="2360" y="16154"/>
                        <a:pt x="2740" y="15697"/>
                      </a:cubicBezTo>
                      <a:cubicBezTo>
                        <a:pt x="3087" y="15287"/>
                        <a:pt x="3566" y="15060"/>
                        <a:pt x="4067" y="15060"/>
                      </a:cubicBezTo>
                      <a:cubicBezTo>
                        <a:pt x="4169" y="15060"/>
                        <a:pt x="4273" y="15069"/>
                        <a:pt x="4376" y="15089"/>
                      </a:cubicBezTo>
                      <a:cubicBezTo>
                        <a:pt x="5023" y="15241"/>
                        <a:pt x="5441" y="15811"/>
                        <a:pt x="5441" y="16458"/>
                      </a:cubicBezTo>
                      <a:cubicBezTo>
                        <a:pt x="5403" y="16953"/>
                        <a:pt x="5061" y="17371"/>
                        <a:pt x="4566" y="17523"/>
                      </a:cubicBezTo>
                      <a:cubicBezTo>
                        <a:pt x="4452" y="17548"/>
                        <a:pt x="4334" y="17560"/>
                        <a:pt x="4216" y="17560"/>
                      </a:cubicBezTo>
                      <a:cubicBezTo>
                        <a:pt x="3783" y="17560"/>
                        <a:pt x="3343" y="17396"/>
                        <a:pt x="3044" y="17067"/>
                      </a:cubicBezTo>
                      <a:lnTo>
                        <a:pt x="3044" y="17067"/>
                      </a:lnTo>
                      <a:cubicBezTo>
                        <a:pt x="3154" y="17782"/>
                        <a:pt x="3881" y="18219"/>
                        <a:pt x="4606" y="18219"/>
                      </a:cubicBezTo>
                      <a:cubicBezTo>
                        <a:pt x="4884" y="18219"/>
                        <a:pt x="5161" y="18155"/>
                        <a:pt x="5403" y="18018"/>
                      </a:cubicBezTo>
                      <a:cubicBezTo>
                        <a:pt x="6240" y="17447"/>
                        <a:pt x="6583" y="16382"/>
                        <a:pt x="6316" y="15431"/>
                      </a:cubicBezTo>
                      <a:cubicBezTo>
                        <a:pt x="6012" y="14252"/>
                        <a:pt x="5061" y="13377"/>
                        <a:pt x="3881" y="13148"/>
                      </a:cubicBezTo>
                      <a:cubicBezTo>
                        <a:pt x="3706" y="13120"/>
                        <a:pt x="3529" y="13106"/>
                        <a:pt x="3354" y="13106"/>
                      </a:cubicBezTo>
                      <a:cubicBezTo>
                        <a:pt x="2351" y="13106"/>
                        <a:pt x="1383" y="13562"/>
                        <a:pt x="800" y="14404"/>
                      </a:cubicBezTo>
                      <a:cubicBezTo>
                        <a:pt x="267" y="15203"/>
                        <a:pt x="1" y="16154"/>
                        <a:pt x="77" y="17143"/>
                      </a:cubicBezTo>
                      <a:cubicBezTo>
                        <a:pt x="191" y="19882"/>
                        <a:pt x="1485" y="22431"/>
                        <a:pt x="3653" y="24143"/>
                      </a:cubicBezTo>
                      <a:cubicBezTo>
                        <a:pt x="5778" y="25784"/>
                        <a:pt x="8342" y="26693"/>
                        <a:pt x="11021" y="26693"/>
                      </a:cubicBezTo>
                      <a:cubicBezTo>
                        <a:pt x="11076" y="26693"/>
                        <a:pt x="11131" y="26693"/>
                        <a:pt x="11186" y="26692"/>
                      </a:cubicBezTo>
                      <a:cubicBezTo>
                        <a:pt x="13925" y="26654"/>
                        <a:pt x="16588" y="26007"/>
                        <a:pt x="18985" y="24790"/>
                      </a:cubicBezTo>
                      <a:cubicBezTo>
                        <a:pt x="21648" y="23458"/>
                        <a:pt x="24045" y="21594"/>
                        <a:pt x="25491" y="19007"/>
                      </a:cubicBezTo>
                      <a:cubicBezTo>
                        <a:pt x="26898" y="16458"/>
                        <a:pt x="27164" y="13148"/>
                        <a:pt x="25719" y="10599"/>
                      </a:cubicBezTo>
                      <a:cubicBezTo>
                        <a:pt x="24616" y="8735"/>
                        <a:pt x="25110" y="6339"/>
                        <a:pt x="24197" y="4398"/>
                      </a:cubicBezTo>
                      <a:cubicBezTo>
                        <a:pt x="23246" y="2458"/>
                        <a:pt x="21610" y="708"/>
                        <a:pt x="19518" y="175"/>
                      </a:cubicBezTo>
                      <a:cubicBezTo>
                        <a:pt x="19018" y="59"/>
                        <a:pt x="18504" y="1"/>
                        <a:pt x="179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8"/>
                <p:cNvSpPr/>
                <p:nvPr/>
              </p:nvSpPr>
              <p:spPr>
                <a:xfrm>
                  <a:off x="30075" y="2808225"/>
                  <a:ext cx="243525" cy="460350"/>
                </a:xfrm>
                <a:custGeom>
                  <a:avLst/>
                  <a:gdLst/>
                  <a:ahLst/>
                  <a:cxnLst/>
                  <a:rect l="l" t="t" r="r" b="b"/>
                  <a:pathLst>
                    <a:path w="9741" h="18414" fill="none" extrusionOk="0">
                      <a:moveTo>
                        <a:pt x="9740" y="343"/>
                      </a:moveTo>
                      <a:cubicBezTo>
                        <a:pt x="8218" y="0"/>
                        <a:pt x="6621" y="495"/>
                        <a:pt x="5555" y="1674"/>
                      </a:cubicBezTo>
                      <a:cubicBezTo>
                        <a:pt x="4528" y="2815"/>
                        <a:pt x="3881" y="4261"/>
                        <a:pt x="3691" y="5783"/>
                      </a:cubicBezTo>
                      <a:cubicBezTo>
                        <a:pt x="3501" y="7305"/>
                        <a:pt x="3425" y="8864"/>
                        <a:pt x="3463" y="10386"/>
                      </a:cubicBezTo>
                      <a:cubicBezTo>
                        <a:pt x="3501" y="11946"/>
                        <a:pt x="3311" y="13506"/>
                        <a:pt x="2854" y="14990"/>
                      </a:cubicBezTo>
                      <a:cubicBezTo>
                        <a:pt x="2360" y="16435"/>
                        <a:pt x="1332" y="17691"/>
                        <a:pt x="1" y="18413"/>
                      </a:cubicBezTo>
                    </a:path>
                  </a:pathLst>
                </a:custGeom>
                <a:noFill/>
                <a:ln w="38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8"/>
                <p:cNvSpPr/>
                <p:nvPr/>
              </p:nvSpPr>
              <p:spPr>
                <a:xfrm>
                  <a:off x="40550" y="2912850"/>
                  <a:ext cx="249200" cy="393775"/>
                </a:xfrm>
                <a:custGeom>
                  <a:avLst/>
                  <a:gdLst/>
                  <a:ahLst/>
                  <a:cxnLst/>
                  <a:rect l="l" t="t" r="r" b="b"/>
                  <a:pathLst>
                    <a:path w="9968" h="15751" fill="none" extrusionOk="0">
                      <a:moveTo>
                        <a:pt x="0" y="15522"/>
                      </a:moveTo>
                      <a:cubicBezTo>
                        <a:pt x="1979" y="15750"/>
                        <a:pt x="3957" y="14685"/>
                        <a:pt x="5174" y="13087"/>
                      </a:cubicBezTo>
                      <a:cubicBezTo>
                        <a:pt x="6354" y="11527"/>
                        <a:pt x="6924" y="9511"/>
                        <a:pt x="7115" y="7533"/>
                      </a:cubicBezTo>
                      <a:cubicBezTo>
                        <a:pt x="7229" y="6125"/>
                        <a:pt x="7229" y="4717"/>
                        <a:pt x="7571" y="3348"/>
                      </a:cubicBezTo>
                      <a:cubicBezTo>
                        <a:pt x="7914" y="1978"/>
                        <a:pt x="8674" y="609"/>
                        <a:pt x="9968" y="0"/>
                      </a:cubicBezTo>
                    </a:path>
                  </a:pathLst>
                </a:custGeom>
                <a:noFill/>
                <a:ln w="38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8"/>
                <p:cNvSpPr/>
                <p:nvPr/>
              </p:nvSpPr>
              <p:spPr>
                <a:xfrm>
                  <a:off x="-129700" y="3146800"/>
                  <a:ext cx="525025" cy="227350"/>
                </a:xfrm>
                <a:custGeom>
                  <a:avLst/>
                  <a:gdLst/>
                  <a:ahLst/>
                  <a:cxnLst/>
                  <a:rect l="l" t="t" r="r" b="b"/>
                  <a:pathLst>
                    <a:path w="21001" h="9094" fill="none" extrusionOk="0">
                      <a:moveTo>
                        <a:pt x="0" y="4718"/>
                      </a:moveTo>
                      <a:cubicBezTo>
                        <a:pt x="3082" y="7800"/>
                        <a:pt x="7533" y="9093"/>
                        <a:pt x="11794" y="8180"/>
                      </a:cubicBezTo>
                      <a:cubicBezTo>
                        <a:pt x="16055" y="7191"/>
                        <a:pt x="19517" y="4110"/>
                        <a:pt x="21001" y="1"/>
                      </a:cubicBezTo>
                    </a:path>
                  </a:pathLst>
                </a:custGeom>
                <a:noFill/>
                <a:ln w="38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8"/>
                <p:cNvSpPr/>
                <p:nvPr/>
              </p:nvSpPr>
              <p:spPr>
                <a:xfrm>
                  <a:off x="-155375" y="3088800"/>
                  <a:ext cx="106550" cy="117950"/>
                </a:xfrm>
                <a:custGeom>
                  <a:avLst/>
                  <a:gdLst/>
                  <a:ahLst/>
                  <a:cxnLst/>
                  <a:rect l="l" t="t" r="r" b="b"/>
                  <a:pathLst>
                    <a:path w="4262" h="4718" fill="none" extrusionOk="0">
                      <a:moveTo>
                        <a:pt x="229" y="4718"/>
                      </a:moveTo>
                      <a:cubicBezTo>
                        <a:pt x="0" y="3881"/>
                        <a:pt x="0" y="2968"/>
                        <a:pt x="229" y="2131"/>
                      </a:cubicBezTo>
                      <a:cubicBezTo>
                        <a:pt x="457" y="1256"/>
                        <a:pt x="1104" y="571"/>
                        <a:pt x="1979" y="266"/>
                      </a:cubicBezTo>
                      <a:cubicBezTo>
                        <a:pt x="2816" y="0"/>
                        <a:pt x="3767" y="343"/>
                        <a:pt x="4261" y="1141"/>
                      </a:cubicBezTo>
                    </a:path>
                  </a:pathLst>
                </a:custGeom>
                <a:noFill/>
                <a:ln w="38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8"/>
                <p:cNvSpPr/>
                <p:nvPr/>
              </p:nvSpPr>
              <p:spPr>
                <a:xfrm>
                  <a:off x="281175" y="3986625"/>
                  <a:ext cx="249225" cy="240475"/>
                </a:xfrm>
                <a:custGeom>
                  <a:avLst/>
                  <a:gdLst/>
                  <a:ahLst/>
                  <a:cxnLst/>
                  <a:rect l="l" t="t" r="r" b="b"/>
                  <a:pathLst>
                    <a:path w="9969" h="9619" extrusionOk="0">
                      <a:moveTo>
                        <a:pt x="2626" y="1"/>
                      </a:moveTo>
                      <a:cubicBezTo>
                        <a:pt x="2473" y="305"/>
                        <a:pt x="2207" y="571"/>
                        <a:pt x="1903" y="762"/>
                      </a:cubicBezTo>
                      <a:cubicBezTo>
                        <a:pt x="1294" y="1180"/>
                        <a:pt x="609" y="1599"/>
                        <a:pt x="1" y="1979"/>
                      </a:cubicBezTo>
                      <a:lnTo>
                        <a:pt x="1218" y="3311"/>
                      </a:lnTo>
                      <a:cubicBezTo>
                        <a:pt x="914" y="4376"/>
                        <a:pt x="1370" y="5555"/>
                        <a:pt x="2359" y="6126"/>
                      </a:cubicBezTo>
                      <a:cubicBezTo>
                        <a:pt x="4071" y="6925"/>
                        <a:pt x="5327" y="8523"/>
                        <a:pt x="6925" y="9512"/>
                      </a:cubicBezTo>
                      <a:cubicBezTo>
                        <a:pt x="7035" y="9578"/>
                        <a:pt x="7159" y="9619"/>
                        <a:pt x="7280" y="9619"/>
                      </a:cubicBezTo>
                      <a:cubicBezTo>
                        <a:pt x="7367" y="9619"/>
                        <a:pt x="7454" y="9598"/>
                        <a:pt x="7533" y="9550"/>
                      </a:cubicBezTo>
                      <a:cubicBezTo>
                        <a:pt x="7724" y="9436"/>
                        <a:pt x="7876" y="9245"/>
                        <a:pt x="7914" y="9055"/>
                      </a:cubicBezTo>
                      <a:lnTo>
                        <a:pt x="8142" y="9055"/>
                      </a:lnTo>
                      <a:cubicBezTo>
                        <a:pt x="8675" y="8865"/>
                        <a:pt x="9055" y="8332"/>
                        <a:pt x="8979" y="7724"/>
                      </a:cubicBezTo>
                      <a:lnTo>
                        <a:pt x="8979" y="7724"/>
                      </a:lnTo>
                      <a:cubicBezTo>
                        <a:pt x="9004" y="7749"/>
                        <a:pt x="9034" y="7757"/>
                        <a:pt x="9066" y="7757"/>
                      </a:cubicBezTo>
                      <a:cubicBezTo>
                        <a:pt x="9131" y="7757"/>
                        <a:pt x="9207" y="7724"/>
                        <a:pt x="9283" y="7724"/>
                      </a:cubicBezTo>
                      <a:cubicBezTo>
                        <a:pt x="9740" y="7533"/>
                        <a:pt x="9968" y="7001"/>
                        <a:pt x="9854" y="6544"/>
                      </a:cubicBezTo>
                      <a:lnTo>
                        <a:pt x="9436" y="5175"/>
                      </a:lnTo>
                      <a:cubicBezTo>
                        <a:pt x="9474" y="4262"/>
                        <a:pt x="9359" y="3349"/>
                        <a:pt x="9093" y="2512"/>
                      </a:cubicBezTo>
                      <a:cubicBezTo>
                        <a:pt x="8979" y="2207"/>
                        <a:pt x="8865" y="1941"/>
                        <a:pt x="8675" y="1713"/>
                      </a:cubicBezTo>
                      <a:cubicBezTo>
                        <a:pt x="8522" y="1484"/>
                        <a:pt x="8332" y="1142"/>
                        <a:pt x="8028" y="1104"/>
                      </a:cubicBezTo>
                      <a:cubicBezTo>
                        <a:pt x="7560" y="1010"/>
                        <a:pt x="7081" y="978"/>
                        <a:pt x="6596" y="978"/>
                      </a:cubicBezTo>
                      <a:cubicBezTo>
                        <a:pt x="5507" y="978"/>
                        <a:pt x="4390" y="1142"/>
                        <a:pt x="3310" y="1142"/>
                      </a:cubicBezTo>
                      <a:lnTo>
                        <a:pt x="2626" y="1"/>
                      </a:lnTo>
                      <a:close/>
                    </a:path>
                  </a:pathLst>
                </a:custGeom>
                <a:solidFill>
                  <a:srgbClr val="FFA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8"/>
                <p:cNvSpPr/>
                <p:nvPr/>
              </p:nvSpPr>
              <p:spPr>
                <a:xfrm>
                  <a:off x="464750" y="4050350"/>
                  <a:ext cx="47575" cy="52350"/>
                </a:xfrm>
                <a:custGeom>
                  <a:avLst/>
                  <a:gdLst/>
                  <a:ahLst/>
                  <a:cxnLst/>
                  <a:rect l="l" t="t" r="r" b="b"/>
                  <a:pathLst>
                    <a:path w="1903" h="2094" fill="none" extrusionOk="0">
                      <a:moveTo>
                        <a:pt x="0" y="1"/>
                      </a:moveTo>
                      <a:cubicBezTo>
                        <a:pt x="989" y="267"/>
                        <a:pt x="1750" y="1066"/>
                        <a:pt x="1902" y="2093"/>
                      </a:cubicBezTo>
                    </a:path>
                  </a:pathLst>
                </a:custGeom>
                <a:noFill/>
                <a:ln w="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8"/>
                <p:cNvSpPr/>
                <p:nvPr/>
              </p:nvSpPr>
              <p:spPr>
                <a:xfrm>
                  <a:off x="433350" y="4087450"/>
                  <a:ext cx="66600" cy="82775"/>
                </a:xfrm>
                <a:custGeom>
                  <a:avLst/>
                  <a:gdLst/>
                  <a:ahLst/>
                  <a:cxnLst/>
                  <a:rect l="l" t="t" r="r" b="b"/>
                  <a:pathLst>
                    <a:path w="2664" h="3311" fill="none" extrusionOk="0">
                      <a:moveTo>
                        <a:pt x="1" y="0"/>
                      </a:moveTo>
                      <a:cubicBezTo>
                        <a:pt x="1370" y="609"/>
                        <a:pt x="2359" y="1865"/>
                        <a:pt x="2664" y="3310"/>
                      </a:cubicBezTo>
                    </a:path>
                  </a:pathLst>
                </a:custGeom>
                <a:noFill/>
                <a:ln w="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8"/>
                <p:cNvSpPr/>
                <p:nvPr/>
              </p:nvSpPr>
              <p:spPr>
                <a:xfrm>
                  <a:off x="391500" y="4128350"/>
                  <a:ext cx="85625" cy="78000"/>
                </a:xfrm>
                <a:custGeom>
                  <a:avLst/>
                  <a:gdLst/>
                  <a:ahLst/>
                  <a:cxnLst/>
                  <a:rect l="l" t="t" r="r" b="b"/>
                  <a:pathLst>
                    <a:path w="3425" h="3120" fill="none" extrusionOk="0">
                      <a:moveTo>
                        <a:pt x="1" y="0"/>
                      </a:moveTo>
                      <a:cubicBezTo>
                        <a:pt x="1561" y="495"/>
                        <a:pt x="2778" y="1636"/>
                        <a:pt x="3425" y="3120"/>
                      </a:cubicBezTo>
                    </a:path>
                  </a:pathLst>
                </a:custGeom>
                <a:noFill/>
                <a:ln w="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8"/>
                <p:cNvSpPr/>
                <p:nvPr/>
              </p:nvSpPr>
              <p:spPr>
                <a:xfrm>
                  <a:off x="69075" y="3325625"/>
                  <a:ext cx="458475" cy="741875"/>
                </a:xfrm>
                <a:custGeom>
                  <a:avLst/>
                  <a:gdLst/>
                  <a:ahLst/>
                  <a:cxnLst/>
                  <a:rect l="l" t="t" r="r" b="b"/>
                  <a:pathLst>
                    <a:path w="18339" h="29675" extrusionOk="0">
                      <a:moveTo>
                        <a:pt x="16816" y="0"/>
                      </a:moveTo>
                      <a:lnTo>
                        <a:pt x="16816" y="0"/>
                      </a:lnTo>
                      <a:cubicBezTo>
                        <a:pt x="8104" y="1712"/>
                        <a:pt x="1" y="9397"/>
                        <a:pt x="2397" y="18756"/>
                      </a:cubicBezTo>
                      <a:cubicBezTo>
                        <a:pt x="3044" y="21647"/>
                        <a:pt x="5936" y="27354"/>
                        <a:pt x="7990" y="29674"/>
                      </a:cubicBezTo>
                      <a:lnTo>
                        <a:pt x="12137" y="26403"/>
                      </a:lnTo>
                      <a:cubicBezTo>
                        <a:pt x="8637" y="22294"/>
                        <a:pt x="6088" y="13430"/>
                        <a:pt x="12593" y="10729"/>
                      </a:cubicBezTo>
                      <a:cubicBezTo>
                        <a:pt x="14381" y="9854"/>
                        <a:pt x="16398" y="9511"/>
                        <a:pt x="18338" y="9169"/>
                      </a:cubicBezTo>
                      <a:lnTo>
                        <a:pt x="16816" y="343"/>
                      </a:lnTo>
                      <a:cubicBezTo>
                        <a:pt x="16702" y="343"/>
                        <a:pt x="16626" y="343"/>
                        <a:pt x="16512" y="381"/>
                      </a:cubicBezTo>
                      <a:lnTo>
                        <a:pt x="1681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8"/>
                <p:cNvSpPr/>
                <p:nvPr/>
              </p:nvSpPr>
              <p:spPr>
                <a:xfrm>
                  <a:off x="229825" y="3940975"/>
                  <a:ext cx="99875" cy="58050"/>
                </a:xfrm>
                <a:custGeom>
                  <a:avLst/>
                  <a:gdLst/>
                  <a:ahLst/>
                  <a:cxnLst/>
                  <a:rect l="l" t="t" r="r" b="b"/>
                  <a:pathLst>
                    <a:path w="3995" h="2322" fill="none" extrusionOk="0">
                      <a:moveTo>
                        <a:pt x="0" y="2321"/>
                      </a:moveTo>
                      <a:lnTo>
                        <a:pt x="3995" y="1"/>
                      </a:lnTo>
                    </a:path>
                  </a:pathLst>
                </a:custGeom>
                <a:noFill/>
                <a:ln w="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8"/>
                <p:cNvSpPr/>
                <p:nvPr/>
              </p:nvSpPr>
              <p:spPr>
                <a:xfrm>
                  <a:off x="482800" y="3335125"/>
                  <a:ext cx="42825" cy="214975"/>
                </a:xfrm>
                <a:custGeom>
                  <a:avLst/>
                  <a:gdLst/>
                  <a:ahLst/>
                  <a:cxnLst/>
                  <a:rect l="l" t="t" r="r" b="b"/>
                  <a:pathLst>
                    <a:path w="1713" h="8599" fill="none" extrusionOk="0">
                      <a:moveTo>
                        <a:pt x="1447" y="8599"/>
                      </a:moveTo>
                      <a:cubicBezTo>
                        <a:pt x="1713" y="5669"/>
                        <a:pt x="1256" y="2664"/>
                        <a:pt x="1" y="1"/>
                      </a:cubicBezTo>
                    </a:path>
                  </a:pathLst>
                </a:custGeom>
                <a:noFill/>
                <a:ln w="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8"/>
                <p:cNvSpPr/>
                <p:nvPr/>
              </p:nvSpPr>
              <p:spPr>
                <a:xfrm>
                  <a:off x="268800" y="2305675"/>
                  <a:ext cx="781850" cy="911250"/>
                </a:xfrm>
                <a:custGeom>
                  <a:avLst/>
                  <a:gdLst/>
                  <a:ahLst/>
                  <a:cxnLst/>
                  <a:rect l="l" t="t" r="r" b="b"/>
                  <a:pathLst>
                    <a:path w="31274" h="36450" extrusionOk="0">
                      <a:moveTo>
                        <a:pt x="13781" y="1"/>
                      </a:moveTo>
                      <a:cubicBezTo>
                        <a:pt x="12688" y="1"/>
                        <a:pt x="11588" y="130"/>
                        <a:pt x="10501" y="395"/>
                      </a:cubicBezTo>
                      <a:cubicBezTo>
                        <a:pt x="8979" y="776"/>
                        <a:pt x="7534" y="1499"/>
                        <a:pt x="6240" y="2412"/>
                      </a:cubicBezTo>
                      <a:lnTo>
                        <a:pt x="6088" y="2526"/>
                      </a:lnTo>
                      <a:cubicBezTo>
                        <a:pt x="3577" y="4390"/>
                        <a:pt x="1713" y="7053"/>
                        <a:pt x="876" y="10097"/>
                      </a:cubicBezTo>
                      <a:cubicBezTo>
                        <a:pt x="153" y="12798"/>
                        <a:pt x="1" y="15651"/>
                        <a:pt x="381" y="18428"/>
                      </a:cubicBezTo>
                      <a:cubicBezTo>
                        <a:pt x="458" y="18885"/>
                        <a:pt x="534" y="19341"/>
                        <a:pt x="648" y="19798"/>
                      </a:cubicBezTo>
                      <a:cubicBezTo>
                        <a:pt x="1218" y="22613"/>
                        <a:pt x="2360" y="25238"/>
                        <a:pt x="3996" y="27597"/>
                      </a:cubicBezTo>
                      <a:cubicBezTo>
                        <a:pt x="4262" y="27977"/>
                        <a:pt x="4528" y="28320"/>
                        <a:pt x="4795" y="28662"/>
                      </a:cubicBezTo>
                      <a:cubicBezTo>
                        <a:pt x="8885" y="33617"/>
                        <a:pt x="14922" y="36450"/>
                        <a:pt x="21255" y="36450"/>
                      </a:cubicBezTo>
                      <a:cubicBezTo>
                        <a:pt x="22168" y="36450"/>
                        <a:pt x="23087" y="36391"/>
                        <a:pt x="24007" y="36271"/>
                      </a:cubicBezTo>
                      <a:cubicBezTo>
                        <a:pt x="24235" y="36233"/>
                        <a:pt x="24501" y="36157"/>
                        <a:pt x="24692" y="36005"/>
                      </a:cubicBezTo>
                      <a:cubicBezTo>
                        <a:pt x="25338" y="35586"/>
                        <a:pt x="25871" y="35092"/>
                        <a:pt x="26366" y="34483"/>
                      </a:cubicBezTo>
                      <a:cubicBezTo>
                        <a:pt x="27849" y="32771"/>
                        <a:pt x="29105" y="30831"/>
                        <a:pt x="30094" y="28776"/>
                      </a:cubicBezTo>
                      <a:cubicBezTo>
                        <a:pt x="30703" y="27483"/>
                        <a:pt x="31273" y="26075"/>
                        <a:pt x="31235" y="24629"/>
                      </a:cubicBezTo>
                      <a:cubicBezTo>
                        <a:pt x="31235" y="23412"/>
                        <a:pt x="30703" y="22271"/>
                        <a:pt x="29790" y="21472"/>
                      </a:cubicBezTo>
                      <a:cubicBezTo>
                        <a:pt x="29599" y="21282"/>
                        <a:pt x="29447" y="21053"/>
                        <a:pt x="29447" y="20825"/>
                      </a:cubicBezTo>
                      <a:cubicBezTo>
                        <a:pt x="29371" y="16983"/>
                        <a:pt x="28572" y="13178"/>
                        <a:pt x="27050" y="9678"/>
                      </a:cubicBezTo>
                      <a:cubicBezTo>
                        <a:pt x="26898" y="9336"/>
                        <a:pt x="26746" y="8955"/>
                        <a:pt x="26594" y="8613"/>
                      </a:cubicBezTo>
                      <a:cubicBezTo>
                        <a:pt x="25795" y="6939"/>
                        <a:pt x="24768" y="5417"/>
                        <a:pt x="23512" y="4048"/>
                      </a:cubicBezTo>
                      <a:cubicBezTo>
                        <a:pt x="20913" y="1419"/>
                        <a:pt x="17393" y="1"/>
                        <a:pt x="13781" y="1"/>
                      </a:cubicBezTo>
                      <a:close/>
                    </a:path>
                  </a:pathLst>
                </a:custGeom>
                <a:solidFill>
                  <a:srgbClr val="FFA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8"/>
                <p:cNvSpPr/>
                <p:nvPr/>
              </p:nvSpPr>
              <p:spPr>
                <a:xfrm>
                  <a:off x="296400" y="2994600"/>
                  <a:ext cx="185475" cy="132350"/>
                </a:xfrm>
                <a:custGeom>
                  <a:avLst/>
                  <a:gdLst/>
                  <a:ahLst/>
                  <a:cxnLst/>
                  <a:rect l="l" t="t" r="r" b="b"/>
                  <a:pathLst>
                    <a:path w="7419" h="5294" extrusionOk="0">
                      <a:moveTo>
                        <a:pt x="3522" y="1"/>
                      </a:moveTo>
                      <a:cubicBezTo>
                        <a:pt x="2359" y="1"/>
                        <a:pt x="1155" y="457"/>
                        <a:pt x="571" y="1409"/>
                      </a:cubicBezTo>
                      <a:cubicBezTo>
                        <a:pt x="0" y="2399"/>
                        <a:pt x="419" y="3768"/>
                        <a:pt x="1294" y="4491"/>
                      </a:cubicBezTo>
                      <a:cubicBezTo>
                        <a:pt x="2021" y="5015"/>
                        <a:pt x="2883" y="5294"/>
                        <a:pt x="3758" y="5294"/>
                      </a:cubicBezTo>
                      <a:cubicBezTo>
                        <a:pt x="4027" y="5294"/>
                        <a:pt x="4297" y="5267"/>
                        <a:pt x="4566" y="5214"/>
                      </a:cubicBezTo>
                      <a:cubicBezTo>
                        <a:pt x="5859" y="5024"/>
                        <a:pt x="7077" y="3806"/>
                        <a:pt x="7419" y="2551"/>
                      </a:cubicBezTo>
                      <a:cubicBezTo>
                        <a:pt x="6848" y="1257"/>
                        <a:pt x="5707" y="344"/>
                        <a:pt x="4337" y="78"/>
                      </a:cubicBezTo>
                      <a:cubicBezTo>
                        <a:pt x="4074" y="27"/>
                        <a:pt x="3799" y="1"/>
                        <a:pt x="3522" y="1"/>
                      </a:cubicBezTo>
                      <a:close/>
                    </a:path>
                  </a:pathLst>
                </a:custGeom>
                <a:solidFill>
                  <a:srgbClr val="FFA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8"/>
                <p:cNvSpPr/>
                <p:nvPr/>
              </p:nvSpPr>
              <p:spPr>
                <a:xfrm>
                  <a:off x="516100" y="2711225"/>
                  <a:ext cx="244450" cy="235325"/>
                </a:xfrm>
                <a:custGeom>
                  <a:avLst/>
                  <a:gdLst/>
                  <a:ahLst/>
                  <a:cxnLst/>
                  <a:rect l="l" t="t" r="r" b="b"/>
                  <a:pathLst>
                    <a:path w="9778" h="9413" extrusionOk="0">
                      <a:moveTo>
                        <a:pt x="4608" y="1"/>
                      </a:moveTo>
                      <a:cubicBezTo>
                        <a:pt x="4201" y="1"/>
                        <a:pt x="3791" y="62"/>
                        <a:pt x="3386" y="190"/>
                      </a:cubicBezTo>
                      <a:cubicBezTo>
                        <a:pt x="1142" y="951"/>
                        <a:pt x="0" y="3576"/>
                        <a:pt x="799" y="6049"/>
                      </a:cubicBezTo>
                      <a:cubicBezTo>
                        <a:pt x="1483" y="8098"/>
                        <a:pt x="3256" y="9413"/>
                        <a:pt x="5126" y="9413"/>
                      </a:cubicBezTo>
                      <a:cubicBezTo>
                        <a:pt x="5547" y="9413"/>
                        <a:pt x="5973" y="9346"/>
                        <a:pt x="6392" y="9206"/>
                      </a:cubicBezTo>
                      <a:cubicBezTo>
                        <a:pt x="8637" y="8483"/>
                        <a:pt x="9778" y="5858"/>
                        <a:pt x="8979" y="3386"/>
                      </a:cubicBezTo>
                      <a:cubicBezTo>
                        <a:pt x="8290" y="1320"/>
                        <a:pt x="6494" y="1"/>
                        <a:pt x="46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8"/>
                <p:cNvSpPr/>
                <p:nvPr/>
              </p:nvSpPr>
              <p:spPr>
                <a:xfrm>
                  <a:off x="516100" y="2697900"/>
                  <a:ext cx="224475" cy="164550"/>
                </a:xfrm>
                <a:custGeom>
                  <a:avLst/>
                  <a:gdLst/>
                  <a:ahLst/>
                  <a:cxnLst/>
                  <a:rect l="l" t="t" r="r" b="b"/>
                  <a:pathLst>
                    <a:path w="8979" h="6582" fill="none" extrusionOk="0">
                      <a:moveTo>
                        <a:pt x="799" y="6582"/>
                      </a:moveTo>
                      <a:cubicBezTo>
                        <a:pt x="0" y="4109"/>
                        <a:pt x="1142" y="1484"/>
                        <a:pt x="3386" y="761"/>
                      </a:cubicBezTo>
                      <a:cubicBezTo>
                        <a:pt x="5669" y="0"/>
                        <a:pt x="8142" y="1408"/>
                        <a:pt x="8979" y="3919"/>
                      </a:cubicBezTo>
                    </a:path>
                  </a:pathLst>
                </a:custGeom>
                <a:noFill/>
                <a:ln w="95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8"/>
                <p:cNvSpPr/>
                <p:nvPr/>
              </p:nvSpPr>
              <p:spPr>
                <a:xfrm>
                  <a:off x="511350" y="2604500"/>
                  <a:ext cx="148400" cy="84850"/>
                </a:xfrm>
                <a:custGeom>
                  <a:avLst/>
                  <a:gdLst/>
                  <a:ahLst/>
                  <a:cxnLst/>
                  <a:rect l="l" t="t" r="r" b="b"/>
                  <a:pathLst>
                    <a:path w="5936" h="3394" extrusionOk="0">
                      <a:moveTo>
                        <a:pt x="3369" y="0"/>
                      </a:moveTo>
                      <a:cubicBezTo>
                        <a:pt x="2928" y="0"/>
                        <a:pt x="2483" y="77"/>
                        <a:pt x="2055" y="236"/>
                      </a:cubicBezTo>
                      <a:cubicBezTo>
                        <a:pt x="837" y="807"/>
                        <a:pt x="38" y="2024"/>
                        <a:pt x="0" y="3394"/>
                      </a:cubicBezTo>
                      <a:cubicBezTo>
                        <a:pt x="1355" y="1831"/>
                        <a:pt x="3279" y="934"/>
                        <a:pt x="5341" y="934"/>
                      </a:cubicBezTo>
                      <a:cubicBezTo>
                        <a:pt x="5538" y="934"/>
                        <a:pt x="5736" y="942"/>
                        <a:pt x="5935" y="959"/>
                      </a:cubicBezTo>
                      <a:cubicBezTo>
                        <a:pt x="5213" y="340"/>
                        <a:pt x="4298" y="0"/>
                        <a:pt x="33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8"/>
                <p:cNvSpPr/>
                <p:nvPr/>
              </p:nvSpPr>
              <p:spPr>
                <a:xfrm>
                  <a:off x="802375" y="2588975"/>
                  <a:ext cx="112275" cy="47125"/>
                </a:xfrm>
                <a:custGeom>
                  <a:avLst/>
                  <a:gdLst/>
                  <a:ahLst/>
                  <a:cxnLst/>
                  <a:rect l="l" t="t" r="r" b="b"/>
                  <a:pathLst>
                    <a:path w="4491" h="1885" extrusionOk="0">
                      <a:moveTo>
                        <a:pt x="2522" y="0"/>
                      </a:moveTo>
                      <a:cubicBezTo>
                        <a:pt x="2291" y="0"/>
                        <a:pt x="2059" y="19"/>
                        <a:pt x="1827" y="58"/>
                      </a:cubicBezTo>
                      <a:cubicBezTo>
                        <a:pt x="914" y="248"/>
                        <a:pt x="191" y="933"/>
                        <a:pt x="1" y="1884"/>
                      </a:cubicBezTo>
                      <a:cubicBezTo>
                        <a:pt x="1248" y="967"/>
                        <a:pt x="2778" y="475"/>
                        <a:pt x="4318" y="475"/>
                      </a:cubicBezTo>
                      <a:cubicBezTo>
                        <a:pt x="4376" y="475"/>
                        <a:pt x="4433" y="475"/>
                        <a:pt x="4490" y="477"/>
                      </a:cubicBezTo>
                      <a:cubicBezTo>
                        <a:pt x="3866" y="164"/>
                        <a:pt x="3199" y="0"/>
                        <a:pt x="25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8"/>
                <p:cNvSpPr/>
                <p:nvPr/>
              </p:nvSpPr>
              <p:spPr>
                <a:xfrm>
                  <a:off x="800475" y="2657850"/>
                  <a:ext cx="171225" cy="215825"/>
                </a:xfrm>
                <a:custGeom>
                  <a:avLst/>
                  <a:gdLst/>
                  <a:ahLst/>
                  <a:cxnLst/>
                  <a:rect l="l" t="t" r="r" b="b"/>
                  <a:pathLst>
                    <a:path w="6849" h="8633" extrusionOk="0">
                      <a:moveTo>
                        <a:pt x="2790" y="1"/>
                      </a:moveTo>
                      <a:cubicBezTo>
                        <a:pt x="2606" y="1"/>
                        <a:pt x="2424" y="27"/>
                        <a:pt x="2245" y="80"/>
                      </a:cubicBezTo>
                      <a:cubicBezTo>
                        <a:pt x="724" y="499"/>
                        <a:pt x="1" y="2743"/>
                        <a:pt x="647" y="5102"/>
                      </a:cubicBezTo>
                      <a:cubicBezTo>
                        <a:pt x="1257" y="7169"/>
                        <a:pt x="2712" y="8632"/>
                        <a:pt x="4098" y="8632"/>
                      </a:cubicBezTo>
                      <a:cubicBezTo>
                        <a:pt x="4268" y="8632"/>
                        <a:pt x="4437" y="8610"/>
                        <a:pt x="4604" y="8564"/>
                      </a:cubicBezTo>
                      <a:cubicBezTo>
                        <a:pt x="6164" y="8146"/>
                        <a:pt x="6849" y="5901"/>
                        <a:pt x="6202" y="3542"/>
                      </a:cubicBezTo>
                      <a:cubicBezTo>
                        <a:pt x="5631" y="1460"/>
                        <a:pt x="4171" y="1"/>
                        <a:pt x="27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8"/>
                <p:cNvSpPr/>
                <p:nvPr/>
              </p:nvSpPr>
              <p:spPr>
                <a:xfrm>
                  <a:off x="800475" y="2648425"/>
                  <a:ext cx="155050" cy="137000"/>
                </a:xfrm>
                <a:custGeom>
                  <a:avLst/>
                  <a:gdLst/>
                  <a:ahLst/>
                  <a:cxnLst/>
                  <a:rect l="l" t="t" r="r" b="b"/>
                  <a:pathLst>
                    <a:path w="6202" h="5480" fill="none" extrusionOk="0">
                      <a:moveTo>
                        <a:pt x="686" y="5479"/>
                      </a:moveTo>
                      <a:cubicBezTo>
                        <a:pt x="1" y="3120"/>
                        <a:pt x="724" y="876"/>
                        <a:pt x="2245" y="457"/>
                      </a:cubicBezTo>
                      <a:cubicBezTo>
                        <a:pt x="3805" y="1"/>
                        <a:pt x="5555" y="1561"/>
                        <a:pt x="6202" y="3919"/>
                      </a:cubicBezTo>
                    </a:path>
                  </a:pathLst>
                </a:custGeom>
                <a:noFill/>
                <a:ln w="95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8"/>
                <p:cNvSpPr/>
                <p:nvPr/>
              </p:nvSpPr>
              <p:spPr>
                <a:xfrm>
                  <a:off x="601700" y="2746400"/>
                  <a:ext cx="154100" cy="154100"/>
                </a:xfrm>
                <a:custGeom>
                  <a:avLst/>
                  <a:gdLst/>
                  <a:ahLst/>
                  <a:cxnLst/>
                  <a:rect l="l" t="t" r="r" b="b"/>
                  <a:pathLst>
                    <a:path w="6164" h="6164" extrusionOk="0">
                      <a:moveTo>
                        <a:pt x="2819" y="0"/>
                      </a:moveTo>
                      <a:cubicBezTo>
                        <a:pt x="2576" y="0"/>
                        <a:pt x="2332" y="37"/>
                        <a:pt x="2093" y="114"/>
                      </a:cubicBezTo>
                      <a:cubicBezTo>
                        <a:pt x="685" y="571"/>
                        <a:pt x="0" y="2283"/>
                        <a:pt x="533" y="3919"/>
                      </a:cubicBezTo>
                      <a:cubicBezTo>
                        <a:pt x="975" y="5277"/>
                        <a:pt x="2152" y="6164"/>
                        <a:pt x="3345" y="6164"/>
                      </a:cubicBezTo>
                      <a:cubicBezTo>
                        <a:pt x="3588" y="6164"/>
                        <a:pt x="3833" y="6127"/>
                        <a:pt x="4071" y="6049"/>
                      </a:cubicBezTo>
                      <a:cubicBezTo>
                        <a:pt x="5479" y="5593"/>
                        <a:pt x="6164" y="3881"/>
                        <a:pt x="5631" y="2245"/>
                      </a:cubicBezTo>
                      <a:cubicBezTo>
                        <a:pt x="5189" y="886"/>
                        <a:pt x="4012" y="0"/>
                        <a:pt x="28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8"/>
                <p:cNvSpPr/>
                <p:nvPr/>
              </p:nvSpPr>
              <p:spPr>
                <a:xfrm>
                  <a:off x="817600" y="2877525"/>
                  <a:ext cx="99900" cy="84800"/>
                </a:xfrm>
                <a:custGeom>
                  <a:avLst/>
                  <a:gdLst/>
                  <a:ahLst/>
                  <a:cxnLst/>
                  <a:rect l="l" t="t" r="r" b="b"/>
                  <a:pathLst>
                    <a:path w="3996" h="3392" extrusionOk="0">
                      <a:moveTo>
                        <a:pt x="2264" y="1"/>
                      </a:moveTo>
                      <a:cubicBezTo>
                        <a:pt x="2219" y="1"/>
                        <a:pt x="2175" y="2"/>
                        <a:pt x="2131" y="5"/>
                      </a:cubicBezTo>
                      <a:cubicBezTo>
                        <a:pt x="1560" y="81"/>
                        <a:pt x="1028" y="234"/>
                        <a:pt x="533" y="500"/>
                      </a:cubicBezTo>
                      <a:lnTo>
                        <a:pt x="1" y="2440"/>
                      </a:lnTo>
                      <a:cubicBezTo>
                        <a:pt x="77" y="2783"/>
                        <a:pt x="305" y="3087"/>
                        <a:pt x="609" y="3239"/>
                      </a:cubicBezTo>
                      <a:cubicBezTo>
                        <a:pt x="812" y="3341"/>
                        <a:pt x="1032" y="3391"/>
                        <a:pt x="1257" y="3391"/>
                      </a:cubicBezTo>
                      <a:cubicBezTo>
                        <a:pt x="1370" y="3391"/>
                        <a:pt x="1484" y="3379"/>
                        <a:pt x="1598" y="3353"/>
                      </a:cubicBezTo>
                      <a:cubicBezTo>
                        <a:pt x="2283" y="3315"/>
                        <a:pt x="2930" y="3011"/>
                        <a:pt x="3424" y="2516"/>
                      </a:cubicBezTo>
                      <a:cubicBezTo>
                        <a:pt x="3919" y="1984"/>
                        <a:pt x="3995" y="1185"/>
                        <a:pt x="3615" y="614"/>
                      </a:cubicBezTo>
                      <a:cubicBezTo>
                        <a:pt x="3266" y="195"/>
                        <a:pt x="2757" y="1"/>
                        <a:pt x="2264" y="1"/>
                      </a:cubicBezTo>
                      <a:close/>
                    </a:path>
                  </a:pathLst>
                </a:custGeom>
                <a:solidFill>
                  <a:srgbClr val="FFA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8"/>
                <p:cNvSpPr/>
                <p:nvPr/>
              </p:nvSpPr>
              <p:spPr>
                <a:xfrm>
                  <a:off x="817600" y="2876700"/>
                  <a:ext cx="99900" cy="86575"/>
                </a:xfrm>
                <a:custGeom>
                  <a:avLst/>
                  <a:gdLst/>
                  <a:ahLst/>
                  <a:cxnLst/>
                  <a:rect l="l" t="t" r="r" b="b"/>
                  <a:pathLst>
                    <a:path w="3996" h="3463" fill="none" extrusionOk="0">
                      <a:moveTo>
                        <a:pt x="533" y="533"/>
                      </a:moveTo>
                      <a:cubicBezTo>
                        <a:pt x="1028" y="267"/>
                        <a:pt x="1560" y="114"/>
                        <a:pt x="2131" y="38"/>
                      </a:cubicBezTo>
                      <a:cubicBezTo>
                        <a:pt x="2664" y="0"/>
                        <a:pt x="3234" y="191"/>
                        <a:pt x="3615" y="647"/>
                      </a:cubicBezTo>
                      <a:cubicBezTo>
                        <a:pt x="3995" y="1218"/>
                        <a:pt x="3919" y="2017"/>
                        <a:pt x="3424" y="2549"/>
                      </a:cubicBezTo>
                      <a:cubicBezTo>
                        <a:pt x="2930" y="3044"/>
                        <a:pt x="2283" y="3348"/>
                        <a:pt x="1598" y="3386"/>
                      </a:cubicBezTo>
                      <a:cubicBezTo>
                        <a:pt x="1256" y="3462"/>
                        <a:pt x="914" y="3424"/>
                        <a:pt x="609" y="3272"/>
                      </a:cubicBezTo>
                      <a:cubicBezTo>
                        <a:pt x="305" y="3120"/>
                        <a:pt x="77" y="2816"/>
                        <a:pt x="1" y="2473"/>
                      </a:cubicBezTo>
                    </a:path>
                  </a:pathLst>
                </a:custGeom>
                <a:noFill/>
                <a:ln w="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8"/>
                <p:cNvSpPr/>
                <p:nvPr/>
              </p:nvSpPr>
              <p:spPr>
                <a:xfrm>
                  <a:off x="610250" y="3003200"/>
                  <a:ext cx="302475" cy="171800"/>
                </a:xfrm>
                <a:custGeom>
                  <a:avLst/>
                  <a:gdLst/>
                  <a:ahLst/>
                  <a:cxnLst/>
                  <a:rect l="l" t="t" r="r" b="b"/>
                  <a:pathLst>
                    <a:path w="12099" h="6872" extrusionOk="0">
                      <a:moveTo>
                        <a:pt x="12099" y="0"/>
                      </a:moveTo>
                      <a:lnTo>
                        <a:pt x="12099" y="0"/>
                      </a:lnTo>
                      <a:cubicBezTo>
                        <a:pt x="11718" y="114"/>
                        <a:pt x="11376" y="190"/>
                        <a:pt x="11034" y="266"/>
                      </a:cubicBezTo>
                      <a:cubicBezTo>
                        <a:pt x="9196" y="721"/>
                        <a:pt x="7314" y="951"/>
                        <a:pt x="5436" y="951"/>
                      </a:cubicBezTo>
                      <a:cubicBezTo>
                        <a:pt x="3853" y="951"/>
                        <a:pt x="2272" y="787"/>
                        <a:pt x="724" y="457"/>
                      </a:cubicBezTo>
                      <a:lnTo>
                        <a:pt x="1" y="305"/>
                      </a:lnTo>
                      <a:lnTo>
                        <a:pt x="1" y="305"/>
                      </a:lnTo>
                      <a:cubicBezTo>
                        <a:pt x="648" y="1370"/>
                        <a:pt x="1370" y="2359"/>
                        <a:pt x="2245" y="3272"/>
                      </a:cubicBezTo>
                      <a:cubicBezTo>
                        <a:pt x="3159" y="4299"/>
                        <a:pt x="4224" y="5174"/>
                        <a:pt x="5403" y="5897"/>
                      </a:cubicBezTo>
                      <a:cubicBezTo>
                        <a:pt x="5784" y="6163"/>
                        <a:pt x="6164" y="6354"/>
                        <a:pt x="6544" y="6506"/>
                      </a:cubicBezTo>
                      <a:cubicBezTo>
                        <a:pt x="6925" y="6696"/>
                        <a:pt x="7305" y="6772"/>
                        <a:pt x="7686" y="6848"/>
                      </a:cubicBezTo>
                      <a:cubicBezTo>
                        <a:pt x="7802" y="6864"/>
                        <a:pt x="7918" y="6872"/>
                        <a:pt x="8032" y="6872"/>
                      </a:cubicBezTo>
                      <a:cubicBezTo>
                        <a:pt x="8740" y="6872"/>
                        <a:pt x="9401" y="6573"/>
                        <a:pt x="9892" y="6049"/>
                      </a:cubicBezTo>
                      <a:lnTo>
                        <a:pt x="120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8"/>
                <p:cNvSpPr/>
                <p:nvPr/>
              </p:nvSpPr>
              <p:spPr>
                <a:xfrm>
                  <a:off x="628325" y="3010800"/>
                  <a:ext cx="257775" cy="56900"/>
                </a:xfrm>
                <a:custGeom>
                  <a:avLst/>
                  <a:gdLst/>
                  <a:ahLst/>
                  <a:cxnLst/>
                  <a:rect l="l" t="t" r="r" b="b"/>
                  <a:pathLst>
                    <a:path w="10311" h="2276" extrusionOk="0">
                      <a:moveTo>
                        <a:pt x="10311" y="1"/>
                      </a:moveTo>
                      <a:cubicBezTo>
                        <a:pt x="8491" y="430"/>
                        <a:pt x="6627" y="650"/>
                        <a:pt x="4767" y="650"/>
                      </a:cubicBezTo>
                      <a:cubicBezTo>
                        <a:pt x="3166" y="650"/>
                        <a:pt x="1567" y="487"/>
                        <a:pt x="1" y="153"/>
                      </a:cubicBezTo>
                      <a:lnTo>
                        <a:pt x="1" y="153"/>
                      </a:lnTo>
                      <a:cubicBezTo>
                        <a:pt x="2081" y="1549"/>
                        <a:pt x="4496" y="2275"/>
                        <a:pt x="6949" y="2275"/>
                      </a:cubicBezTo>
                      <a:cubicBezTo>
                        <a:pt x="7905" y="2275"/>
                        <a:pt x="8867" y="2165"/>
                        <a:pt x="9816" y="1941"/>
                      </a:cubicBezTo>
                      <a:lnTo>
                        <a:pt x="103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8"/>
                <p:cNvSpPr/>
                <p:nvPr/>
              </p:nvSpPr>
              <p:spPr>
                <a:xfrm>
                  <a:off x="666375" y="3070575"/>
                  <a:ext cx="146500" cy="95275"/>
                </a:xfrm>
                <a:custGeom>
                  <a:avLst/>
                  <a:gdLst/>
                  <a:ahLst/>
                  <a:cxnLst/>
                  <a:rect l="l" t="t" r="r" b="b"/>
                  <a:pathLst>
                    <a:path w="5860" h="3811" extrusionOk="0">
                      <a:moveTo>
                        <a:pt x="1157" y="1"/>
                      </a:moveTo>
                      <a:cubicBezTo>
                        <a:pt x="741" y="1"/>
                        <a:pt x="313" y="158"/>
                        <a:pt x="39" y="501"/>
                      </a:cubicBezTo>
                      <a:cubicBezTo>
                        <a:pt x="0" y="501"/>
                        <a:pt x="0" y="539"/>
                        <a:pt x="0" y="577"/>
                      </a:cubicBezTo>
                      <a:cubicBezTo>
                        <a:pt x="914" y="1604"/>
                        <a:pt x="1979" y="2479"/>
                        <a:pt x="3158" y="3202"/>
                      </a:cubicBezTo>
                      <a:cubicBezTo>
                        <a:pt x="3539" y="3430"/>
                        <a:pt x="3919" y="3620"/>
                        <a:pt x="4299" y="3811"/>
                      </a:cubicBezTo>
                      <a:cubicBezTo>
                        <a:pt x="4642" y="3735"/>
                        <a:pt x="4946" y="3544"/>
                        <a:pt x="5213" y="3316"/>
                      </a:cubicBezTo>
                      <a:cubicBezTo>
                        <a:pt x="5859" y="2745"/>
                        <a:pt x="5593" y="2213"/>
                        <a:pt x="5060" y="1642"/>
                      </a:cubicBezTo>
                      <a:cubicBezTo>
                        <a:pt x="4071" y="577"/>
                        <a:pt x="2702" y="6"/>
                        <a:pt x="1294" y="6"/>
                      </a:cubicBezTo>
                      <a:cubicBezTo>
                        <a:pt x="1249" y="3"/>
                        <a:pt x="1203" y="1"/>
                        <a:pt x="1157" y="1"/>
                      </a:cubicBezTo>
                      <a:close/>
                    </a:path>
                  </a:pathLst>
                </a:custGeom>
                <a:solidFill>
                  <a:srgbClr val="FF8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8"/>
                <p:cNvSpPr/>
                <p:nvPr/>
              </p:nvSpPr>
              <p:spPr>
                <a:xfrm>
                  <a:off x="352500" y="3049800"/>
                  <a:ext cx="79925" cy="27600"/>
                </a:xfrm>
                <a:custGeom>
                  <a:avLst/>
                  <a:gdLst/>
                  <a:ahLst/>
                  <a:cxnLst/>
                  <a:rect l="l" t="t" r="r" b="b"/>
                  <a:pathLst>
                    <a:path w="3197" h="1104" fill="none" extrusionOk="0">
                      <a:moveTo>
                        <a:pt x="1" y="685"/>
                      </a:moveTo>
                      <a:cubicBezTo>
                        <a:pt x="1028" y="0"/>
                        <a:pt x="2360" y="191"/>
                        <a:pt x="3197" y="1104"/>
                      </a:cubicBezTo>
                    </a:path>
                  </a:pathLst>
                </a:custGeom>
                <a:noFill/>
                <a:ln w="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8"/>
                <p:cNvSpPr/>
                <p:nvPr/>
              </p:nvSpPr>
              <p:spPr>
                <a:xfrm>
                  <a:off x="417175" y="2303925"/>
                  <a:ext cx="518375" cy="247575"/>
                </a:xfrm>
                <a:custGeom>
                  <a:avLst/>
                  <a:gdLst/>
                  <a:ahLst/>
                  <a:cxnLst/>
                  <a:rect l="l" t="t" r="r" b="b"/>
                  <a:pathLst>
                    <a:path w="20735" h="9903" extrusionOk="0">
                      <a:moveTo>
                        <a:pt x="7751" y="0"/>
                      </a:moveTo>
                      <a:cubicBezTo>
                        <a:pt x="6664" y="0"/>
                        <a:pt x="5570" y="128"/>
                        <a:pt x="4490" y="389"/>
                      </a:cubicBezTo>
                      <a:cubicBezTo>
                        <a:pt x="2854" y="808"/>
                        <a:pt x="1332" y="1569"/>
                        <a:pt x="1" y="2558"/>
                      </a:cubicBezTo>
                      <a:cubicBezTo>
                        <a:pt x="3416" y="7267"/>
                        <a:pt x="8824" y="9903"/>
                        <a:pt x="14393" y="9903"/>
                      </a:cubicBezTo>
                      <a:cubicBezTo>
                        <a:pt x="16518" y="9903"/>
                        <a:pt x="18665" y="9519"/>
                        <a:pt x="20735" y="8721"/>
                      </a:cubicBezTo>
                      <a:cubicBezTo>
                        <a:pt x="19974" y="7047"/>
                        <a:pt x="18909" y="5487"/>
                        <a:pt x="17615" y="4118"/>
                      </a:cubicBezTo>
                      <a:cubicBezTo>
                        <a:pt x="14975" y="1448"/>
                        <a:pt x="11408" y="0"/>
                        <a:pt x="77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8"/>
                <p:cNvSpPr/>
                <p:nvPr/>
              </p:nvSpPr>
              <p:spPr>
                <a:xfrm>
                  <a:off x="266900" y="2362150"/>
                  <a:ext cx="266350" cy="443250"/>
                </a:xfrm>
                <a:custGeom>
                  <a:avLst/>
                  <a:gdLst/>
                  <a:ahLst/>
                  <a:cxnLst/>
                  <a:rect l="l" t="t" r="r" b="b"/>
                  <a:pathLst>
                    <a:path w="10654" h="17730" extrusionOk="0">
                      <a:moveTo>
                        <a:pt x="6316" y="0"/>
                      </a:moveTo>
                      <a:lnTo>
                        <a:pt x="6164" y="115"/>
                      </a:lnTo>
                      <a:cubicBezTo>
                        <a:pt x="3615" y="2017"/>
                        <a:pt x="1713" y="4718"/>
                        <a:pt x="876" y="7800"/>
                      </a:cubicBezTo>
                      <a:cubicBezTo>
                        <a:pt x="39" y="11033"/>
                        <a:pt x="1" y="14457"/>
                        <a:pt x="724" y="17729"/>
                      </a:cubicBezTo>
                      <a:cubicBezTo>
                        <a:pt x="3463" y="16321"/>
                        <a:pt x="5822" y="14229"/>
                        <a:pt x="7496" y="11680"/>
                      </a:cubicBezTo>
                      <a:cubicBezTo>
                        <a:pt x="9284" y="9055"/>
                        <a:pt x="10311" y="6011"/>
                        <a:pt x="10539" y="2854"/>
                      </a:cubicBezTo>
                      <a:cubicBezTo>
                        <a:pt x="10653" y="1180"/>
                        <a:pt x="8218" y="77"/>
                        <a:pt x="6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8"/>
                <p:cNvSpPr/>
                <p:nvPr/>
              </p:nvSpPr>
              <p:spPr>
                <a:xfrm>
                  <a:off x="276425" y="2589250"/>
                  <a:ext cx="253025" cy="468175"/>
                </a:xfrm>
                <a:custGeom>
                  <a:avLst/>
                  <a:gdLst/>
                  <a:ahLst/>
                  <a:cxnLst/>
                  <a:rect l="l" t="t" r="r" b="b"/>
                  <a:pathLst>
                    <a:path w="10121" h="18727" extrusionOk="0">
                      <a:moveTo>
                        <a:pt x="6285" y="1"/>
                      </a:moveTo>
                      <a:cubicBezTo>
                        <a:pt x="5529" y="1"/>
                        <a:pt x="4718" y="237"/>
                        <a:pt x="4109" y="542"/>
                      </a:cubicBezTo>
                      <a:cubicBezTo>
                        <a:pt x="3196" y="1074"/>
                        <a:pt x="2435" y="1797"/>
                        <a:pt x="1903" y="2672"/>
                      </a:cubicBezTo>
                      <a:cubicBezTo>
                        <a:pt x="951" y="3966"/>
                        <a:pt x="305" y="5449"/>
                        <a:pt x="0" y="7047"/>
                      </a:cubicBezTo>
                      <a:cubicBezTo>
                        <a:pt x="38" y="7504"/>
                        <a:pt x="114" y="7998"/>
                        <a:pt x="229" y="8455"/>
                      </a:cubicBezTo>
                      <a:cubicBezTo>
                        <a:pt x="837" y="11308"/>
                        <a:pt x="1979" y="14047"/>
                        <a:pt x="3653" y="16444"/>
                      </a:cubicBezTo>
                      <a:cubicBezTo>
                        <a:pt x="4490" y="16558"/>
                        <a:pt x="5288" y="16824"/>
                        <a:pt x="6049" y="17205"/>
                      </a:cubicBezTo>
                      <a:cubicBezTo>
                        <a:pt x="6658" y="17547"/>
                        <a:pt x="7267" y="17928"/>
                        <a:pt x="7876" y="18232"/>
                      </a:cubicBezTo>
                      <a:cubicBezTo>
                        <a:pt x="8560" y="18575"/>
                        <a:pt x="9321" y="18727"/>
                        <a:pt x="10120" y="18727"/>
                      </a:cubicBezTo>
                      <a:cubicBezTo>
                        <a:pt x="7495" y="16520"/>
                        <a:pt x="5897" y="13362"/>
                        <a:pt x="5669" y="9977"/>
                      </a:cubicBezTo>
                      <a:cubicBezTo>
                        <a:pt x="7609" y="7085"/>
                        <a:pt x="8218" y="3547"/>
                        <a:pt x="7343" y="199"/>
                      </a:cubicBezTo>
                      <a:cubicBezTo>
                        <a:pt x="7026" y="60"/>
                        <a:pt x="6662" y="1"/>
                        <a:pt x="62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8"/>
                <p:cNvSpPr/>
                <p:nvPr/>
              </p:nvSpPr>
              <p:spPr>
                <a:xfrm>
                  <a:off x="543675" y="2688375"/>
                  <a:ext cx="107500" cy="52350"/>
                </a:xfrm>
                <a:custGeom>
                  <a:avLst/>
                  <a:gdLst/>
                  <a:ahLst/>
                  <a:cxnLst/>
                  <a:rect l="l" t="t" r="r" b="b"/>
                  <a:pathLst>
                    <a:path w="4300" h="2094" fill="none" extrusionOk="0">
                      <a:moveTo>
                        <a:pt x="1" y="2093"/>
                      </a:moveTo>
                      <a:cubicBezTo>
                        <a:pt x="914" y="685"/>
                        <a:pt x="2664" y="1"/>
                        <a:pt x="4300" y="495"/>
                      </a:cubicBezTo>
                    </a:path>
                  </a:pathLst>
                </a:custGeom>
                <a:noFill/>
                <a:ln w="38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8"/>
                <p:cNvSpPr/>
                <p:nvPr/>
              </p:nvSpPr>
              <p:spPr>
                <a:xfrm>
                  <a:off x="810000" y="2638925"/>
                  <a:ext cx="69450" cy="50425"/>
                </a:xfrm>
                <a:custGeom>
                  <a:avLst/>
                  <a:gdLst/>
                  <a:ahLst/>
                  <a:cxnLst/>
                  <a:rect l="l" t="t" r="r" b="b"/>
                  <a:pathLst>
                    <a:path w="2778" h="2017" fill="none" extrusionOk="0">
                      <a:moveTo>
                        <a:pt x="0" y="2017"/>
                      </a:moveTo>
                      <a:cubicBezTo>
                        <a:pt x="305" y="761"/>
                        <a:pt x="1560" y="0"/>
                        <a:pt x="2777" y="343"/>
                      </a:cubicBezTo>
                    </a:path>
                  </a:pathLst>
                </a:custGeom>
                <a:noFill/>
                <a:ln w="38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8"/>
                <p:cNvSpPr/>
                <p:nvPr/>
              </p:nvSpPr>
              <p:spPr>
                <a:xfrm>
                  <a:off x="290700" y="2642725"/>
                  <a:ext cx="165500" cy="137925"/>
                </a:xfrm>
                <a:custGeom>
                  <a:avLst/>
                  <a:gdLst/>
                  <a:ahLst/>
                  <a:cxnLst/>
                  <a:rect l="l" t="t" r="r" b="b"/>
                  <a:pathLst>
                    <a:path w="6620" h="5517" fill="none" extrusionOk="0">
                      <a:moveTo>
                        <a:pt x="0" y="5517"/>
                      </a:moveTo>
                      <a:cubicBezTo>
                        <a:pt x="2549" y="4185"/>
                        <a:pt x="4603" y="2055"/>
                        <a:pt x="6620" y="0"/>
                      </a:cubicBezTo>
                    </a:path>
                  </a:pathLst>
                </a:custGeom>
                <a:noFill/>
                <a:ln w="38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8"/>
                <p:cNvSpPr/>
                <p:nvPr/>
              </p:nvSpPr>
              <p:spPr>
                <a:xfrm>
                  <a:off x="453325" y="2360250"/>
                  <a:ext cx="68500" cy="102750"/>
                </a:xfrm>
                <a:custGeom>
                  <a:avLst/>
                  <a:gdLst/>
                  <a:ahLst/>
                  <a:cxnLst/>
                  <a:rect l="l" t="t" r="r" b="b"/>
                  <a:pathLst>
                    <a:path w="2740" h="4110" fill="none" extrusionOk="0">
                      <a:moveTo>
                        <a:pt x="2740" y="4109"/>
                      </a:moveTo>
                      <a:cubicBezTo>
                        <a:pt x="1408" y="3082"/>
                        <a:pt x="419" y="1636"/>
                        <a:pt x="1" y="0"/>
                      </a:cubicBezTo>
                    </a:path>
                  </a:pathLst>
                </a:custGeom>
                <a:noFill/>
                <a:ln w="38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8"/>
                <p:cNvSpPr/>
                <p:nvPr/>
              </p:nvSpPr>
              <p:spPr>
                <a:xfrm>
                  <a:off x="288775" y="2477225"/>
                  <a:ext cx="214025" cy="206425"/>
                </a:xfrm>
                <a:custGeom>
                  <a:avLst/>
                  <a:gdLst/>
                  <a:ahLst/>
                  <a:cxnLst/>
                  <a:rect l="l" t="t" r="r" b="b"/>
                  <a:pathLst>
                    <a:path w="8561" h="8257" fill="none" extrusionOk="0">
                      <a:moveTo>
                        <a:pt x="8561" y="1"/>
                      </a:moveTo>
                      <a:cubicBezTo>
                        <a:pt x="7229" y="3995"/>
                        <a:pt x="4034" y="7077"/>
                        <a:pt x="1" y="8256"/>
                      </a:cubicBezTo>
                    </a:path>
                  </a:pathLst>
                </a:custGeom>
                <a:noFill/>
                <a:ln w="38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8"/>
                <p:cNvSpPr/>
                <p:nvPr/>
              </p:nvSpPr>
              <p:spPr>
                <a:xfrm>
                  <a:off x="291650" y="2439200"/>
                  <a:ext cx="168350" cy="175025"/>
                </a:xfrm>
                <a:custGeom>
                  <a:avLst/>
                  <a:gdLst/>
                  <a:ahLst/>
                  <a:cxnLst/>
                  <a:rect l="l" t="t" r="r" b="b"/>
                  <a:pathLst>
                    <a:path w="6734" h="7001" fill="none" extrusionOk="0">
                      <a:moveTo>
                        <a:pt x="0" y="7000"/>
                      </a:moveTo>
                      <a:cubicBezTo>
                        <a:pt x="913" y="6848"/>
                        <a:pt x="1750" y="6430"/>
                        <a:pt x="2435" y="5783"/>
                      </a:cubicBezTo>
                      <a:cubicBezTo>
                        <a:pt x="4299" y="4223"/>
                        <a:pt x="5783" y="2245"/>
                        <a:pt x="6734" y="0"/>
                      </a:cubicBezTo>
                    </a:path>
                  </a:pathLst>
                </a:custGeom>
                <a:noFill/>
                <a:ln w="38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8"/>
                <p:cNvSpPr/>
                <p:nvPr/>
              </p:nvSpPr>
              <p:spPr>
                <a:xfrm>
                  <a:off x="300200" y="2401150"/>
                  <a:ext cx="136975" cy="177875"/>
                </a:xfrm>
                <a:custGeom>
                  <a:avLst/>
                  <a:gdLst/>
                  <a:ahLst/>
                  <a:cxnLst/>
                  <a:rect l="l" t="t" r="r" b="b"/>
                  <a:pathLst>
                    <a:path w="5479" h="7115" fill="none" extrusionOk="0">
                      <a:moveTo>
                        <a:pt x="0" y="7115"/>
                      </a:moveTo>
                      <a:cubicBezTo>
                        <a:pt x="952" y="4185"/>
                        <a:pt x="2892" y="1674"/>
                        <a:pt x="5479" y="0"/>
                      </a:cubicBezTo>
                    </a:path>
                  </a:pathLst>
                </a:custGeom>
                <a:noFill/>
                <a:ln w="38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8"/>
                <p:cNvSpPr/>
                <p:nvPr/>
              </p:nvSpPr>
              <p:spPr>
                <a:xfrm>
                  <a:off x="518950" y="2445850"/>
                  <a:ext cx="370000" cy="50425"/>
                </a:xfrm>
                <a:custGeom>
                  <a:avLst/>
                  <a:gdLst/>
                  <a:ahLst/>
                  <a:cxnLst/>
                  <a:rect l="l" t="t" r="r" b="b"/>
                  <a:pathLst>
                    <a:path w="14800" h="2017" fill="none" extrusionOk="0">
                      <a:moveTo>
                        <a:pt x="1" y="0"/>
                      </a:moveTo>
                      <a:cubicBezTo>
                        <a:pt x="2397" y="761"/>
                        <a:pt x="4870" y="1294"/>
                        <a:pt x="7343" y="1674"/>
                      </a:cubicBezTo>
                      <a:cubicBezTo>
                        <a:pt x="9854" y="2017"/>
                        <a:pt x="12403" y="1826"/>
                        <a:pt x="14800" y="1066"/>
                      </a:cubicBezTo>
                    </a:path>
                  </a:pathLst>
                </a:custGeom>
                <a:noFill/>
                <a:ln w="38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8"/>
                <p:cNvSpPr/>
                <p:nvPr/>
              </p:nvSpPr>
              <p:spPr>
                <a:xfrm>
                  <a:off x="503725" y="2376425"/>
                  <a:ext cx="326275" cy="41875"/>
                </a:xfrm>
                <a:custGeom>
                  <a:avLst/>
                  <a:gdLst/>
                  <a:ahLst/>
                  <a:cxnLst/>
                  <a:rect l="l" t="t" r="r" b="b"/>
                  <a:pathLst>
                    <a:path w="13051" h="1675" fill="none" extrusionOk="0">
                      <a:moveTo>
                        <a:pt x="1" y="1674"/>
                      </a:moveTo>
                      <a:cubicBezTo>
                        <a:pt x="4186" y="266"/>
                        <a:pt x="8713" y="0"/>
                        <a:pt x="13050" y="951"/>
                      </a:cubicBezTo>
                    </a:path>
                  </a:pathLst>
                </a:custGeom>
                <a:noFill/>
                <a:ln w="38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8"/>
                <p:cNvSpPr/>
                <p:nvPr/>
              </p:nvSpPr>
              <p:spPr>
                <a:xfrm>
                  <a:off x="481850" y="2321250"/>
                  <a:ext cx="253975" cy="57100"/>
                </a:xfrm>
                <a:custGeom>
                  <a:avLst/>
                  <a:gdLst/>
                  <a:ahLst/>
                  <a:cxnLst/>
                  <a:rect l="l" t="t" r="r" b="b"/>
                  <a:pathLst>
                    <a:path w="10159" h="2284" fill="none" extrusionOk="0">
                      <a:moveTo>
                        <a:pt x="1" y="2283"/>
                      </a:moveTo>
                      <a:cubicBezTo>
                        <a:pt x="3044" y="495"/>
                        <a:pt x="6735" y="1"/>
                        <a:pt x="10159" y="952"/>
                      </a:cubicBezTo>
                    </a:path>
                  </a:pathLst>
                </a:custGeom>
                <a:noFill/>
                <a:ln w="38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8"/>
                <p:cNvSpPr/>
                <p:nvPr/>
              </p:nvSpPr>
              <p:spPr>
                <a:xfrm>
                  <a:off x="315425" y="2667450"/>
                  <a:ext cx="143625" cy="171225"/>
                </a:xfrm>
                <a:custGeom>
                  <a:avLst/>
                  <a:gdLst/>
                  <a:ahLst/>
                  <a:cxnLst/>
                  <a:rect l="l" t="t" r="r" b="b"/>
                  <a:pathLst>
                    <a:path w="5745" h="6849" fill="none" extrusionOk="0">
                      <a:moveTo>
                        <a:pt x="5745" y="1"/>
                      </a:moveTo>
                      <a:cubicBezTo>
                        <a:pt x="5098" y="3120"/>
                        <a:pt x="2930" y="5669"/>
                        <a:pt x="0" y="6849"/>
                      </a:cubicBezTo>
                    </a:path>
                  </a:pathLst>
                </a:custGeom>
                <a:noFill/>
                <a:ln w="38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8"/>
                <p:cNvSpPr/>
                <p:nvPr/>
              </p:nvSpPr>
              <p:spPr>
                <a:xfrm>
                  <a:off x="323025" y="2848175"/>
                  <a:ext cx="86575" cy="42800"/>
                </a:xfrm>
                <a:custGeom>
                  <a:avLst/>
                  <a:gdLst/>
                  <a:ahLst/>
                  <a:cxnLst/>
                  <a:rect l="l" t="t" r="r" b="b"/>
                  <a:pathLst>
                    <a:path w="3463" h="1712" fill="none" extrusionOk="0">
                      <a:moveTo>
                        <a:pt x="1" y="1712"/>
                      </a:moveTo>
                      <a:cubicBezTo>
                        <a:pt x="1256" y="1446"/>
                        <a:pt x="2473" y="837"/>
                        <a:pt x="3463" y="0"/>
                      </a:cubicBezTo>
                    </a:path>
                  </a:pathLst>
                </a:custGeom>
                <a:noFill/>
                <a:ln w="38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8"/>
                <p:cNvSpPr/>
                <p:nvPr/>
              </p:nvSpPr>
              <p:spPr>
                <a:xfrm>
                  <a:off x="501825" y="2832950"/>
                  <a:ext cx="36175" cy="34600"/>
                </a:xfrm>
                <a:custGeom>
                  <a:avLst/>
                  <a:gdLst/>
                  <a:ahLst/>
                  <a:cxnLst/>
                  <a:rect l="l" t="t" r="r" b="b"/>
                  <a:pathLst>
                    <a:path w="1447" h="1384" extrusionOk="0">
                      <a:moveTo>
                        <a:pt x="990" y="0"/>
                      </a:moveTo>
                      <a:cubicBezTo>
                        <a:pt x="762" y="0"/>
                        <a:pt x="571" y="38"/>
                        <a:pt x="343" y="152"/>
                      </a:cubicBezTo>
                      <a:cubicBezTo>
                        <a:pt x="153" y="229"/>
                        <a:pt x="1" y="457"/>
                        <a:pt x="1" y="685"/>
                      </a:cubicBezTo>
                      <a:cubicBezTo>
                        <a:pt x="39" y="837"/>
                        <a:pt x="115" y="989"/>
                        <a:pt x="267" y="1104"/>
                      </a:cubicBezTo>
                      <a:cubicBezTo>
                        <a:pt x="480" y="1290"/>
                        <a:pt x="768" y="1383"/>
                        <a:pt x="1065" y="1383"/>
                      </a:cubicBezTo>
                      <a:cubicBezTo>
                        <a:pt x="1192" y="1383"/>
                        <a:pt x="1321" y="1366"/>
                        <a:pt x="1447" y="1332"/>
                      </a:cubicBezTo>
                      <a:lnTo>
                        <a:pt x="9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8"/>
                <p:cNvSpPr/>
                <p:nvPr/>
              </p:nvSpPr>
              <p:spPr>
                <a:xfrm>
                  <a:off x="946950" y="2708925"/>
                  <a:ext cx="29500" cy="41300"/>
                </a:xfrm>
                <a:custGeom>
                  <a:avLst/>
                  <a:gdLst/>
                  <a:ahLst/>
                  <a:cxnLst/>
                  <a:rect l="l" t="t" r="r" b="b"/>
                  <a:pathLst>
                    <a:path w="1180" h="1652" extrusionOk="0">
                      <a:moveTo>
                        <a:pt x="602" y="1"/>
                      </a:moveTo>
                      <a:cubicBezTo>
                        <a:pt x="492" y="1"/>
                        <a:pt x="388" y="36"/>
                        <a:pt x="305" y="92"/>
                      </a:cubicBezTo>
                      <a:cubicBezTo>
                        <a:pt x="191" y="168"/>
                        <a:pt x="115" y="244"/>
                        <a:pt x="1" y="358"/>
                      </a:cubicBezTo>
                      <a:lnTo>
                        <a:pt x="457" y="1651"/>
                      </a:lnTo>
                      <a:cubicBezTo>
                        <a:pt x="914" y="1461"/>
                        <a:pt x="1180" y="929"/>
                        <a:pt x="1066" y="434"/>
                      </a:cubicBezTo>
                      <a:cubicBezTo>
                        <a:pt x="1028" y="244"/>
                        <a:pt x="876" y="92"/>
                        <a:pt x="723" y="16"/>
                      </a:cubicBezTo>
                      <a:cubicBezTo>
                        <a:pt x="683" y="5"/>
                        <a:pt x="642" y="1"/>
                        <a:pt x="6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8"/>
                <p:cNvSpPr/>
                <p:nvPr/>
              </p:nvSpPr>
              <p:spPr>
                <a:xfrm>
                  <a:off x="848025" y="2693000"/>
                  <a:ext cx="118925" cy="138200"/>
                </a:xfrm>
                <a:custGeom>
                  <a:avLst/>
                  <a:gdLst/>
                  <a:ahLst/>
                  <a:cxnLst/>
                  <a:rect l="l" t="t" r="r" b="b"/>
                  <a:pathLst>
                    <a:path w="4757" h="5528" extrusionOk="0">
                      <a:moveTo>
                        <a:pt x="2115" y="1"/>
                      </a:moveTo>
                      <a:cubicBezTo>
                        <a:pt x="1994" y="1"/>
                        <a:pt x="1872" y="15"/>
                        <a:pt x="1751" y="44"/>
                      </a:cubicBezTo>
                      <a:cubicBezTo>
                        <a:pt x="610" y="310"/>
                        <a:pt x="1" y="1756"/>
                        <a:pt x="343" y="3240"/>
                      </a:cubicBezTo>
                      <a:cubicBezTo>
                        <a:pt x="682" y="4595"/>
                        <a:pt x="1654" y="5527"/>
                        <a:pt x="2669" y="5527"/>
                      </a:cubicBezTo>
                      <a:cubicBezTo>
                        <a:pt x="2794" y="5527"/>
                        <a:pt x="2919" y="5513"/>
                        <a:pt x="3044" y="5484"/>
                      </a:cubicBezTo>
                      <a:cubicBezTo>
                        <a:pt x="4148" y="5218"/>
                        <a:pt x="4756" y="3772"/>
                        <a:pt x="4414" y="2288"/>
                      </a:cubicBezTo>
                      <a:cubicBezTo>
                        <a:pt x="4075" y="933"/>
                        <a:pt x="3103" y="1"/>
                        <a:pt x="21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9" name="Google Shape;1259;p48"/>
            <p:cNvSpPr/>
            <p:nvPr/>
          </p:nvSpPr>
          <p:spPr>
            <a:xfrm>
              <a:off x="6279125" y="781544"/>
              <a:ext cx="616799" cy="616799"/>
            </a:xfrm>
            <a:custGeom>
              <a:avLst/>
              <a:gdLst/>
              <a:ahLst/>
              <a:cxnLst/>
              <a:rect l="l" t="t" r="r" b="b"/>
              <a:pathLst>
                <a:path w="11108" h="11108" extrusionOk="0">
                  <a:moveTo>
                    <a:pt x="5572" y="0"/>
                  </a:moveTo>
                  <a:cubicBezTo>
                    <a:pt x="2493" y="0"/>
                    <a:pt x="0" y="2493"/>
                    <a:pt x="0" y="5536"/>
                  </a:cubicBezTo>
                  <a:cubicBezTo>
                    <a:pt x="0" y="8615"/>
                    <a:pt x="2493" y="11108"/>
                    <a:pt x="5572" y="11108"/>
                  </a:cubicBezTo>
                  <a:cubicBezTo>
                    <a:pt x="8615" y="11108"/>
                    <a:pt x="11108" y="8615"/>
                    <a:pt x="11108" y="5536"/>
                  </a:cubicBezTo>
                  <a:cubicBezTo>
                    <a:pt x="11108" y="2493"/>
                    <a:pt x="8615" y="0"/>
                    <a:pt x="55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8"/>
            <p:cNvSpPr/>
            <p:nvPr/>
          </p:nvSpPr>
          <p:spPr>
            <a:xfrm flipH="1">
              <a:off x="4511308" y="814727"/>
              <a:ext cx="1043850" cy="550425"/>
            </a:xfrm>
            <a:custGeom>
              <a:avLst/>
              <a:gdLst/>
              <a:ahLst/>
              <a:cxnLst/>
              <a:rect l="l" t="t" r="r" b="b"/>
              <a:pathLst>
                <a:path w="41754" h="22017" extrusionOk="0">
                  <a:moveTo>
                    <a:pt x="13518" y="1"/>
                  </a:moveTo>
                  <a:cubicBezTo>
                    <a:pt x="12035" y="1"/>
                    <a:pt x="10546" y="218"/>
                    <a:pt x="9097" y="655"/>
                  </a:cubicBezTo>
                  <a:cubicBezTo>
                    <a:pt x="5220" y="1960"/>
                    <a:pt x="1976" y="5166"/>
                    <a:pt x="1007" y="9118"/>
                  </a:cubicBezTo>
                  <a:cubicBezTo>
                    <a:pt x="1" y="13069"/>
                    <a:pt x="1454" y="17878"/>
                    <a:pt x="4735" y="20302"/>
                  </a:cubicBezTo>
                  <a:lnTo>
                    <a:pt x="2126" y="22016"/>
                  </a:lnTo>
                  <a:lnTo>
                    <a:pt x="2126" y="22016"/>
                  </a:lnTo>
                  <a:lnTo>
                    <a:pt x="38995" y="21793"/>
                  </a:lnTo>
                  <a:lnTo>
                    <a:pt x="37392" y="20264"/>
                  </a:lnTo>
                  <a:cubicBezTo>
                    <a:pt x="40039" y="19444"/>
                    <a:pt x="41754" y="16499"/>
                    <a:pt x="41381" y="13778"/>
                  </a:cubicBezTo>
                  <a:cubicBezTo>
                    <a:pt x="40896" y="10982"/>
                    <a:pt x="38734" y="8782"/>
                    <a:pt x="35938" y="8297"/>
                  </a:cubicBezTo>
                  <a:cubicBezTo>
                    <a:pt x="35436" y="8208"/>
                    <a:pt x="34937" y="8163"/>
                    <a:pt x="34447" y="8163"/>
                  </a:cubicBezTo>
                  <a:cubicBezTo>
                    <a:pt x="32284" y="8163"/>
                    <a:pt x="30297" y="9039"/>
                    <a:pt x="28930" y="10832"/>
                  </a:cubicBezTo>
                  <a:cubicBezTo>
                    <a:pt x="27289" y="7067"/>
                    <a:pt x="24456" y="3936"/>
                    <a:pt x="20915" y="1923"/>
                  </a:cubicBezTo>
                  <a:cubicBezTo>
                    <a:pt x="18624" y="648"/>
                    <a:pt x="16080" y="1"/>
                    <a:pt x="135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8"/>
            <p:cNvSpPr/>
            <p:nvPr/>
          </p:nvSpPr>
          <p:spPr>
            <a:xfrm>
              <a:off x="5434938" y="1996050"/>
              <a:ext cx="236543" cy="236188"/>
            </a:xfrm>
            <a:custGeom>
              <a:avLst/>
              <a:gdLst/>
              <a:ahLst/>
              <a:cxnLst/>
              <a:rect l="l" t="t" r="r" b="b"/>
              <a:pathLst>
                <a:path w="24672" h="24635" extrusionOk="0">
                  <a:moveTo>
                    <a:pt x="12318" y="1"/>
                  </a:moveTo>
                  <a:cubicBezTo>
                    <a:pt x="5536" y="1"/>
                    <a:pt x="1" y="5499"/>
                    <a:pt x="1" y="12318"/>
                  </a:cubicBezTo>
                  <a:cubicBezTo>
                    <a:pt x="1" y="19136"/>
                    <a:pt x="5536" y="24635"/>
                    <a:pt x="12318" y="24635"/>
                  </a:cubicBezTo>
                  <a:cubicBezTo>
                    <a:pt x="19137" y="24635"/>
                    <a:pt x="24672" y="19136"/>
                    <a:pt x="24672" y="12318"/>
                  </a:cubicBezTo>
                  <a:cubicBezTo>
                    <a:pt x="24672" y="5499"/>
                    <a:pt x="19137" y="1"/>
                    <a:pt x="123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8"/>
            <p:cNvSpPr/>
            <p:nvPr/>
          </p:nvSpPr>
          <p:spPr>
            <a:xfrm>
              <a:off x="6412077" y="4147474"/>
              <a:ext cx="350902" cy="350902"/>
            </a:xfrm>
            <a:custGeom>
              <a:avLst/>
              <a:gdLst/>
              <a:ahLst/>
              <a:cxnLst/>
              <a:rect l="l" t="t" r="r" b="b"/>
              <a:pathLst>
                <a:path w="11108" h="11108" extrusionOk="0">
                  <a:moveTo>
                    <a:pt x="5572" y="0"/>
                  </a:moveTo>
                  <a:cubicBezTo>
                    <a:pt x="2493" y="0"/>
                    <a:pt x="0" y="2493"/>
                    <a:pt x="0" y="5536"/>
                  </a:cubicBezTo>
                  <a:cubicBezTo>
                    <a:pt x="0" y="8615"/>
                    <a:pt x="2493" y="11108"/>
                    <a:pt x="5572" y="11108"/>
                  </a:cubicBezTo>
                  <a:cubicBezTo>
                    <a:pt x="8615" y="11108"/>
                    <a:pt x="11108" y="8615"/>
                    <a:pt x="11108" y="5536"/>
                  </a:cubicBezTo>
                  <a:cubicBezTo>
                    <a:pt x="11108" y="2493"/>
                    <a:pt x="8615" y="0"/>
                    <a:pt x="55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8"/>
            <p:cNvSpPr/>
            <p:nvPr/>
          </p:nvSpPr>
          <p:spPr>
            <a:xfrm>
              <a:off x="3660677" y="1152399"/>
              <a:ext cx="350902" cy="350902"/>
            </a:xfrm>
            <a:custGeom>
              <a:avLst/>
              <a:gdLst/>
              <a:ahLst/>
              <a:cxnLst/>
              <a:rect l="l" t="t" r="r" b="b"/>
              <a:pathLst>
                <a:path w="11108" h="11108" extrusionOk="0">
                  <a:moveTo>
                    <a:pt x="5572" y="0"/>
                  </a:moveTo>
                  <a:cubicBezTo>
                    <a:pt x="2493" y="0"/>
                    <a:pt x="0" y="2493"/>
                    <a:pt x="0" y="5536"/>
                  </a:cubicBezTo>
                  <a:cubicBezTo>
                    <a:pt x="0" y="8615"/>
                    <a:pt x="2493" y="11108"/>
                    <a:pt x="5572" y="11108"/>
                  </a:cubicBezTo>
                  <a:cubicBezTo>
                    <a:pt x="8615" y="11108"/>
                    <a:pt x="11108" y="8615"/>
                    <a:pt x="11108" y="5536"/>
                  </a:cubicBezTo>
                  <a:cubicBezTo>
                    <a:pt x="11108" y="2493"/>
                    <a:pt x="8615" y="0"/>
                    <a:pt x="55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8"/>
            <p:cNvSpPr/>
            <p:nvPr/>
          </p:nvSpPr>
          <p:spPr>
            <a:xfrm>
              <a:off x="7908838" y="1077625"/>
              <a:ext cx="236543" cy="236188"/>
            </a:xfrm>
            <a:custGeom>
              <a:avLst/>
              <a:gdLst/>
              <a:ahLst/>
              <a:cxnLst/>
              <a:rect l="l" t="t" r="r" b="b"/>
              <a:pathLst>
                <a:path w="24672" h="24635" extrusionOk="0">
                  <a:moveTo>
                    <a:pt x="12318" y="1"/>
                  </a:moveTo>
                  <a:cubicBezTo>
                    <a:pt x="5536" y="1"/>
                    <a:pt x="1" y="5499"/>
                    <a:pt x="1" y="12318"/>
                  </a:cubicBezTo>
                  <a:cubicBezTo>
                    <a:pt x="1" y="19136"/>
                    <a:pt x="5536" y="24635"/>
                    <a:pt x="12318" y="24635"/>
                  </a:cubicBezTo>
                  <a:cubicBezTo>
                    <a:pt x="19137" y="24635"/>
                    <a:pt x="24672" y="19136"/>
                    <a:pt x="24672" y="12318"/>
                  </a:cubicBezTo>
                  <a:cubicBezTo>
                    <a:pt x="24672" y="5499"/>
                    <a:pt x="19137" y="1"/>
                    <a:pt x="123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5" name="Google Shape;1265;p48"/>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MongoDB là gì?</a:t>
            </a:r>
            <a:endParaRPr dirty="0"/>
          </a:p>
        </p:txBody>
      </p:sp>
      <p:sp>
        <p:nvSpPr>
          <p:cNvPr id="1266" name="Google Shape;1266;p48"/>
          <p:cNvSpPr txBox="1">
            <a:spLocks noGrp="1"/>
          </p:cNvSpPr>
          <p:nvPr>
            <p:ph type="body" idx="1"/>
          </p:nvPr>
        </p:nvSpPr>
        <p:spPr>
          <a:xfrm>
            <a:off x="177819" y="1862296"/>
            <a:ext cx="4844395" cy="2635500"/>
          </a:xfrm>
          <a:prstGeom prst="rect">
            <a:avLst/>
          </a:prstGeom>
        </p:spPr>
        <p:txBody>
          <a:bodyPr spcFirstLastPara="1" wrap="square" lIns="91425" tIns="91425" rIns="91425" bIns="91425" anchor="t" anchorCtr="0">
            <a:noAutofit/>
          </a:bodyPr>
          <a:lstStyle/>
          <a:p>
            <a:pPr marL="0" indent="0" defTabSz="461963">
              <a:buNone/>
            </a:pPr>
            <a:r>
              <a:rPr lang="en-US" dirty="0"/>
              <a:t>	</a:t>
            </a:r>
            <a:r>
              <a:rPr lang="vi-VN" sz="1600" dirty="0"/>
              <a:t>Mongo</a:t>
            </a:r>
            <a:r>
              <a:rPr lang="en-US" sz="1600" dirty="0"/>
              <a:t>DB</a:t>
            </a:r>
            <a:r>
              <a:rPr lang="vi-VN" sz="1600" dirty="0"/>
              <a:t> là một </a:t>
            </a:r>
            <a:r>
              <a:rPr lang="en-US" sz="1600" dirty="0" err="1"/>
              <a:t>cơ</a:t>
            </a:r>
            <a:r>
              <a:rPr lang="en-US" sz="1600" dirty="0"/>
              <a:t> </a:t>
            </a:r>
            <a:r>
              <a:rPr lang="en-US" sz="1600" dirty="0" err="1"/>
              <a:t>sở</a:t>
            </a:r>
            <a:r>
              <a:rPr lang="en-US" sz="1600" dirty="0"/>
              <a:t> </a:t>
            </a:r>
            <a:r>
              <a:rPr lang="en-US" sz="1600" dirty="0" err="1"/>
              <a:t>dữ</a:t>
            </a:r>
            <a:r>
              <a:rPr lang="en-US" sz="1600" dirty="0"/>
              <a:t> </a:t>
            </a:r>
            <a:r>
              <a:rPr lang="en-US" sz="1600" dirty="0" err="1"/>
              <a:t>liệu</a:t>
            </a:r>
            <a:r>
              <a:rPr lang="en-US" sz="1600" dirty="0"/>
              <a:t> </a:t>
            </a:r>
            <a:r>
              <a:rPr lang="en-US" sz="1600" dirty="0" err="1"/>
              <a:t>mã</a:t>
            </a:r>
            <a:r>
              <a:rPr lang="en-US" sz="1600" dirty="0"/>
              <a:t> </a:t>
            </a:r>
            <a:r>
              <a:rPr lang="en-US" sz="1600" dirty="0" err="1"/>
              <a:t>nguồn</a:t>
            </a:r>
            <a:r>
              <a:rPr lang="en-US" sz="1600" dirty="0"/>
              <a:t> </a:t>
            </a:r>
            <a:r>
              <a:rPr lang="en-US" sz="1600" dirty="0" err="1"/>
              <a:t>mở</a:t>
            </a:r>
            <a:r>
              <a:rPr lang="en-US" sz="1600" dirty="0"/>
              <a:t> </a:t>
            </a:r>
            <a:r>
              <a:rPr lang="vi-VN" sz="1600" dirty="0"/>
              <a:t>và là một dạng NoSQL database.</a:t>
            </a:r>
            <a:endParaRPr lang="en-US" sz="1600" dirty="0"/>
          </a:p>
          <a:p>
            <a:pPr marL="0" indent="0" defTabSz="461963">
              <a:buNone/>
            </a:pPr>
            <a:endParaRPr lang="en-US" sz="1600" dirty="0"/>
          </a:p>
          <a:p>
            <a:pPr marL="0" indent="0" defTabSz="461963">
              <a:buNone/>
            </a:pPr>
            <a:r>
              <a:rPr lang="en-US" sz="1600" dirty="0"/>
              <a:t>	</a:t>
            </a:r>
            <a:r>
              <a:rPr lang="vi-VN" sz="1600" dirty="0"/>
              <a:t>Mongo</a:t>
            </a:r>
            <a:r>
              <a:rPr lang="en-US" sz="1600" dirty="0"/>
              <a:t>DB</a:t>
            </a:r>
            <a:r>
              <a:rPr lang="vi-VN" sz="1600" dirty="0"/>
              <a:t> được dùng để lưu trữ mọi dữ liệu dưới dạng Document JSON</a:t>
            </a:r>
            <a:r>
              <a:rPr lang="en-US" sz="1600" dirty="0"/>
              <a:t>, </a:t>
            </a:r>
            <a:r>
              <a:rPr lang="en-US" sz="1600" dirty="0" err="1"/>
              <a:t>trong</a:t>
            </a:r>
            <a:r>
              <a:rPr lang="en-US" sz="1600" dirty="0"/>
              <a:t> </a:t>
            </a:r>
            <a:r>
              <a:rPr lang="vi-VN" sz="1600" dirty="0"/>
              <a:t>mỗi collection thường sẽ </a:t>
            </a:r>
            <a:r>
              <a:rPr lang="en-US" sz="1600" dirty="0" err="1"/>
              <a:t>đa</a:t>
            </a:r>
            <a:r>
              <a:rPr lang="en-US" sz="1600" dirty="0"/>
              <a:t> </a:t>
            </a:r>
            <a:r>
              <a:rPr lang="en-US" sz="1600" dirty="0" err="1"/>
              <a:t>dạng</a:t>
            </a:r>
            <a:r>
              <a:rPr lang="en-US" sz="1600" dirty="0"/>
              <a:t> </a:t>
            </a:r>
            <a:r>
              <a:rPr lang="en-US" sz="1600" dirty="0" err="1"/>
              <a:t>về</a:t>
            </a:r>
            <a:r>
              <a:rPr lang="en-US" sz="1600" dirty="0"/>
              <a:t> </a:t>
            </a:r>
            <a:r>
              <a:rPr lang="en-US" sz="1600" dirty="0" err="1"/>
              <a:t>kích</a:t>
            </a:r>
            <a:r>
              <a:rPr lang="en-US" sz="1600" dirty="0"/>
              <a:t> </a:t>
            </a:r>
            <a:r>
              <a:rPr lang="en-US" sz="1600" dirty="0" err="1"/>
              <a:t>cỡ</a:t>
            </a:r>
            <a:r>
              <a:rPr lang="en-US" sz="1600" dirty="0"/>
              <a:t> </a:t>
            </a:r>
            <a:r>
              <a:rPr lang="en-US" sz="1600" dirty="0" err="1"/>
              <a:t>cũng</a:t>
            </a:r>
            <a:r>
              <a:rPr lang="en-US" sz="1600" dirty="0"/>
              <a:t> </a:t>
            </a:r>
            <a:r>
              <a:rPr lang="en-US" sz="1600" dirty="0" err="1"/>
              <a:t>như</a:t>
            </a:r>
            <a:r>
              <a:rPr lang="en-US" sz="1600" dirty="0"/>
              <a:t> document. </a:t>
            </a:r>
            <a:r>
              <a:rPr lang="vi-VN" sz="1600" dirty="0"/>
              <a:t>Mọi dữ liệu khi đó đều sẽ được lưu trữ sẵn trong document theo kiểu JSON nên </a:t>
            </a:r>
            <a:r>
              <a:rPr lang="en-US" sz="1600" dirty="0" err="1"/>
              <a:t>việc</a:t>
            </a:r>
            <a:r>
              <a:rPr lang="vi-VN" sz="1600" dirty="0"/>
              <a:t> truy vấn sẽ</a:t>
            </a:r>
            <a:r>
              <a:rPr lang="en-US" sz="1600" dirty="0"/>
              <a:t> </a:t>
            </a:r>
            <a:r>
              <a:rPr lang="en-US" sz="1600" dirty="0" err="1"/>
              <a:t>được</a:t>
            </a:r>
            <a:r>
              <a:rPr lang="en-US" sz="1600" dirty="0"/>
              <a:t> </a:t>
            </a:r>
            <a:r>
              <a:rPr lang="en-US" sz="1600" dirty="0" err="1"/>
              <a:t>thực</a:t>
            </a:r>
            <a:r>
              <a:rPr lang="en-US" sz="1600" dirty="0"/>
              <a:t> </a:t>
            </a:r>
            <a:r>
              <a:rPr lang="en-US" sz="1600" dirty="0" err="1"/>
              <a:t>thi</a:t>
            </a:r>
            <a:r>
              <a:rPr lang="vi-VN" sz="1600" dirty="0"/>
              <a:t> rất nhanh. </a:t>
            </a:r>
            <a:endParaRPr lang="en-US" sz="1600"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2574369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52"/>
        <p:cNvGrpSpPr/>
        <p:nvPr/>
      </p:nvGrpSpPr>
      <p:grpSpPr>
        <a:xfrm>
          <a:off x="0" y="0"/>
          <a:ext cx="0" cy="0"/>
          <a:chOff x="0" y="0"/>
          <a:chExt cx="0" cy="0"/>
        </a:xfrm>
      </p:grpSpPr>
      <p:grpSp>
        <p:nvGrpSpPr>
          <p:cNvPr id="1953" name="Google Shape;1953;p60"/>
          <p:cNvGrpSpPr/>
          <p:nvPr/>
        </p:nvGrpSpPr>
        <p:grpSpPr>
          <a:xfrm>
            <a:off x="6445423" y="-575848"/>
            <a:ext cx="7545416" cy="6295196"/>
            <a:chOff x="6445423" y="-575848"/>
            <a:chExt cx="7545416" cy="6295196"/>
          </a:xfrm>
        </p:grpSpPr>
        <p:grpSp>
          <p:nvGrpSpPr>
            <p:cNvPr id="1954" name="Google Shape;1954;p60"/>
            <p:cNvGrpSpPr/>
            <p:nvPr/>
          </p:nvGrpSpPr>
          <p:grpSpPr>
            <a:xfrm>
              <a:off x="6445423" y="539338"/>
              <a:ext cx="2404300" cy="4604144"/>
              <a:chOff x="8949000" y="923438"/>
              <a:chExt cx="1929150" cy="3694250"/>
            </a:xfrm>
          </p:grpSpPr>
          <p:sp>
            <p:nvSpPr>
              <p:cNvPr id="1955" name="Google Shape;1955;p60"/>
              <p:cNvSpPr/>
              <p:nvPr/>
            </p:nvSpPr>
            <p:spPr>
              <a:xfrm>
                <a:off x="8949000" y="923438"/>
                <a:ext cx="1929150" cy="3694250"/>
              </a:xfrm>
              <a:custGeom>
                <a:avLst/>
                <a:gdLst/>
                <a:ahLst/>
                <a:cxnLst/>
                <a:rect l="l" t="t" r="r" b="b"/>
                <a:pathLst>
                  <a:path w="77166" h="147770" extrusionOk="0">
                    <a:moveTo>
                      <a:pt x="18696" y="1"/>
                    </a:moveTo>
                    <a:cubicBezTo>
                      <a:pt x="9018" y="11365"/>
                      <a:pt x="3593" y="26065"/>
                      <a:pt x="2603" y="40985"/>
                    </a:cubicBezTo>
                    <a:lnTo>
                      <a:pt x="21628" y="54328"/>
                    </a:lnTo>
                    <a:lnTo>
                      <a:pt x="21628" y="54328"/>
                    </a:lnTo>
                    <a:lnTo>
                      <a:pt x="0" y="45897"/>
                    </a:lnTo>
                    <a:lnTo>
                      <a:pt x="0" y="45897"/>
                    </a:lnTo>
                    <a:cubicBezTo>
                      <a:pt x="2236" y="72584"/>
                      <a:pt x="11181" y="98281"/>
                      <a:pt x="26027" y="120606"/>
                    </a:cubicBezTo>
                    <a:cubicBezTo>
                      <a:pt x="30573" y="127424"/>
                      <a:pt x="35778" y="134023"/>
                      <a:pt x="42267" y="139045"/>
                    </a:cubicBezTo>
                    <a:cubicBezTo>
                      <a:pt x="48719" y="144104"/>
                      <a:pt x="56637" y="147623"/>
                      <a:pt x="64885" y="147770"/>
                    </a:cubicBezTo>
                    <a:cubicBezTo>
                      <a:pt x="70310" y="143664"/>
                      <a:pt x="74306" y="135782"/>
                      <a:pt x="75736" y="129111"/>
                    </a:cubicBezTo>
                    <a:cubicBezTo>
                      <a:pt x="77165" y="122475"/>
                      <a:pt x="76836" y="115547"/>
                      <a:pt x="76176" y="108802"/>
                    </a:cubicBezTo>
                    <a:cubicBezTo>
                      <a:pt x="73903" y="85781"/>
                      <a:pt x="67304" y="65472"/>
                      <a:pt x="57847" y="44394"/>
                    </a:cubicBezTo>
                    <a:cubicBezTo>
                      <a:pt x="49635" y="25955"/>
                      <a:pt x="35962" y="10448"/>
                      <a:pt x="1869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60"/>
              <p:cNvSpPr/>
              <p:nvPr/>
            </p:nvSpPr>
            <p:spPr>
              <a:xfrm>
                <a:off x="9408125" y="1039838"/>
                <a:ext cx="1023700" cy="3374400"/>
              </a:xfrm>
              <a:custGeom>
                <a:avLst/>
                <a:gdLst/>
                <a:ahLst/>
                <a:cxnLst/>
                <a:rect l="l" t="t" r="r" b="b"/>
                <a:pathLst>
                  <a:path w="40948" h="134976" fill="none" extrusionOk="0">
                    <a:moveTo>
                      <a:pt x="40948" y="134975"/>
                    </a:moveTo>
                    <a:cubicBezTo>
                      <a:pt x="23389" y="91242"/>
                      <a:pt x="9679" y="46080"/>
                      <a:pt x="1" y="0"/>
                    </a:cubicBezTo>
                  </a:path>
                </a:pathLst>
              </a:custGeom>
              <a:noFill/>
              <a:ln w="119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60"/>
              <p:cNvSpPr/>
              <p:nvPr/>
            </p:nvSpPr>
            <p:spPr>
              <a:xfrm>
                <a:off x="9419125" y="957363"/>
                <a:ext cx="1127275" cy="3593425"/>
              </a:xfrm>
              <a:custGeom>
                <a:avLst/>
                <a:gdLst/>
                <a:ahLst/>
                <a:cxnLst/>
                <a:rect l="l" t="t" r="r" b="b"/>
                <a:pathLst>
                  <a:path w="45091" h="143737" fill="none" extrusionOk="0">
                    <a:moveTo>
                      <a:pt x="1" y="0"/>
                    </a:moveTo>
                    <a:cubicBezTo>
                      <a:pt x="12611" y="48645"/>
                      <a:pt x="27678" y="96594"/>
                      <a:pt x="45090" y="143737"/>
                    </a:cubicBezTo>
                  </a:path>
                </a:pathLst>
              </a:custGeom>
              <a:noFill/>
              <a:ln w="119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60"/>
              <p:cNvSpPr/>
              <p:nvPr/>
            </p:nvSpPr>
            <p:spPr>
              <a:xfrm>
                <a:off x="9014050" y="2249563"/>
                <a:ext cx="693800" cy="252050"/>
              </a:xfrm>
              <a:custGeom>
                <a:avLst/>
                <a:gdLst/>
                <a:ahLst/>
                <a:cxnLst/>
                <a:rect l="l" t="t" r="r" b="b"/>
                <a:pathLst>
                  <a:path w="27752" h="10082" fill="none" extrusionOk="0">
                    <a:moveTo>
                      <a:pt x="1" y="0"/>
                    </a:moveTo>
                    <a:lnTo>
                      <a:pt x="27751" y="10081"/>
                    </a:lnTo>
                  </a:path>
                </a:pathLst>
              </a:custGeom>
              <a:noFill/>
              <a:ln w="119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60"/>
              <p:cNvSpPr/>
              <p:nvPr/>
            </p:nvSpPr>
            <p:spPr>
              <a:xfrm>
                <a:off x="9059875" y="1901313"/>
                <a:ext cx="559975" cy="352850"/>
              </a:xfrm>
              <a:custGeom>
                <a:avLst/>
                <a:gdLst/>
                <a:ahLst/>
                <a:cxnLst/>
                <a:rect l="l" t="t" r="r" b="b"/>
                <a:pathLst>
                  <a:path w="22399" h="14114" fill="none" extrusionOk="0">
                    <a:moveTo>
                      <a:pt x="1" y="0"/>
                    </a:moveTo>
                    <a:lnTo>
                      <a:pt x="22399" y="14113"/>
                    </a:lnTo>
                  </a:path>
                </a:pathLst>
              </a:custGeom>
              <a:noFill/>
              <a:ln w="119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60"/>
              <p:cNvSpPr/>
              <p:nvPr/>
            </p:nvSpPr>
            <p:spPr>
              <a:xfrm>
                <a:off x="9857200" y="1622688"/>
                <a:ext cx="255700" cy="558150"/>
              </a:xfrm>
              <a:custGeom>
                <a:avLst/>
                <a:gdLst/>
                <a:ahLst/>
                <a:cxnLst/>
                <a:rect l="l" t="t" r="r" b="b"/>
                <a:pathLst>
                  <a:path w="10228" h="22326" fill="none" extrusionOk="0">
                    <a:moveTo>
                      <a:pt x="0" y="22326"/>
                    </a:moveTo>
                    <a:lnTo>
                      <a:pt x="10228" y="1"/>
                    </a:lnTo>
                  </a:path>
                </a:pathLst>
              </a:custGeom>
              <a:noFill/>
              <a:ln w="119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60"/>
              <p:cNvSpPr/>
              <p:nvPr/>
            </p:nvSpPr>
            <p:spPr>
              <a:xfrm>
                <a:off x="9921350" y="1871963"/>
                <a:ext cx="329025" cy="585650"/>
              </a:xfrm>
              <a:custGeom>
                <a:avLst/>
                <a:gdLst/>
                <a:ahLst/>
                <a:cxnLst/>
                <a:rect l="l" t="t" r="r" b="b"/>
                <a:pathLst>
                  <a:path w="13161" h="23426" fill="none" extrusionOk="0">
                    <a:moveTo>
                      <a:pt x="0" y="23425"/>
                    </a:moveTo>
                    <a:lnTo>
                      <a:pt x="13161" y="1"/>
                    </a:lnTo>
                  </a:path>
                </a:pathLst>
              </a:custGeom>
              <a:noFill/>
              <a:ln w="119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60"/>
              <p:cNvSpPr/>
              <p:nvPr/>
            </p:nvSpPr>
            <p:spPr>
              <a:xfrm>
                <a:off x="9376975" y="3471188"/>
                <a:ext cx="751525" cy="202550"/>
              </a:xfrm>
              <a:custGeom>
                <a:avLst/>
                <a:gdLst/>
                <a:ahLst/>
                <a:cxnLst/>
                <a:rect l="l" t="t" r="r" b="b"/>
                <a:pathLst>
                  <a:path w="30061" h="8102" fill="none" extrusionOk="0">
                    <a:moveTo>
                      <a:pt x="0" y="0"/>
                    </a:moveTo>
                    <a:lnTo>
                      <a:pt x="30060" y="8102"/>
                    </a:lnTo>
                  </a:path>
                </a:pathLst>
              </a:custGeom>
              <a:noFill/>
              <a:ln w="119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60"/>
              <p:cNvSpPr/>
              <p:nvPr/>
            </p:nvSpPr>
            <p:spPr>
              <a:xfrm>
                <a:off x="9422800" y="3634313"/>
                <a:ext cx="701100" cy="139325"/>
              </a:xfrm>
              <a:custGeom>
                <a:avLst/>
                <a:gdLst/>
                <a:ahLst/>
                <a:cxnLst/>
                <a:rect l="l" t="t" r="r" b="b"/>
                <a:pathLst>
                  <a:path w="28044" h="5573" fill="none" extrusionOk="0">
                    <a:moveTo>
                      <a:pt x="0" y="0"/>
                    </a:moveTo>
                    <a:lnTo>
                      <a:pt x="28044" y="5572"/>
                    </a:lnTo>
                  </a:path>
                </a:pathLst>
              </a:custGeom>
              <a:noFill/>
              <a:ln w="119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60"/>
              <p:cNvSpPr/>
              <p:nvPr/>
            </p:nvSpPr>
            <p:spPr>
              <a:xfrm>
                <a:off x="10276925" y="3153163"/>
                <a:ext cx="428925" cy="551750"/>
              </a:xfrm>
              <a:custGeom>
                <a:avLst/>
                <a:gdLst/>
                <a:ahLst/>
                <a:cxnLst/>
                <a:rect l="l" t="t" r="r" b="b"/>
                <a:pathLst>
                  <a:path w="17157" h="22070" fill="none" extrusionOk="0">
                    <a:moveTo>
                      <a:pt x="1" y="22069"/>
                    </a:moveTo>
                    <a:lnTo>
                      <a:pt x="17157" y="1"/>
                    </a:lnTo>
                  </a:path>
                </a:pathLst>
              </a:custGeom>
              <a:noFill/>
              <a:ln w="119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60"/>
              <p:cNvSpPr/>
              <p:nvPr/>
            </p:nvSpPr>
            <p:spPr>
              <a:xfrm>
                <a:off x="10320925" y="3366713"/>
                <a:ext cx="367525" cy="433500"/>
              </a:xfrm>
              <a:custGeom>
                <a:avLst/>
                <a:gdLst/>
                <a:ahLst/>
                <a:cxnLst/>
                <a:rect l="l" t="t" r="r" b="b"/>
                <a:pathLst>
                  <a:path w="14701" h="17340" fill="none" extrusionOk="0">
                    <a:moveTo>
                      <a:pt x="0" y="17340"/>
                    </a:moveTo>
                    <a:lnTo>
                      <a:pt x="14700" y="0"/>
                    </a:lnTo>
                  </a:path>
                </a:pathLst>
              </a:custGeom>
              <a:noFill/>
              <a:ln w="119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66" name="Google Shape;1966;p60"/>
            <p:cNvSpPr/>
            <p:nvPr/>
          </p:nvSpPr>
          <p:spPr>
            <a:xfrm rot="10800000" flipH="1">
              <a:off x="6548216" y="-575848"/>
              <a:ext cx="7442623" cy="6295196"/>
            </a:xfrm>
            <a:custGeom>
              <a:avLst/>
              <a:gdLst/>
              <a:ahLst/>
              <a:cxnLst/>
              <a:rect l="l" t="t" r="r" b="b"/>
              <a:pathLst>
                <a:path w="225842" h="191024" extrusionOk="0">
                  <a:moveTo>
                    <a:pt x="124822" y="1"/>
                  </a:moveTo>
                  <a:cubicBezTo>
                    <a:pt x="121435" y="1"/>
                    <a:pt x="117912" y="1193"/>
                    <a:pt x="115270" y="3314"/>
                  </a:cubicBezTo>
                  <a:cubicBezTo>
                    <a:pt x="109976" y="7564"/>
                    <a:pt x="107404" y="14274"/>
                    <a:pt x="105428" y="20798"/>
                  </a:cubicBezTo>
                  <a:cubicBezTo>
                    <a:pt x="103489" y="27322"/>
                    <a:pt x="101775" y="34145"/>
                    <a:pt x="97525" y="39438"/>
                  </a:cubicBezTo>
                  <a:cubicBezTo>
                    <a:pt x="94560" y="43132"/>
                    <a:pt x="89163" y="46789"/>
                    <a:pt x="84829" y="46789"/>
                  </a:cubicBezTo>
                  <a:cubicBezTo>
                    <a:pt x="82951" y="46789"/>
                    <a:pt x="81272" y="46102"/>
                    <a:pt x="80078" y="44434"/>
                  </a:cubicBezTo>
                  <a:cubicBezTo>
                    <a:pt x="77312" y="40595"/>
                    <a:pt x="73230" y="38815"/>
                    <a:pt x="69186" y="38815"/>
                  </a:cubicBezTo>
                  <a:cubicBezTo>
                    <a:pt x="63254" y="38815"/>
                    <a:pt x="57406" y="42646"/>
                    <a:pt x="55920" y="49429"/>
                  </a:cubicBezTo>
                  <a:cubicBezTo>
                    <a:pt x="55324" y="52076"/>
                    <a:pt x="55510" y="54909"/>
                    <a:pt x="54243" y="57295"/>
                  </a:cubicBezTo>
                  <a:cubicBezTo>
                    <a:pt x="52901" y="59756"/>
                    <a:pt x="50142" y="61210"/>
                    <a:pt x="47346" y="61694"/>
                  </a:cubicBezTo>
                  <a:cubicBezTo>
                    <a:pt x="46311" y="61874"/>
                    <a:pt x="45266" y="61941"/>
                    <a:pt x="44218" y="61941"/>
                  </a:cubicBezTo>
                  <a:cubicBezTo>
                    <a:pt x="42435" y="61941"/>
                    <a:pt x="40644" y="61747"/>
                    <a:pt x="38884" y="61583"/>
                  </a:cubicBezTo>
                  <a:cubicBezTo>
                    <a:pt x="36095" y="61326"/>
                    <a:pt x="33275" y="61140"/>
                    <a:pt x="30463" y="61140"/>
                  </a:cubicBezTo>
                  <a:cubicBezTo>
                    <a:pt x="27148" y="61140"/>
                    <a:pt x="23844" y="61398"/>
                    <a:pt x="20616" y="62104"/>
                  </a:cubicBezTo>
                  <a:cubicBezTo>
                    <a:pt x="14614" y="63447"/>
                    <a:pt x="8836" y="66429"/>
                    <a:pt x="5183" y="71350"/>
                  </a:cubicBezTo>
                  <a:cubicBezTo>
                    <a:pt x="2051" y="75488"/>
                    <a:pt x="635" y="80707"/>
                    <a:pt x="374" y="85926"/>
                  </a:cubicBezTo>
                  <a:cubicBezTo>
                    <a:pt x="1" y="92152"/>
                    <a:pt x="1268" y="98564"/>
                    <a:pt x="4586" y="103821"/>
                  </a:cubicBezTo>
                  <a:cubicBezTo>
                    <a:pt x="8687" y="110307"/>
                    <a:pt x="15658" y="114594"/>
                    <a:pt x="22965" y="116980"/>
                  </a:cubicBezTo>
                  <a:cubicBezTo>
                    <a:pt x="30272" y="119404"/>
                    <a:pt x="37579" y="119180"/>
                    <a:pt x="45184" y="120336"/>
                  </a:cubicBezTo>
                  <a:cubicBezTo>
                    <a:pt x="53907" y="121640"/>
                    <a:pt x="61363" y="129096"/>
                    <a:pt x="62631" y="137857"/>
                  </a:cubicBezTo>
                  <a:cubicBezTo>
                    <a:pt x="63414" y="143337"/>
                    <a:pt x="62034" y="148855"/>
                    <a:pt x="61550" y="154335"/>
                  </a:cubicBezTo>
                  <a:cubicBezTo>
                    <a:pt x="60506" y="165780"/>
                    <a:pt x="64830" y="178753"/>
                    <a:pt x="75940" y="183786"/>
                  </a:cubicBezTo>
                  <a:cubicBezTo>
                    <a:pt x="78848" y="185053"/>
                    <a:pt x="81979" y="185762"/>
                    <a:pt x="85148" y="185874"/>
                  </a:cubicBezTo>
                  <a:cubicBezTo>
                    <a:pt x="85398" y="185884"/>
                    <a:pt x="85649" y="185889"/>
                    <a:pt x="85899" y="185889"/>
                  </a:cubicBezTo>
                  <a:cubicBezTo>
                    <a:pt x="88294" y="185889"/>
                    <a:pt x="90674" y="185409"/>
                    <a:pt x="92902" y="184531"/>
                  </a:cubicBezTo>
                  <a:cubicBezTo>
                    <a:pt x="97887" y="182516"/>
                    <a:pt x="102972" y="177853"/>
                    <a:pt x="108635" y="177853"/>
                  </a:cubicBezTo>
                  <a:cubicBezTo>
                    <a:pt x="108943" y="177853"/>
                    <a:pt x="109254" y="177867"/>
                    <a:pt x="109566" y="177896"/>
                  </a:cubicBezTo>
                  <a:cubicBezTo>
                    <a:pt x="116053" y="178529"/>
                    <a:pt x="119408" y="186060"/>
                    <a:pt x="125037" y="189303"/>
                  </a:cubicBezTo>
                  <a:cubicBezTo>
                    <a:pt x="127085" y="190490"/>
                    <a:pt x="129318" y="191023"/>
                    <a:pt x="131580" y="191023"/>
                  </a:cubicBezTo>
                  <a:cubicBezTo>
                    <a:pt x="138127" y="191023"/>
                    <a:pt x="144918" y="186555"/>
                    <a:pt x="148188" y="180542"/>
                  </a:cubicBezTo>
                  <a:cubicBezTo>
                    <a:pt x="151543" y="174279"/>
                    <a:pt x="153034" y="165854"/>
                    <a:pt x="159633" y="163207"/>
                  </a:cubicBezTo>
                  <a:cubicBezTo>
                    <a:pt x="160875" y="162713"/>
                    <a:pt x="162180" y="162492"/>
                    <a:pt x="163496" y="162492"/>
                  </a:cubicBezTo>
                  <a:cubicBezTo>
                    <a:pt x="166249" y="162492"/>
                    <a:pt x="169055" y="163460"/>
                    <a:pt x="171451" y="164922"/>
                  </a:cubicBezTo>
                  <a:cubicBezTo>
                    <a:pt x="174955" y="167084"/>
                    <a:pt x="177751" y="170253"/>
                    <a:pt x="180659" y="173161"/>
                  </a:cubicBezTo>
                  <a:cubicBezTo>
                    <a:pt x="185915" y="178418"/>
                    <a:pt x="191992" y="183189"/>
                    <a:pt x="199149" y="185240"/>
                  </a:cubicBezTo>
                  <a:cubicBezTo>
                    <a:pt x="201280" y="185839"/>
                    <a:pt x="203522" y="186151"/>
                    <a:pt x="205757" y="186151"/>
                  </a:cubicBezTo>
                  <a:cubicBezTo>
                    <a:pt x="211032" y="186151"/>
                    <a:pt x="216263" y="184414"/>
                    <a:pt x="219877" y="180617"/>
                  </a:cubicBezTo>
                  <a:cubicBezTo>
                    <a:pt x="225208" y="174988"/>
                    <a:pt x="225842" y="166115"/>
                    <a:pt x="223307" y="158771"/>
                  </a:cubicBezTo>
                  <a:cubicBezTo>
                    <a:pt x="220772" y="151464"/>
                    <a:pt x="215590" y="145350"/>
                    <a:pt x="210371" y="139684"/>
                  </a:cubicBezTo>
                  <a:cubicBezTo>
                    <a:pt x="207686" y="136776"/>
                    <a:pt x="204928" y="133868"/>
                    <a:pt x="203138" y="130401"/>
                  </a:cubicBezTo>
                  <a:cubicBezTo>
                    <a:pt x="201349" y="126897"/>
                    <a:pt x="200641" y="122610"/>
                    <a:pt x="202206" y="119031"/>
                  </a:cubicBezTo>
                  <a:cubicBezTo>
                    <a:pt x="204331" y="114184"/>
                    <a:pt x="209849" y="111798"/>
                    <a:pt x="212943" y="107511"/>
                  </a:cubicBezTo>
                  <a:cubicBezTo>
                    <a:pt x="216745" y="102143"/>
                    <a:pt x="215739" y="93867"/>
                    <a:pt x="210706" y="89580"/>
                  </a:cubicBezTo>
                  <a:cubicBezTo>
                    <a:pt x="205562" y="85255"/>
                    <a:pt x="197733" y="85143"/>
                    <a:pt x="192886" y="80483"/>
                  </a:cubicBezTo>
                  <a:cubicBezTo>
                    <a:pt x="188525" y="76233"/>
                    <a:pt x="187928" y="69337"/>
                    <a:pt x="188897" y="63297"/>
                  </a:cubicBezTo>
                  <a:cubicBezTo>
                    <a:pt x="189867" y="57295"/>
                    <a:pt x="192178" y="51480"/>
                    <a:pt x="192514" y="45366"/>
                  </a:cubicBezTo>
                  <a:cubicBezTo>
                    <a:pt x="192886" y="39289"/>
                    <a:pt x="190724" y="32430"/>
                    <a:pt x="185281" y="29708"/>
                  </a:cubicBezTo>
                  <a:cubicBezTo>
                    <a:pt x="183531" y="28833"/>
                    <a:pt x="181667" y="28473"/>
                    <a:pt x="179761" y="28473"/>
                  </a:cubicBezTo>
                  <a:cubicBezTo>
                    <a:pt x="175819" y="28473"/>
                    <a:pt x="171702" y="30013"/>
                    <a:pt x="168058" y="31721"/>
                  </a:cubicBezTo>
                  <a:cubicBezTo>
                    <a:pt x="163434" y="33922"/>
                    <a:pt x="158564" y="36423"/>
                    <a:pt x="153565" y="36423"/>
                  </a:cubicBezTo>
                  <a:cubicBezTo>
                    <a:pt x="152721" y="36423"/>
                    <a:pt x="151872" y="36351"/>
                    <a:pt x="151021" y="36195"/>
                  </a:cubicBezTo>
                  <a:cubicBezTo>
                    <a:pt x="142633" y="34629"/>
                    <a:pt x="137973" y="25384"/>
                    <a:pt x="136967" y="16921"/>
                  </a:cubicBezTo>
                  <a:cubicBezTo>
                    <a:pt x="136408" y="12373"/>
                    <a:pt x="136408" y="7452"/>
                    <a:pt x="133574" y="3873"/>
                  </a:cubicBezTo>
                  <a:cubicBezTo>
                    <a:pt x="131483" y="1203"/>
                    <a:pt x="128221" y="1"/>
                    <a:pt x="1248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60"/>
            <p:cNvSpPr/>
            <p:nvPr/>
          </p:nvSpPr>
          <p:spPr>
            <a:xfrm>
              <a:off x="6663655" y="3812474"/>
              <a:ext cx="616799" cy="616799"/>
            </a:xfrm>
            <a:custGeom>
              <a:avLst/>
              <a:gdLst/>
              <a:ahLst/>
              <a:cxnLst/>
              <a:rect l="l" t="t" r="r" b="b"/>
              <a:pathLst>
                <a:path w="11108" h="11108" extrusionOk="0">
                  <a:moveTo>
                    <a:pt x="5572" y="0"/>
                  </a:moveTo>
                  <a:cubicBezTo>
                    <a:pt x="2493" y="0"/>
                    <a:pt x="0" y="2493"/>
                    <a:pt x="0" y="5536"/>
                  </a:cubicBezTo>
                  <a:cubicBezTo>
                    <a:pt x="0" y="8615"/>
                    <a:pt x="2493" y="11108"/>
                    <a:pt x="5572" y="11108"/>
                  </a:cubicBezTo>
                  <a:cubicBezTo>
                    <a:pt x="8615" y="11108"/>
                    <a:pt x="11108" y="8615"/>
                    <a:pt x="11108" y="5536"/>
                  </a:cubicBezTo>
                  <a:cubicBezTo>
                    <a:pt x="11108" y="2493"/>
                    <a:pt x="8615" y="0"/>
                    <a:pt x="55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60"/>
            <p:cNvSpPr/>
            <p:nvPr/>
          </p:nvSpPr>
          <p:spPr>
            <a:xfrm>
              <a:off x="7974363" y="690125"/>
              <a:ext cx="236543" cy="236188"/>
            </a:xfrm>
            <a:custGeom>
              <a:avLst/>
              <a:gdLst/>
              <a:ahLst/>
              <a:cxnLst/>
              <a:rect l="l" t="t" r="r" b="b"/>
              <a:pathLst>
                <a:path w="24672" h="24635" extrusionOk="0">
                  <a:moveTo>
                    <a:pt x="12318" y="1"/>
                  </a:moveTo>
                  <a:cubicBezTo>
                    <a:pt x="5536" y="1"/>
                    <a:pt x="1" y="5499"/>
                    <a:pt x="1" y="12318"/>
                  </a:cubicBezTo>
                  <a:cubicBezTo>
                    <a:pt x="1" y="19136"/>
                    <a:pt x="5536" y="24635"/>
                    <a:pt x="12318" y="24635"/>
                  </a:cubicBezTo>
                  <a:cubicBezTo>
                    <a:pt x="19137" y="24635"/>
                    <a:pt x="24672" y="19136"/>
                    <a:pt x="24672" y="12318"/>
                  </a:cubicBezTo>
                  <a:cubicBezTo>
                    <a:pt x="24672" y="5499"/>
                    <a:pt x="19137" y="1"/>
                    <a:pt x="123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60"/>
            <p:cNvSpPr/>
            <p:nvPr/>
          </p:nvSpPr>
          <p:spPr>
            <a:xfrm>
              <a:off x="6787063" y="1334077"/>
              <a:ext cx="369957" cy="369402"/>
            </a:xfrm>
            <a:custGeom>
              <a:avLst/>
              <a:gdLst/>
              <a:ahLst/>
              <a:cxnLst/>
              <a:rect l="l" t="t" r="r" b="b"/>
              <a:pathLst>
                <a:path w="24672" h="24635" extrusionOk="0">
                  <a:moveTo>
                    <a:pt x="12318" y="1"/>
                  </a:moveTo>
                  <a:cubicBezTo>
                    <a:pt x="5536" y="1"/>
                    <a:pt x="1" y="5499"/>
                    <a:pt x="1" y="12318"/>
                  </a:cubicBezTo>
                  <a:cubicBezTo>
                    <a:pt x="1" y="19136"/>
                    <a:pt x="5536" y="24635"/>
                    <a:pt x="12318" y="24635"/>
                  </a:cubicBezTo>
                  <a:cubicBezTo>
                    <a:pt x="19137" y="24635"/>
                    <a:pt x="24672" y="19136"/>
                    <a:pt x="24672" y="12318"/>
                  </a:cubicBezTo>
                  <a:cubicBezTo>
                    <a:pt x="24672" y="5499"/>
                    <a:pt x="19137" y="1"/>
                    <a:pt x="123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60"/>
            <p:cNvSpPr/>
            <p:nvPr/>
          </p:nvSpPr>
          <p:spPr>
            <a:xfrm flipH="1">
              <a:off x="6827549" y="678216"/>
              <a:ext cx="869945" cy="458724"/>
            </a:xfrm>
            <a:custGeom>
              <a:avLst/>
              <a:gdLst/>
              <a:ahLst/>
              <a:cxnLst/>
              <a:rect l="l" t="t" r="r" b="b"/>
              <a:pathLst>
                <a:path w="41754" h="22017" extrusionOk="0">
                  <a:moveTo>
                    <a:pt x="13518" y="1"/>
                  </a:moveTo>
                  <a:cubicBezTo>
                    <a:pt x="12035" y="1"/>
                    <a:pt x="10546" y="218"/>
                    <a:pt x="9097" y="655"/>
                  </a:cubicBezTo>
                  <a:cubicBezTo>
                    <a:pt x="5220" y="1960"/>
                    <a:pt x="1976" y="5166"/>
                    <a:pt x="1007" y="9118"/>
                  </a:cubicBezTo>
                  <a:cubicBezTo>
                    <a:pt x="1" y="13069"/>
                    <a:pt x="1454" y="17878"/>
                    <a:pt x="4735" y="20302"/>
                  </a:cubicBezTo>
                  <a:lnTo>
                    <a:pt x="2126" y="22016"/>
                  </a:lnTo>
                  <a:lnTo>
                    <a:pt x="2126" y="22016"/>
                  </a:lnTo>
                  <a:lnTo>
                    <a:pt x="38995" y="21793"/>
                  </a:lnTo>
                  <a:lnTo>
                    <a:pt x="37392" y="20264"/>
                  </a:lnTo>
                  <a:cubicBezTo>
                    <a:pt x="40039" y="19444"/>
                    <a:pt x="41754" y="16499"/>
                    <a:pt x="41381" y="13778"/>
                  </a:cubicBezTo>
                  <a:cubicBezTo>
                    <a:pt x="40896" y="10982"/>
                    <a:pt x="38734" y="8782"/>
                    <a:pt x="35938" y="8297"/>
                  </a:cubicBezTo>
                  <a:cubicBezTo>
                    <a:pt x="35436" y="8208"/>
                    <a:pt x="34937" y="8163"/>
                    <a:pt x="34447" y="8163"/>
                  </a:cubicBezTo>
                  <a:cubicBezTo>
                    <a:pt x="32284" y="8163"/>
                    <a:pt x="30297" y="9039"/>
                    <a:pt x="28930" y="10832"/>
                  </a:cubicBezTo>
                  <a:cubicBezTo>
                    <a:pt x="27289" y="7067"/>
                    <a:pt x="24456" y="3936"/>
                    <a:pt x="20915" y="1923"/>
                  </a:cubicBezTo>
                  <a:cubicBezTo>
                    <a:pt x="18624" y="648"/>
                    <a:pt x="16080" y="1"/>
                    <a:pt x="135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71" name="Google Shape;1971;p60"/>
            <p:cNvGrpSpPr/>
            <p:nvPr/>
          </p:nvGrpSpPr>
          <p:grpSpPr>
            <a:xfrm>
              <a:off x="6601886" y="1538624"/>
              <a:ext cx="2342807" cy="3502326"/>
              <a:chOff x="5960125" y="1970350"/>
              <a:chExt cx="2054013" cy="3070600"/>
            </a:xfrm>
          </p:grpSpPr>
          <p:sp>
            <p:nvSpPr>
              <p:cNvPr id="1972" name="Google Shape;1972;p60"/>
              <p:cNvSpPr/>
              <p:nvPr/>
            </p:nvSpPr>
            <p:spPr>
              <a:xfrm>
                <a:off x="6443038" y="4947000"/>
                <a:ext cx="1571100" cy="921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73" name="Google Shape;1973;p60"/>
              <p:cNvGrpSpPr/>
              <p:nvPr/>
            </p:nvGrpSpPr>
            <p:grpSpPr>
              <a:xfrm>
                <a:off x="5960125" y="1970350"/>
                <a:ext cx="1993325" cy="3070600"/>
                <a:chOff x="5388350" y="2294000"/>
                <a:chExt cx="1993325" cy="3070600"/>
              </a:xfrm>
            </p:grpSpPr>
            <p:sp>
              <p:nvSpPr>
                <p:cNvPr id="1974" name="Google Shape;1974;p60"/>
                <p:cNvSpPr/>
                <p:nvPr/>
              </p:nvSpPr>
              <p:spPr>
                <a:xfrm>
                  <a:off x="5388350" y="3098125"/>
                  <a:ext cx="294875" cy="414675"/>
                </a:xfrm>
                <a:custGeom>
                  <a:avLst/>
                  <a:gdLst/>
                  <a:ahLst/>
                  <a:cxnLst/>
                  <a:rect l="l" t="t" r="r" b="b"/>
                  <a:pathLst>
                    <a:path w="11795" h="16587" extrusionOk="0">
                      <a:moveTo>
                        <a:pt x="4322" y="1"/>
                      </a:moveTo>
                      <a:cubicBezTo>
                        <a:pt x="4240" y="1"/>
                        <a:pt x="4155" y="14"/>
                        <a:pt x="4071" y="38"/>
                      </a:cubicBezTo>
                      <a:cubicBezTo>
                        <a:pt x="3729" y="228"/>
                        <a:pt x="3729" y="722"/>
                        <a:pt x="3805" y="1103"/>
                      </a:cubicBezTo>
                      <a:cubicBezTo>
                        <a:pt x="4109" y="2396"/>
                        <a:pt x="4528" y="3652"/>
                        <a:pt x="5022" y="4907"/>
                      </a:cubicBezTo>
                      <a:cubicBezTo>
                        <a:pt x="4797" y="4727"/>
                        <a:pt x="4531" y="4642"/>
                        <a:pt x="4267" y="4642"/>
                      </a:cubicBezTo>
                      <a:cubicBezTo>
                        <a:pt x="3862" y="4642"/>
                        <a:pt x="3464" y="4843"/>
                        <a:pt x="3234" y="5212"/>
                      </a:cubicBezTo>
                      <a:cubicBezTo>
                        <a:pt x="2968" y="5744"/>
                        <a:pt x="2968" y="6391"/>
                        <a:pt x="3196" y="6962"/>
                      </a:cubicBezTo>
                      <a:cubicBezTo>
                        <a:pt x="3003" y="6859"/>
                        <a:pt x="2793" y="6808"/>
                        <a:pt x="2586" y="6808"/>
                      </a:cubicBezTo>
                      <a:cubicBezTo>
                        <a:pt x="2180" y="6808"/>
                        <a:pt x="1787" y="7002"/>
                        <a:pt x="1560" y="7380"/>
                      </a:cubicBezTo>
                      <a:cubicBezTo>
                        <a:pt x="1218" y="7913"/>
                        <a:pt x="1294" y="8636"/>
                        <a:pt x="1788" y="9054"/>
                      </a:cubicBezTo>
                      <a:cubicBezTo>
                        <a:pt x="1627" y="8973"/>
                        <a:pt x="1455" y="8935"/>
                        <a:pt x="1286" y="8935"/>
                      </a:cubicBezTo>
                      <a:cubicBezTo>
                        <a:pt x="899" y="8935"/>
                        <a:pt x="528" y="9140"/>
                        <a:pt x="343" y="9511"/>
                      </a:cubicBezTo>
                      <a:cubicBezTo>
                        <a:pt x="0" y="10005"/>
                        <a:pt x="0" y="10614"/>
                        <a:pt x="381" y="11109"/>
                      </a:cubicBezTo>
                      <a:cubicBezTo>
                        <a:pt x="680" y="11507"/>
                        <a:pt x="1182" y="11732"/>
                        <a:pt x="1684" y="11732"/>
                      </a:cubicBezTo>
                      <a:cubicBezTo>
                        <a:pt x="1757" y="11732"/>
                        <a:pt x="1830" y="11727"/>
                        <a:pt x="1903" y="11717"/>
                      </a:cubicBezTo>
                      <a:lnTo>
                        <a:pt x="1903" y="11717"/>
                      </a:lnTo>
                      <a:cubicBezTo>
                        <a:pt x="1712" y="12364"/>
                        <a:pt x="1903" y="13049"/>
                        <a:pt x="2359" y="13543"/>
                      </a:cubicBezTo>
                      <a:cubicBezTo>
                        <a:pt x="2854" y="14000"/>
                        <a:pt x="3500" y="14266"/>
                        <a:pt x="4147" y="14266"/>
                      </a:cubicBezTo>
                      <a:cubicBezTo>
                        <a:pt x="4832" y="14266"/>
                        <a:pt x="5479" y="14076"/>
                        <a:pt x="6049" y="13734"/>
                      </a:cubicBezTo>
                      <a:lnTo>
                        <a:pt x="9397" y="16587"/>
                      </a:lnTo>
                      <a:lnTo>
                        <a:pt x="11794" y="13962"/>
                      </a:lnTo>
                      <a:lnTo>
                        <a:pt x="9169" y="11451"/>
                      </a:lnTo>
                      <a:cubicBezTo>
                        <a:pt x="9473" y="10994"/>
                        <a:pt x="9702" y="10500"/>
                        <a:pt x="9816" y="9967"/>
                      </a:cubicBezTo>
                      <a:cubicBezTo>
                        <a:pt x="10044" y="9282"/>
                        <a:pt x="10006" y="8560"/>
                        <a:pt x="9702" y="7913"/>
                      </a:cubicBezTo>
                      <a:cubicBezTo>
                        <a:pt x="9478" y="7369"/>
                        <a:pt x="8930" y="7040"/>
                        <a:pt x="8355" y="7040"/>
                      </a:cubicBezTo>
                      <a:cubicBezTo>
                        <a:pt x="8246" y="7040"/>
                        <a:pt x="8136" y="7052"/>
                        <a:pt x="8028" y="7076"/>
                      </a:cubicBezTo>
                      <a:cubicBezTo>
                        <a:pt x="8028" y="7000"/>
                        <a:pt x="7495" y="5706"/>
                        <a:pt x="7495" y="5706"/>
                      </a:cubicBezTo>
                      <a:cubicBezTo>
                        <a:pt x="6848" y="4070"/>
                        <a:pt x="6011" y="2358"/>
                        <a:pt x="5212" y="799"/>
                      </a:cubicBezTo>
                      <a:cubicBezTo>
                        <a:pt x="5098" y="570"/>
                        <a:pt x="4984" y="342"/>
                        <a:pt x="4794" y="190"/>
                      </a:cubicBezTo>
                      <a:cubicBezTo>
                        <a:pt x="4664" y="60"/>
                        <a:pt x="4498" y="1"/>
                        <a:pt x="4322" y="1"/>
                      </a:cubicBezTo>
                      <a:close/>
                    </a:path>
                  </a:pathLst>
                </a:custGeom>
                <a:solidFill>
                  <a:srgbClr val="D279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60"/>
                <p:cNvSpPr/>
                <p:nvPr/>
              </p:nvSpPr>
              <p:spPr>
                <a:xfrm>
                  <a:off x="5508175" y="3275000"/>
                  <a:ext cx="77075" cy="100850"/>
                </a:xfrm>
                <a:custGeom>
                  <a:avLst/>
                  <a:gdLst/>
                  <a:ahLst/>
                  <a:cxnLst/>
                  <a:rect l="l" t="t" r="r" b="b"/>
                  <a:pathLst>
                    <a:path w="3083" h="4034" fill="none" extrusionOk="0">
                      <a:moveTo>
                        <a:pt x="2968" y="1"/>
                      </a:moveTo>
                      <a:cubicBezTo>
                        <a:pt x="1751" y="191"/>
                        <a:pt x="724" y="990"/>
                        <a:pt x="191" y="2131"/>
                      </a:cubicBezTo>
                      <a:cubicBezTo>
                        <a:pt x="39" y="2436"/>
                        <a:pt x="1" y="2778"/>
                        <a:pt x="39" y="3120"/>
                      </a:cubicBezTo>
                      <a:cubicBezTo>
                        <a:pt x="39" y="3463"/>
                        <a:pt x="267" y="3767"/>
                        <a:pt x="572" y="3919"/>
                      </a:cubicBezTo>
                      <a:cubicBezTo>
                        <a:pt x="914" y="4034"/>
                        <a:pt x="1294" y="3957"/>
                        <a:pt x="1599" y="3767"/>
                      </a:cubicBezTo>
                      <a:cubicBezTo>
                        <a:pt x="2436" y="3311"/>
                        <a:pt x="2968" y="2512"/>
                        <a:pt x="3083" y="1561"/>
                      </a:cubicBezTo>
                    </a:path>
                  </a:pathLst>
                </a:custGeom>
                <a:noFill/>
                <a:ln w="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60"/>
                <p:cNvSpPr/>
                <p:nvPr/>
              </p:nvSpPr>
              <p:spPr>
                <a:xfrm>
                  <a:off x="5470150" y="3271200"/>
                  <a:ext cx="31400" cy="49475"/>
                </a:xfrm>
                <a:custGeom>
                  <a:avLst/>
                  <a:gdLst/>
                  <a:ahLst/>
                  <a:cxnLst/>
                  <a:rect l="l" t="t" r="r" b="b"/>
                  <a:pathLst>
                    <a:path w="1256" h="1979" fill="none" extrusionOk="0">
                      <a:moveTo>
                        <a:pt x="1256" y="1979"/>
                      </a:moveTo>
                      <a:cubicBezTo>
                        <a:pt x="875" y="1827"/>
                        <a:pt x="571" y="1522"/>
                        <a:pt x="381" y="1180"/>
                      </a:cubicBezTo>
                      <a:cubicBezTo>
                        <a:pt x="190" y="800"/>
                        <a:pt x="76" y="419"/>
                        <a:pt x="0" y="1"/>
                      </a:cubicBezTo>
                    </a:path>
                  </a:pathLst>
                </a:custGeom>
                <a:noFill/>
                <a:ln w="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60"/>
                <p:cNvSpPr/>
                <p:nvPr/>
              </p:nvSpPr>
              <p:spPr>
                <a:xfrm>
                  <a:off x="5432100" y="3324475"/>
                  <a:ext cx="67550" cy="26650"/>
                </a:xfrm>
                <a:custGeom>
                  <a:avLst/>
                  <a:gdLst/>
                  <a:ahLst/>
                  <a:cxnLst/>
                  <a:rect l="l" t="t" r="r" b="b"/>
                  <a:pathLst>
                    <a:path w="2702" h="1066" fill="none" extrusionOk="0">
                      <a:moveTo>
                        <a:pt x="2702" y="609"/>
                      </a:moveTo>
                      <a:cubicBezTo>
                        <a:pt x="2321" y="989"/>
                        <a:pt x="1750" y="1065"/>
                        <a:pt x="1256" y="913"/>
                      </a:cubicBezTo>
                      <a:cubicBezTo>
                        <a:pt x="723" y="723"/>
                        <a:pt x="305" y="419"/>
                        <a:pt x="0" y="0"/>
                      </a:cubicBezTo>
                    </a:path>
                  </a:pathLst>
                </a:custGeom>
                <a:noFill/>
                <a:ln w="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60"/>
                <p:cNvSpPr/>
                <p:nvPr/>
              </p:nvSpPr>
              <p:spPr>
                <a:xfrm>
                  <a:off x="5437800" y="3356800"/>
                  <a:ext cx="44725" cy="35225"/>
                </a:xfrm>
                <a:custGeom>
                  <a:avLst/>
                  <a:gdLst/>
                  <a:ahLst/>
                  <a:cxnLst/>
                  <a:rect l="l" t="t" r="r" b="b"/>
                  <a:pathLst>
                    <a:path w="1789" h="1409" fill="none" extrusionOk="0">
                      <a:moveTo>
                        <a:pt x="1789" y="1"/>
                      </a:moveTo>
                      <a:cubicBezTo>
                        <a:pt x="1637" y="838"/>
                        <a:pt x="876" y="1408"/>
                        <a:pt x="1" y="1294"/>
                      </a:cubicBezTo>
                    </a:path>
                  </a:pathLst>
                </a:custGeom>
                <a:noFill/>
                <a:ln w="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60"/>
                <p:cNvSpPr/>
                <p:nvPr/>
              </p:nvSpPr>
              <p:spPr>
                <a:xfrm>
                  <a:off x="5516750" y="3226500"/>
                  <a:ext cx="12375" cy="66600"/>
                </a:xfrm>
                <a:custGeom>
                  <a:avLst/>
                  <a:gdLst/>
                  <a:ahLst/>
                  <a:cxnLst/>
                  <a:rect l="l" t="t" r="r" b="b"/>
                  <a:pathLst>
                    <a:path w="495" h="2664" fill="none" extrusionOk="0">
                      <a:moveTo>
                        <a:pt x="0" y="1"/>
                      </a:moveTo>
                      <a:cubicBezTo>
                        <a:pt x="267" y="838"/>
                        <a:pt x="419" y="1751"/>
                        <a:pt x="495" y="2664"/>
                      </a:cubicBezTo>
                    </a:path>
                  </a:pathLst>
                </a:custGeom>
                <a:noFill/>
                <a:ln w="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60"/>
                <p:cNvSpPr/>
                <p:nvPr/>
              </p:nvSpPr>
              <p:spPr>
                <a:xfrm>
                  <a:off x="5524350" y="3392950"/>
                  <a:ext cx="83725" cy="21900"/>
                </a:xfrm>
                <a:custGeom>
                  <a:avLst/>
                  <a:gdLst/>
                  <a:ahLst/>
                  <a:cxnLst/>
                  <a:rect l="l" t="t" r="r" b="b"/>
                  <a:pathLst>
                    <a:path w="3349" h="876" fill="none" extrusionOk="0">
                      <a:moveTo>
                        <a:pt x="3349" y="0"/>
                      </a:moveTo>
                      <a:cubicBezTo>
                        <a:pt x="2892" y="419"/>
                        <a:pt x="2283" y="723"/>
                        <a:pt x="1675" y="799"/>
                      </a:cubicBezTo>
                      <a:cubicBezTo>
                        <a:pt x="1028" y="875"/>
                        <a:pt x="381" y="609"/>
                        <a:pt x="1" y="114"/>
                      </a:cubicBezTo>
                    </a:path>
                  </a:pathLst>
                </a:custGeom>
                <a:noFill/>
                <a:ln w="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60"/>
                <p:cNvSpPr/>
                <p:nvPr/>
              </p:nvSpPr>
              <p:spPr>
                <a:xfrm>
                  <a:off x="5552900" y="3424325"/>
                  <a:ext cx="765650" cy="336025"/>
                </a:xfrm>
                <a:custGeom>
                  <a:avLst/>
                  <a:gdLst/>
                  <a:ahLst/>
                  <a:cxnLst/>
                  <a:rect l="l" t="t" r="r" b="b"/>
                  <a:pathLst>
                    <a:path w="30626" h="13441" extrusionOk="0">
                      <a:moveTo>
                        <a:pt x="4946" y="1"/>
                      </a:moveTo>
                      <a:lnTo>
                        <a:pt x="0" y="6050"/>
                      </a:lnTo>
                      <a:cubicBezTo>
                        <a:pt x="4908" y="10653"/>
                        <a:pt x="11375" y="13278"/>
                        <a:pt x="18109" y="13430"/>
                      </a:cubicBezTo>
                      <a:cubicBezTo>
                        <a:pt x="18318" y="13437"/>
                        <a:pt x="18528" y="13441"/>
                        <a:pt x="18737" y="13441"/>
                      </a:cubicBezTo>
                      <a:cubicBezTo>
                        <a:pt x="20809" y="13441"/>
                        <a:pt x="22873" y="13101"/>
                        <a:pt x="24843" y="12479"/>
                      </a:cubicBezTo>
                      <a:cubicBezTo>
                        <a:pt x="27011" y="11756"/>
                        <a:pt x="28990" y="10539"/>
                        <a:pt x="30550" y="8865"/>
                      </a:cubicBezTo>
                      <a:lnTo>
                        <a:pt x="30626" y="115"/>
                      </a:lnTo>
                      <a:lnTo>
                        <a:pt x="30626" y="115"/>
                      </a:lnTo>
                      <a:cubicBezTo>
                        <a:pt x="27373" y="3149"/>
                        <a:pt x="22820" y="4497"/>
                        <a:pt x="18386" y="4497"/>
                      </a:cubicBezTo>
                      <a:cubicBezTo>
                        <a:pt x="18205" y="4497"/>
                        <a:pt x="18024" y="4494"/>
                        <a:pt x="17843" y="4490"/>
                      </a:cubicBezTo>
                      <a:cubicBezTo>
                        <a:pt x="13239" y="4376"/>
                        <a:pt x="8484" y="2968"/>
                        <a:pt x="49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60"/>
                <p:cNvSpPr/>
                <p:nvPr/>
              </p:nvSpPr>
              <p:spPr>
                <a:xfrm>
                  <a:off x="5621375" y="3482350"/>
                  <a:ext cx="108450" cy="129375"/>
                </a:xfrm>
                <a:custGeom>
                  <a:avLst/>
                  <a:gdLst/>
                  <a:ahLst/>
                  <a:cxnLst/>
                  <a:rect l="l" t="t" r="r" b="b"/>
                  <a:pathLst>
                    <a:path w="4338" h="5175" fill="none" extrusionOk="0">
                      <a:moveTo>
                        <a:pt x="4337" y="0"/>
                      </a:moveTo>
                      <a:lnTo>
                        <a:pt x="0" y="5174"/>
                      </a:lnTo>
                    </a:path>
                  </a:pathLst>
                </a:custGeom>
                <a:noFill/>
                <a:ln w="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60"/>
                <p:cNvSpPr/>
                <p:nvPr/>
              </p:nvSpPr>
              <p:spPr>
                <a:xfrm>
                  <a:off x="6589600" y="5239975"/>
                  <a:ext cx="451800" cy="100850"/>
                </a:xfrm>
                <a:custGeom>
                  <a:avLst/>
                  <a:gdLst/>
                  <a:ahLst/>
                  <a:cxnLst/>
                  <a:rect l="l" t="t" r="r" b="b"/>
                  <a:pathLst>
                    <a:path w="18072" h="4034" extrusionOk="0">
                      <a:moveTo>
                        <a:pt x="8028" y="1"/>
                      </a:moveTo>
                      <a:lnTo>
                        <a:pt x="1027" y="1485"/>
                      </a:lnTo>
                      <a:cubicBezTo>
                        <a:pt x="495" y="2169"/>
                        <a:pt x="152" y="3006"/>
                        <a:pt x="0" y="3843"/>
                      </a:cubicBezTo>
                      <a:lnTo>
                        <a:pt x="18071" y="4034"/>
                      </a:lnTo>
                      <a:cubicBezTo>
                        <a:pt x="14952" y="2207"/>
                        <a:pt x="11566" y="838"/>
                        <a:pt x="80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60"/>
                <p:cNvSpPr/>
                <p:nvPr/>
              </p:nvSpPr>
              <p:spPr>
                <a:xfrm>
                  <a:off x="5974225" y="5146500"/>
                  <a:ext cx="368100" cy="218100"/>
                </a:xfrm>
                <a:custGeom>
                  <a:avLst/>
                  <a:gdLst/>
                  <a:ahLst/>
                  <a:cxnLst/>
                  <a:rect l="l" t="t" r="r" b="b"/>
                  <a:pathLst>
                    <a:path w="14724" h="8724" extrusionOk="0">
                      <a:moveTo>
                        <a:pt x="2744" y="1"/>
                      </a:moveTo>
                      <a:cubicBezTo>
                        <a:pt x="1807" y="1"/>
                        <a:pt x="868" y="212"/>
                        <a:pt x="1" y="658"/>
                      </a:cubicBezTo>
                      <a:lnTo>
                        <a:pt x="13963" y="8724"/>
                      </a:lnTo>
                      <a:cubicBezTo>
                        <a:pt x="14533" y="7696"/>
                        <a:pt x="14724" y="6555"/>
                        <a:pt x="14533" y="5414"/>
                      </a:cubicBezTo>
                      <a:lnTo>
                        <a:pt x="7724" y="1077"/>
                      </a:lnTo>
                      <a:cubicBezTo>
                        <a:pt x="6354" y="1077"/>
                        <a:pt x="5365" y="354"/>
                        <a:pt x="3995" y="126"/>
                      </a:cubicBezTo>
                      <a:cubicBezTo>
                        <a:pt x="3583" y="43"/>
                        <a:pt x="3164" y="1"/>
                        <a:pt x="2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60"/>
                <p:cNvSpPr/>
                <p:nvPr/>
              </p:nvSpPr>
              <p:spPr>
                <a:xfrm>
                  <a:off x="6321375" y="4151925"/>
                  <a:ext cx="501250" cy="282800"/>
                </a:xfrm>
                <a:custGeom>
                  <a:avLst/>
                  <a:gdLst/>
                  <a:ahLst/>
                  <a:cxnLst/>
                  <a:rect l="l" t="t" r="r" b="b"/>
                  <a:pathLst>
                    <a:path w="20050" h="11312" extrusionOk="0">
                      <a:moveTo>
                        <a:pt x="19784" y="0"/>
                      </a:moveTo>
                      <a:lnTo>
                        <a:pt x="647" y="1408"/>
                      </a:lnTo>
                      <a:lnTo>
                        <a:pt x="1" y="7077"/>
                      </a:lnTo>
                      <a:cubicBezTo>
                        <a:pt x="1903" y="8941"/>
                        <a:pt x="5289" y="10957"/>
                        <a:pt x="7952" y="11223"/>
                      </a:cubicBezTo>
                      <a:cubicBezTo>
                        <a:pt x="8459" y="11282"/>
                        <a:pt x="8969" y="11311"/>
                        <a:pt x="9479" y="11311"/>
                      </a:cubicBezTo>
                      <a:cubicBezTo>
                        <a:pt x="11609" y="11311"/>
                        <a:pt x="13741" y="10805"/>
                        <a:pt x="15675" y="9854"/>
                      </a:cubicBezTo>
                      <a:cubicBezTo>
                        <a:pt x="16968" y="9283"/>
                        <a:pt x="18072" y="8370"/>
                        <a:pt x="18947" y="7229"/>
                      </a:cubicBezTo>
                      <a:cubicBezTo>
                        <a:pt x="19593" y="6164"/>
                        <a:pt x="19936" y="4946"/>
                        <a:pt x="20012" y="3691"/>
                      </a:cubicBezTo>
                      <a:cubicBezTo>
                        <a:pt x="20050" y="2473"/>
                        <a:pt x="19974" y="1218"/>
                        <a:pt x="197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60"/>
                <p:cNvSpPr/>
                <p:nvPr/>
              </p:nvSpPr>
              <p:spPr>
                <a:xfrm>
                  <a:off x="6568675" y="4315525"/>
                  <a:ext cx="271075" cy="971075"/>
                </a:xfrm>
                <a:custGeom>
                  <a:avLst/>
                  <a:gdLst/>
                  <a:ahLst/>
                  <a:cxnLst/>
                  <a:rect l="l" t="t" r="r" b="b"/>
                  <a:pathLst>
                    <a:path w="10843" h="38843" extrusionOk="0">
                      <a:moveTo>
                        <a:pt x="9093" y="0"/>
                      </a:moveTo>
                      <a:lnTo>
                        <a:pt x="0" y="3082"/>
                      </a:lnTo>
                      <a:cubicBezTo>
                        <a:pt x="2169" y="14875"/>
                        <a:pt x="2397" y="26973"/>
                        <a:pt x="723" y="38843"/>
                      </a:cubicBezTo>
                      <a:lnTo>
                        <a:pt x="10843" y="36713"/>
                      </a:lnTo>
                      <a:lnTo>
                        <a:pt x="90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60"/>
                <p:cNvSpPr/>
                <p:nvPr/>
              </p:nvSpPr>
              <p:spPr>
                <a:xfrm>
                  <a:off x="6136875" y="4312650"/>
                  <a:ext cx="394725" cy="1005350"/>
                </a:xfrm>
                <a:custGeom>
                  <a:avLst/>
                  <a:gdLst/>
                  <a:ahLst/>
                  <a:cxnLst/>
                  <a:rect l="l" t="t" r="r" b="b"/>
                  <a:pathLst>
                    <a:path w="15789" h="40214" extrusionOk="0">
                      <a:moveTo>
                        <a:pt x="7457" y="1"/>
                      </a:moveTo>
                      <a:cubicBezTo>
                        <a:pt x="6620" y="11833"/>
                        <a:pt x="4109" y="23512"/>
                        <a:pt x="0" y="34659"/>
                      </a:cubicBezTo>
                      <a:lnTo>
                        <a:pt x="8408" y="40213"/>
                      </a:lnTo>
                      <a:cubicBezTo>
                        <a:pt x="9701" y="31501"/>
                        <a:pt x="10957" y="22789"/>
                        <a:pt x="12517" y="14077"/>
                      </a:cubicBezTo>
                      <a:cubicBezTo>
                        <a:pt x="13201" y="10083"/>
                        <a:pt x="13962" y="6050"/>
                        <a:pt x="15788" y="2436"/>
                      </a:cubicBezTo>
                      <a:lnTo>
                        <a:pt x="74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60"/>
                <p:cNvSpPr/>
                <p:nvPr/>
              </p:nvSpPr>
              <p:spPr>
                <a:xfrm>
                  <a:off x="6777900" y="2389575"/>
                  <a:ext cx="603775" cy="689400"/>
                </a:xfrm>
                <a:custGeom>
                  <a:avLst/>
                  <a:gdLst/>
                  <a:ahLst/>
                  <a:cxnLst/>
                  <a:rect l="l" t="t" r="r" b="b"/>
                  <a:pathLst>
                    <a:path w="24151" h="27576" extrusionOk="0">
                      <a:moveTo>
                        <a:pt x="11822" y="1"/>
                      </a:moveTo>
                      <a:cubicBezTo>
                        <a:pt x="11432" y="1"/>
                        <a:pt x="11042" y="99"/>
                        <a:pt x="10691" y="303"/>
                      </a:cubicBezTo>
                      <a:cubicBezTo>
                        <a:pt x="10197" y="608"/>
                        <a:pt x="9854" y="1064"/>
                        <a:pt x="9664" y="1597"/>
                      </a:cubicBezTo>
                      <a:cubicBezTo>
                        <a:pt x="9474" y="2129"/>
                        <a:pt x="9360" y="2700"/>
                        <a:pt x="9322" y="3233"/>
                      </a:cubicBezTo>
                      <a:cubicBezTo>
                        <a:pt x="9360" y="2243"/>
                        <a:pt x="8637" y="1102"/>
                        <a:pt x="7648" y="988"/>
                      </a:cubicBezTo>
                      <a:cubicBezTo>
                        <a:pt x="7573" y="980"/>
                        <a:pt x="7498" y="976"/>
                        <a:pt x="7424" y="976"/>
                      </a:cubicBezTo>
                      <a:cubicBezTo>
                        <a:pt x="6480" y="976"/>
                        <a:pt x="5615" y="1634"/>
                        <a:pt x="5403" y="2586"/>
                      </a:cubicBezTo>
                      <a:cubicBezTo>
                        <a:pt x="5246" y="2370"/>
                        <a:pt x="5017" y="2296"/>
                        <a:pt x="4760" y="2296"/>
                      </a:cubicBezTo>
                      <a:cubicBezTo>
                        <a:pt x="4519" y="2296"/>
                        <a:pt x="4253" y="2360"/>
                        <a:pt x="3996" y="2434"/>
                      </a:cubicBezTo>
                      <a:cubicBezTo>
                        <a:pt x="3463" y="2662"/>
                        <a:pt x="3044" y="3004"/>
                        <a:pt x="2740" y="3461"/>
                      </a:cubicBezTo>
                      <a:cubicBezTo>
                        <a:pt x="2017" y="4564"/>
                        <a:pt x="1751" y="5896"/>
                        <a:pt x="2017" y="7151"/>
                      </a:cubicBezTo>
                      <a:cubicBezTo>
                        <a:pt x="2055" y="7417"/>
                        <a:pt x="2169" y="7646"/>
                        <a:pt x="2322" y="7874"/>
                      </a:cubicBezTo>
                      <a:cubicBezTo>
                        <a:pt x="2474" y="8102"/>
                        <a:pt x="2702" y="8216"/>
                        <a:pt x="2968" y="8216"/>
                      </a:cubicBezTo>
                      <a:cubicBezTo>
                        <a:pt x="2436" y="8216"/>
                        <a:pt x="1903" y="8330"/>
                        <a:pt x="1409" y="8483"/>
                      </a:cubicBezTo>
                      <a:cubicBezTo>
                        <a:pt x="838" y="8673"/>
                        <a:pt x="381" y="9091"/>
                        <a:pt x="153" y="9624"/>
                      </a:cubicBezTo>
                      <a:cubicBezTo>
                        <a:pt x="1" y="10081"/>
                        <a:pt x="39" y="10575"/>
                        <a:pt x="229" y="11032"/>
                      </a:cubicBezTo>
                      <a:cubicBezTo>
                        <a:pt x="419" y="11602"/>
                        <a:pt x="762" y="12059"/>
                        <a:pt x="1256" y="12363"/>
                      </a:cubicBezTo>
                      <a:cubicBezTo>
                        <a:pt x="1565" y="12594"/>
                        <a:pt x="1943" y="12704"/>
                        <a:pt x="2331" y="12704"/>
                      </a:cubicBezTo>
                      <a:cubicBezTo>
                        <a:pt x="2461" y="12704"/>
                        <a:pt x="2591" y="12692"/>
                        <a:pt x="2721" y="12668"/>
                      </a:cubicBezTo>
                      <a:lnTo>
                        <a:pt x="2721" y="12668"/>
                      </a:lnTo>
                      <a:cubicBezTo>
                        <a:pt x="2034" y="12841"/>
                        <a:pt x="1447" y="13205"/>
                        <a:pt x="990" y="13733"/>
                      </a:cubicBezTo>
                      <a:cubicBezTo>
                        <a:pt x="496" y="14379"/>
                        <a:pt x="343" y="15178"/>
                        <a:pt x="572" y="15939"/>
                      </a:cubicBezTo>
                      <a:cubicBezTo>
                        <a:pt x="838" y="16700"/>
                        <a:pt x="1523" y="17195"/>
                        <a:pt x="2322" y="17195"/>
                      </a:cubicBezTo>
                      <a:cubicBezTo>
                        <a:pt x="1599" y="17765"/>
                        <a:pt x="1028" y="18564"/>
                        <a:pt x="762" y="19477"/>
                      </a:cubicBezTo>
                      <a:cubicBezTo>
                        <a:pt x="572" y="20352"/>
                        <a:pt x="990" y="21380"/>
                        <a:pt x="1827" y="21646"/>
                      </a:cubicBezTo>
                      <a:cubicBezTo>
                        <a:pt x="1975" y="21695"/>
                        <a:pt x="2123" y="21721"/>
                        <a:pt x="2268" y="21721"/>
                      </a:cubicBezTo>
                      <a:cubicBezTo>
                        <a:pt x="2462" y="21721"/>
                        <a:pt x="2649" y="21675"/>
                        <a:pt x="2820" y="21580"/>
                      </a:cubicBezTo>
                      <a:lnTo>
                        <a:pt x="2820" y="21580"/>
                      </a:lnTo>
                      <a:cubicBezTo>
                        <a:pt x="2179" y="22158"/>
                        <a:pt x="1954" y="23118"/>
                        <a:pt x="2360" y="23929"/>
                      </a:cubicBezTo>
                      <a:cubicBezTo>
                        <a:pt x="2718" y="24492"/>
                        <a:pt x="3318" y="24797"/>
                        <a:pt x="3938" y="24797"/>
                      </a:cubicBezTo>
                      <a:cubicBezTo>
                        <a:pt x="4240" y="24797"/>
                        <a:pt x="4546" y="24725"/>
                        <a:pt x="4833" y="24575"/>
                      </a:cubicBezTo>
                      <a:lnTo>
                        <a:pt x="4833" y="24575"/>
                      </a:lnTo>
                      <a:cubicBezTo>
                        <a:pt x="4680" y="24956"/>
                        <a:pt x="4718" y="25374"/>
                        <a:pt x="4909" y="25717"/>
                      </a:cubicBezTo>
                      <a:cubicBezTo>
                        <a:pt x="5074" y="26014"/>
                        <a:pt x="5412" y="26226"/>
                        <a:pt x="5748" y="26226"/>
                      </a:cubicBezTo>
                      <a:cubicBezTo>
                        <a:pt x="5798" y="26226"/>
                        <a:pt x="5848" y="26221"/>
                        <a:pt x="5898" y="26211"/>
                      </a:cubicBezTo>
                      <a:cubicBezTo>
                        <a:pt x="6307" y="26211"/>
                        <a:pt x="6471" y="25937"/>
                        <a:pt x="6501" y="25606"/>
                      </a:cubicBezTo>
                      <a:lnTo>
                        <a:pt x="6501" y="25606"/>
                      </a:lnTo>
                      <a:cubicBezTo>
                        <a:pt x="6480" y="26831"/>
                        <a:pt x="7496" y="27576"/>
                        <a:pt x="8509" y="27576"/>
                      </a:cubicBezTo>
                      <a:cubicBezTo>
                        <a:pt x="9215" y="27576"/>
                        <a:pt x="9920" y="27214"/>
                        <a:pt x="10273" y="26401"/>
                      </a:cubicBezTo>
                      <a:cubicBezTo>
                        <a:pt x="10679" y="27045"/>
                        <a:pt x="11417" y="27447"/>
                        <a:pt x="12192" y="27447"/>
                      </a:cubicBezTo>
                      <a:cubicBezTo>
                        <a:pt x="12287" y="27447"/>
                        <a:pt x="12383" y="27441"/>
                        <a:pt x="12479" y="27429"/>
                      </a:cubicBezTo>
                      <a:cubicBezTo>
                        <a:pt x="13354" y="27276"/>
                        <a:pt x="14077" y="26630"/>
                        <a:pt x="14344" y="25793"/>
                      </a:cubicBezTo>
                      <a:cubicBezTo>
                        <a:pt x="14728" y="26498"/>
                        <a:pt x="15330" y="26771"/>
                        <a:pt x="16078" y="26771"/>
                      </a:cubicBezTo>
                      <a:cubicBezTo>
                        <a:pt x="16218" y="26771"/>
                        <a:pt x="16363" y="26762"/>
                        <a:pt x="16512" y="26744"/>
                      </a:cubicBezTo>
                      <a:cubicBezTo>
                        <a:pt x="18643" y="26477"/>
                        <a:pt x="19403" y="23738"/>
                        <a:pt x="17653" y="22407"/>
                      </a:cubicBezTo>
                      <a:lnTo>
                        <a:pt x="17653" y="22407"/>
                      </a:lnTo>
                      <a:cubicBezTo>
                        <a:pt x="17868" y="22472"/>
                        <a:pt x="18083" y="22502"/>
                        <a:pt x="18295" y="22502"/>
                      </a:cubicBezTo>
                      <a:cubicBezTo>
                        <a:pt x="19317" y="22502"/>
                        <a:pt x="20249" y="21786"/>
                        <a:pt x="20659" y="20809"/>
                      </a:cubicBezTo>
                      <a:cubicBezTo>
                        <a:pt x="21154" y="19553"/>
                        <a:pt x="20659" y="18146"/>
                        <a:pt x="19480" y="17461"/>
                      </a:cubicBezTo>
                      <a:lnTo>
                        <a:pt x="19480" y="17461"/>
                      </a:lnTo>
                      <a:cubicBezTo>
                        <a:pt x="19696" y="17507"/>
                        <a:pt x="19912" y="17529"/>
                        <a:pt x="20126" y="17529"/>
                      </a:cubicBezTo>
                      <a:cubicBezTo>
                        <a:pt x="21153" y="17529"/>
                        <a:pt x="22122" y="17018"/>
                        <a:pt x="22751" y="16168"/>
                      </a:cubicBezTo>
                      <a:cubicBezTo>
                        <a:pt x="24150" y="14086"/>
                        <a:pt x="22581" y="11455"/>
                        <a:pt x="20295" y="11455"/>
                      </a:cubicBezTo>
                      <a:cubicBezTo>
                        <a:pt x="20131" y="11455"/>
                        <a:pt x="19964" y="11468"/>
                        <a:pt x="19794" y="11496"/>
                      </a:cubicBezTo>
                      <a:lnTo>
                        <a:pt x="19794" y="11496"/>
                      </a:lnTo>
                      <a:cubicBezTo>
                        <a:pt x="20314" y="11325"/>
                        <a:pt x="20677" y="10890"/>
                        <a:pt x="20773" y="10347"/>
                      </a:cubicBezTo>
                      <a:cubicBezTo>
                        <a:pt x="20963" y="9662"/>
                        <a:pt x="20773" y="8977"/>
                        <a:pt x="20317" y="8445"/>
                      </a:cubicBezTo>
                      <a:cubicBezTo>
                        <a:pt x="19860" y="7950"/>
                        <a:pt x="19213" y="7646"/>
                        <a:pt x="18528" y="7608"/>
                      </a:cubicBezTo>
                      <a:cubicBezTo>
                        <a:pt x="20012" y="6999"/>
                        <a:pt x="20887" y="5477"/>
                        <a:pt x="20697" y="3879"/>
                      </a:cubicBezTo>
                      <a:cubicBezTo>
                        <a:pt x="20469" y="2320"/>
                        <a:pt x="19137" y="1102"/>
                        <a:pt x="17539" y="1026"/>
                      </a:cubicBezTo>
                      <a:cubicBezTo>
                        <a:pt x="15997" y="1026"/>
                        <a:pt x="14668" y="2160"/>
                        <a:pt x="14406" y="3676"/>
                      </a:cubicBezTo>
                      <a:lnTo>
                        <a:pt x="14406" y="3676"/>
                      </a:lnTo>
                      <a:cubicBezTo>
                        <a:pt x="14541" y="2590"/>
                        <a:pt x="14233" y="1518"/>
                        <a:pt x="13545" y="722"/>
                      </a:cubicBezTo>
                      <a:cubicBezTo>
                        <a:pt x="13076" y="253"/>
                        <a:pt x="12448" y="1"/>
                        <a:pt x="118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60"/>
                <p:cNvSpPr/>
                <p:nvPr/>
              </p:nvSpPr>
              <p:spPr>
                <a:xfrm>
                  <a:off x="6172050" y="2294925"/>
                  <a:ext cx="820825" cy="940900"/>
                </a:xfrm>
                <a:custGeom>
                  <a:avLst/>
                  <a:gdLst/>
                  <a:ahLst/>
                  <a:cxnLst/>
                  <a:rect l="l" t="t" r="r" b="b"/>
                  <a:pathLst>
                    <a:path w="32833" h="37636" extrusionOk="0">
                      <a:moveTo>
                        <a:pt x="15975" y="1"/>
                      </a:moveTo>
                      <a:cubicBezTo>
                        <a:pt x="11338" y="1"/>
                        <a:pt x="6685" y="1855"/>
                        <a:pt x="3767" y="5421"/>
                      </a:cubicBezTo>
                      <a:cubicBezTo>
                        <a:pt x="2664" y="6790"/>
                        <a:pt x="1827" y="8350"/>
                        <a:pt x="1256" y="9986"/>
                      </a:cubicBezTo>
                      <a:cubicBezTo>
                        <a:pt x="571" y="11964"/>
                        <a:pt x="191" y="14057"/>
                        <a:pt x="115" y="16187"/>
                      </a:cubicBezTo>
                      <a:cubicBezTo>
                        <a:pt x="1" y="19992"/>
                        <a:pt x="762" y="23834"/>
                        <a:pt x="1713" y="27562"/>
                      </a:cubicBezTo>
                      <a:cubicBezTo>
                        <a:pt x="39" y="29465"/>
                        <a:pt x="381" y="31291"/>
                        <a:pt x="1561" y="32812"/>
                      </a:cubicBezTo>
                      <a:cubicBezTo>
                        <a:pt x="2930" y="34562"/>
                        <a:pt x="5403" y="35932"/>
                        <a:pt x="7229" y="36541"/>
                      </a:cubicBezTo>
                      <a:cubicBezTo>
                        <a:pt x="9365" y="37271"/>
                        <a:pt x="11577" y="37636"/>
                        <a:pt x="13812" y="37636"/>
                      </a:cubicBezTo>
                      <a:cubicBezTo>
                        <a:pt x="14722" y="37636"/>
                        <a:pt x="15636" y="37575"/>
                        <a:pt x="16550" y="37454"/>
                      </a:cubicBezTo>
                      <a:cubicBezTo>
                        <a:pt x="20431" y="36883"/>
                        <a:pt x="24007" y="34943"/>
                        <a:pt x="26594" y="31975"/>
                      </a:cubicBezTo>
                      <a:cubicBezTo>
                        <a:pt x="28344" y="29959"/>
                        <a:pt x="29713" y="27676"/>
                        <a:pt x="30588" y="25166"/>
                      </a:cubicBezTo>
                      <a:cubicBezTo>
                        <a:pt x="31007" y="23986"/>
                        <a:pt x="31387" y="22769"/>
                        <a:pt x="31616" y="21551"/>
                      </a:cubicBezTo>
                      <a:cubicBezTo>
                        <a:pt x="32833" y="15731"/>
                        <a:pt x="31920" y="9187"/>
                        <a:pt x="27849" y="4888"/>
                      </a:cubicBezTo>
                      <a:cubicBezTo>
                        <a:pt x="25719" y="2682"/>
                        <a:pt x="22979" y="1160"/>
                        <a:pt x="19974" y="475"/>
                      </a:cubicBezTo>
                      <a:cubicBezTo>
                        <a:pt x="18671" y="158"/>
                        <a:pt x="17323" y="1"/>
                        <a:pt x="15975" y="1"/>
                      </a:cubicBezTo>
                      <a:close/>
                    </a:path>
                  </a:pathLst>
                </a:custGeom>
                <a:solidFill>
                  <a:srgbClr val="D279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60"/>
                <p:cNvSpPr/>
                <p:nvPr/>
              </p:nvSpPr>
              <p:spPr>
                <a:xfrm>
                  <a:off x="6464050" y="2698650"/>
                  <a:ext cx="259675" cy="278700"/>
                </a:xfrm>
                <a:custGeom>
                  <a:avLst/>
                  <a:gdLst/>
                  <a:ahLst/>
                  <a:cxnLst/>
                  <a:rect l="l" t="t" r="r" b="b"/>
                  <a:pathLst>
                    <a:path w="10387" h="11148" extrusionOk="0">
                      <a:moveTo>
                        <a:pt x="5174" y="0"/>
                      </a:moveTo>
                      <a:cubicBezTo>
                        <a:pt x="2321" y="0"/>
                        <a:pt x="0" y="2473"/>
                        <a:pt x="0" y="5555"/>
                      </a:cubicBezTo>
                      <a:cubicBezTo>
                        <a:pt x="0" y="8636"/>
                        <a:pt x="2321" y="11147"/>
                        <a:pt x="5174" y="11147"/>
                      </a:cubicBezTo>
                      <a:cubicBezTo>
                        <a:pt x="8066" y="11147"/>
                        <a:pt x="10386" y="8636"/>
                        <a:pt x="10386" y="5555"/>
                      </a:cubicBezTo>
                      <a:cubicBezTo>
                        <a:pt x="10386" y="2473"/>
                        <a:pt x="8066" y="0"/>
                        <a:pt x="51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60"/>
                <p:cNvSpPr/>
                <p:nvPr/>
              </p:nvSpPr>
              <p:spPr>
                <a:xfrm>
                  <a:off x="6233875" y="2703400"/>
                  <a:ext cx="170275" cy="253025"/>
                </a:xfrm>
                <a:custGeom>
                  <a:avLst/>
                  <a:gdLst/>
                  <a:ahLst/>
                  <a:cxnLst/>
                  <a:rect l="l" t="t" r="r" b="b"/>
                  <a:pathLst>
                    <a:path w="6811" h="10121" extrusionOk="0">
                      <a:moveTo>
                        <a:pt x="3425" y="0"/>
                      </a:moveTo>
                      <a:cubicBezTo>
                        <a:pt x="1522" y="0"/>
                        <a:pt x="1" y="2283"/>
                        <a:pt x="1" y="5060"/>
                      </a:cubicBezTo>
                      <a:cubicBezTo>
                        <a:pt x="1" y="7875"/>
                        <a:pt x="1522" y="10120"/>
                        <a:pt x="3425" y="10120"/>
                      </a:cubicBezTo>
                      <a:cubicBezTo>
                        <a:pt x="5289" y="10120"/>
                        <a:pt x="6811" y="7875"/>
                        <a:pt x="6811" y="5060"/>
                      </a:cubicBezTo>
                      <a:cubicBezTo>
                        <a:pt x="6811" y="2283"/>
                        <a:pt x="5289" y="0"/>
                        <a:pt x="34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60"/>
                <p:cNvSpPr/>
                <p:nvPr/>
              </p:nvSpPr>
              <p:spPr>
                <a:xfrm>
                  <a:off x="6468800" y="2742400"/>
                  <a:ext cx="138900" cy="165500"/>
                </a:xfrm>
                <a:custGeom>
                  <a:avLst/>
                  <a:gdLst/>
                  <a:ahLst/>
                  <a:cxnLst/>
                  <a:rect l="l" t="t" r="r" b="b"/>
                  <a:pathLst>
                    <a:path w="5556" h="6620" extrusionOk="0">
                      <a:moveTo>
                        <a:pt x="2778" y="0"/>
                      </a:moveTo>
                      <a:cubicBezTo>
                        <a:pt x="1256" y="0"/>
                        <a:pt x="1" y="1484"/>
                        <a:pt x="1" y="3310"/>
                      </a:cubicBezTo>
                      <a:cubicBezTo>
                        <a:pt x="1" y="5136"/>
                        <a:pt x="1256" y="6620"/>
                        <a:pt x="2778" y="6620"/>
                      </a:cubicBezTo>
                      <a:cubicBezTo>
                        <a:pt x="4338" y="6620"/>
                        <a:pt x="5555" y="5136"/>
                        <a:pt x="5555" y="3310"/>
                      </a:cubicBezTo>
                      <a:cubicBezTo>
                        <a:pt x="5555" y="1484"/>
                        <a:pt x="4338" y="0"/>
                        <a:pt x="27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60"/>
                <p:cNvSpPr/>
                <p:nvPr/>
              </p:nvSpPr>
              <p:spPr>
                <a:xfrm>
                  <a:off x="6239575" y="2740500"/>
                  <a:ext cx="96100" cy="150300"/>
                </a:xfrm>
                <a:custGeom>
                  <a:avLst/>
                  <a:gdLst/>
                  <a:ahLst/>
                  <a:cxnLst/>
                  <a:rect l="l" t="t" r="r" b="b"/>
                  <a:pathLst>
                    <a:path w="3844" h="6012" extrusionOk="0">
                      <a:moveTo>
                        <a:pt x="1941" y="0"/>
                      </a:moveTo>
                      <a:cubicBezTo>
                        <a:pt x="876" y="0"/>
                        <a:pt x="1" y="1332"/>
                        <a:pt x="1" y="3006"/>
                      </a:cubicBezTo>
                      <a:cubicBezTo>
                        <a:pt x="1" y="4680"/>
                        <a:pt x="876" y="6011"/>
                        <a:pt x="1941" y="6011"/>
                      </a:cubicBezTo>
                      <a:cubicBezTo>
                        <a:pt x="3006" y="6011"/>
                        <a:pt x="3843" y="4680"/>
                        <a:pt x="3843" y="3006"/>
                      </a:cubicBezTo>
                      <a:cubicBezTo>
                        <a:pt x="3843" y="1332"/>
                        <a:pt x="3006" y="0"/>
                        <a:pt x="19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60"/>
                <p:cNvSpPr/>
                <p:nvPr/>
              </p:nvSpPr>
              <p:spPr>
                <a:xfrm>
                  <a:off x="6562000" y="2675825"/>
                  <a:ext cx="97050" cy="19025"/>
                </a:xfrm>
                <a:custGeom>
                  <a:avLst/>
                  <a:gdLst/>
                  <a:ahLst/>
                  <a:cxnLst/>
                  <a:rect l="l" t="t" r="r" b="b"/>
                  <a:pathLst>
                    <a:path w="3882" h="761" fill="none" extrusionOk="0">
                      <a:moveTo>
                        <a:pt x="3881" y="761"/>
                      </a:moveTo>
                      <a:cubicBezTo>
                        <a:pt x="2702" y="152"/>
                        <a:pt x="1294" y="0"/>
                        <a:pt x="1" y="342"/>
                      </a:cubicBezTo>
                    </a:path>
                  </a:pathLst>
                </a:custGeom>
                <a:noFill/>
                <a:ln w="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60"/>
                <p:cNvSpPr/>
                <p:nvPr/>
              </p:nvSpPr>
              <p:spPr>
                <a:xfrm>
                  <a:off x="6299500" y="2689125"/>
                  <a:ext cx="65650" cy="20000"/>
                </a:xfrm>
                <a:custGeom>
                  <a:avLst/>
                  <a:gdLst/>
                  <a:ahLst/>
                  <a:cxnLst/>
                  <a:rect l="l" t="t" r="r" b="b"/>
                  <a:pathLst>
                    <a:path w="2626" h="800" fill="none" extrusionOk="0">
                      <a:moveTo>
                        <a:pt x="2626" y="800"/>
                      </a:moveTo>
                      <a:cubicBezTo>
                        <a:pt x="1865" y="229"/>
                        <a:pt x="914" y="1"/>
                        <a:pt x="1" y="153"/>
                      </a:cubicBezTo>
                    </a:path>
                  </a:pathLst>
                </a:custGeom>
                <a:noFill/>
                <a:ln w="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60"/>
                <p:cNvSpPr/>
                <p:nvPr/>
              </p:nvSpPr>
              <p:spPr>
                <a:xfrm>
                  <a:off x="6524925" y="2599725"/>
                  <a:ext cx="185475" cy="72300"/>
                </a:xfrm>
                <a:custGeom>
                  <a:avLst/>
                  <a:gdLst/>
                  <a:ahLst/>
                  <a:cxnLst/>
                  <a:rect l="l" t="t" r="r" b="b"/>
                  <a:pathLst>
                    <a:path w="7419" h="2892" extrusionOk="0">
                      <a:moveTo>
                        <a:pt x="1218" y="1"/>
                      </a:moveTo>
                      <a:cubicBezTo>
                        <a:pt x="685" y="39"/>
                        <a:pt x="266" y="381"/>
                        <a:pt x="114" y="876"/>
                      </a:cubicBezTo>
                      <a:cubicBezTo>
                        <a:pt x="38" y="1256"/>
                        <a:pt x="0" y="1598"/>
                        <a:pt x="38" y="1979"/>
                      </a:cubicBezTo>
                      <a:cubicBezTo>
                        <a:pt x="38" y="2078"/>
                        <a:pt x="124" y="2177"/>
                        <a:pt x="246" y="2177"/>
                      </a:cubicBezTo>
                      <a:cubicBezTo>
                        <a:pt x="264" y="2177"/>
                        <a:pt x="284" y="2174"/>
                        <a:pt x="305" y="2169"/>
                      </a:cubicBezTo>
                      <a:cubicBezTo>
                        <a:pt x="856" y="2074"/>
                        <a:pt x="1417" y="2026"/>
                        <a:pt x="1978" y="2026"/>
                      </a:cubicBezTo>
                      <a:cubicBezTo>
                        <a:pt x="2540" y="2026"/>
                        <a:pt x="3101" y="2074"/>
                        <a:pt x="3652" y="2169"/>
                      </a:cubicBezTo>
                      <a:cubicBezTo>
                        <a:pt x="4870" y="2321"/>
                        <a:pt x="6049" y="2588"/>
                        <a:pt x="7229" y="2892"/>
                      </a:cubicBezTo>
                      <a:cubicBezTo>
                        <a:pt x="7343" y="2816"/>
                        <a:pt x="7419" y="2702"/>
                        <a:pt x="7419" y="2588"/>
                      </a:cubicBezTo>
                      <a:cubicBezTo>
                        <a:pt x="5783" y="914"/>
                        <a:pt x="3538" y="1"/>
                        <a:pt x="12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60"/>
                <p:cNvSpPr/>
                <p:nvPr/>
              </p:nvSpPr>
              <p:spPr>
                <a:xfrm>
                  <a:off x="6234825" y="2589275"/>
                  <a:ext cx="138900" cy="67550"/>
                </a:xfrm>
                <a:custGeom>
                  <a:avLst/>
                  <a:gdLst/>
                  <a:ahLst/>
                  <a:cxnLst/>
                  <a:rect l="l" t="t" r="r" b="b"/>
                  <a:pathLst>
                    <a:path w="5556" h="2702" extrusionOk="0">
                      <a:moveTo>
                        <a:pt x="4188" y="0"/>
                      </a:moveTo>
                      <a:cubicBezTo>
                        <a:pt x="3585" y="0"/>
                        <a:pt x="2994" y="102"/>
                        <a:pt x="2436" y="304"/>
                      </a:cubicBezTo>
                      <a:cubicBezTo>
                        <a:pt x="1446" y="647"/>
                        <a:pt x="571" y="1294"/>
                        <a:pt x="1" y="2131"/>
                      </a:cubicBezTo>
                      <a:lnTo>
                        <a:pt x="1" y="2701"/>
                      </a:lnTo>
                      <a:cubicBezTo>
                        <a:pt x="1049" y="2036"/>
                        <a:pt x="2236" y="1698"/>
                        <a:pt x="3432" y="1698"/>
                      </a:cubicBezTo>
                      <a:cubicBezTo>
                        <a:pt x="4016" y="1698"/>
                        <a:pt x="4601" y="1778"/>
                        <a:pt x="5175" y="1940"/>
                      </a:cubicBezTo>
                      <a:cubicBezTo>
                        <a:pt x="5251" y="1940"/>
                        <a:pt x="5365" y="1940"/>
                        <a:pt x="5403" y="1864"/>
                      </a:cubicBezTo>
                      <a:cubicBezTo>
                        <a:pt x="5441" y="1826"/>
                        <a:pt x="5479" y="1750"/>
                        <a:pt x="5479" y="1674"/>
                      </a:cubicBezTo>
                      <a:cubicBezTo>
                        <a:pt x="5517" y="1332"/>
                        <a:pt x="5555" y="989"/>
                        <a:pt x="5555" y="685"/>
                      </a:cubicBezTo>
                      <a:cubicBezTo>
                        <a:pt x="5555" y="381"/>
                        <a:pt x="5365" y="152"/>
                        <a:pt x="5099" y="76"/>
                      </a:cubicBezTo>
                      <a:cubicBezTo>
                        <a:pt x="4794" y="25"/>
                        <a:pt x="4490" y="0"/>
                        <a:pt x="41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60"/>
                <p:cNvSpPr/>
                <p:nvPr/>
              </p:nvSpPr>
              <p:spPr>
                <a:xfrm>
                  <a:off x="6304250" y="2939300"/>
                  <a:ext cx="163625" cy="125550"/>
                </a:xfrm>
                <a:custGeom>
                  <a:avLst/>
                  <a:gdLst/>
                  <a:ahLst/>
                  <a:cxnLst/>
                  <a:rect l="l" t="t" r="r" b="b"/>
                  <a:pathLst>
                    <a:path w="6545" h="5022" extrusionOk="0">
                      <a:moveTo>
                        <a:pt x="2455" y="0"/>
                      </a:moveTo>
                      <a:cubicBezTo>
                        <a:pt x="2296" y="0"/>
                        <a:pt x="2137" y="12"/>
                        <a:pt x="1979" y="37"/>
                      </a:cubicBezTo>
                      <a:cubicBezTo>
                        <a:pt x="1218" y="113"/>
                        <a:pt x="572" y="608"/>
                        <a:pt x="229" y="1293"/>
                      </a:cubicBezTo>
                      <a:cubicBezTo>
                        <a:pt x="1" y="1863"/>
                        <a:pt x="39" y="2510"/>
                        <a:pt x="343" y="3081"/>
                      </a:cubicBezTo>
                      <a:cubicBezTo>
                        <a:pt x="610" y="3652"/>
                        <a:pt x="1066" y="4108"/>
                        <a:pt x="1637" y="4412"/>
                      </a:cubicBezTo>
                      <a:cubicBezTo>
                        <a:pt x="2169" y="4679"/>
                        <a:pt x="2778" y="4907"/>
                        <a:pt x="3387" y="5021"/>
                      </a:cubicBezTo>
                      <a:lnTo>
                        <a:pt x="6545" y="3157"/>
                      </a:lnTo>
                      <a:cubicBezTo>
                        <a:pt x="6506" y="2662"/>
                        <a:pt x="6278" y="2206"/>
                        <a:pt x="5860" y="1901"/>
                      </a:cubicBezTo>
                      <a:lnTo>
                        <a:pt x="4110" y="456"/>
                      </a:lnTo>
                      <a:cubicBezTo>
                        <a:pt x="3604" y="158"/>
                        <a:pt x="3028" y="0"/>
                        <a:pt x="2455" y="0"/>
                      </a:cubicBezTo>
                      <a:close/>
                    </a:path>
                  </a:pathLst>
                </a:custGeom>
                <a:solidFill>
                  <a:srgbClr val="D279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60"/>
                <p:cNvSpPr/>
                <p:nvPr/>
              </p:nvSpPr>
              <p:spPr>
                <a:xfrm>
                  <a:off x="6304250" y="2937375"/>
                  <a:ext cx="163625" cy="127475"/>
                </a:xfrm>
                <a:custGeom>
                  <a:avLst/>
                  <a:gdLst/>
                  <a:ahLst/>
                  <a:cxnLst/>
                  <a:rect l="l" t="t" r="r" b="b"/>
                  <a:pathLst>
                    <a:path w="6545" h="5099" fill="none" extrusionOk="0">
                      <a:moveTo>
                        <a:pt x="4110" y="533"/>
                      </a:moveTo>
                      <a:cubicBezTo>
                        <a:pt x="3463" y="152"/>
                        <a:pt x="2702" y="0"/>
                        <a:pt x="1979" y="114"/>
                      </a:cubicBezTo>
                      <a:cubicBezTo>
                        <a:pt x="1218" y="190"/>
                        <a:pt x="572" y="685"/>
                        <a:pt x="229" y="1370"/>
                      </a:cubicBezTo>
                      <a:cubicBezTo>
                        <a:pt x="1" y="1940"/>
                        <a:pt x="39" y="2587"/>
                        <a:pt x="343" y="3158"/>
                      </a:cubicBezTo>
                      <a:cubicBezTo>
                        <a:pt x="610" y="3729"/>
                        <a:pt x="1066" y="4185"/>
                        <a:pt x="1637" y="4489"/>
                      </a:cubicBezTo>
                      <a:cubicBezTo>
                        <a:pt x="2169" y="4756"/>
                        <a:pt x="2778" y="4984"/>
                        <a:pt x="3387" y="5098"/>
                      </a:cubicBezTo>
                      <a:lnTo>
                        <a:pt x="6545" y="3234"/>
                      </a:lnTo>
                      <a:cubicBezTo>
                        <a:pt x="6506" y="2739"/>
                        <a:pt x="6278" y="2283"/>
                        <a:pt x="5860" y="1978"/>
                      </a:cubicBezTo>
                    </a:path>
                  </a:pathLst>
                </a:custGeom>
                <a:noFill/>
                <a:ln w="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60"/>
                <p:cNvSpPr/>
                <p:nvPr/>
              </p:nvSpPr>
              <p:spPr>
                <a:xfrm>
                  <a:off x="6329950" y="3010600"/>
                  <a:ext cx="417550" cy="178825"/>
                </a:xfrm>
                <a:custGeom>
                  <a:avLst/>
                  <a:gdLst/>
                  <a:ahLst/>
                  <a:cxnLst/>
                  <a:rect l="l" t="t" r="r" b="b"/>
                  <a:pathLst>
                    <a:path w="16702" h="7153" fill="none" extrusionOk="0">
                      <a:moveTo>
                        <a:pt x="0" y="4109"/>
                      </a:moveTo>
                      <a:cubicBezTo>
                        <a:pt x="5783" y="7153"/>
                        <a:pt x="12973" y="5403"/>
                        <a:pt x="16702" y="1"/>
                      </a:cubicBezTo>
                    </a:path>
                  </a:pathLst>
                </a:custGeom>
                <a:noFill/>
                <a:ln w="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60"/>
                <p:cNvSpPr/>
                <p:nvPr/>
              </p:nvSpPr>
              <p:spPr>
                <a:xfrm>
                  <a:off x="6709425" y="3000150"/>
                  <a:ext cx="67550" cy="23800"/>
                </a:xfrm>
                <a:custGeom>
                  <a:avLst/>
                  <a:gdLst/>
                  <a:ahLst/>
                  <a:cxnLst/>
                  <a:rect l="l" t="t" r="r" b="b"/>
                  <a:pathLst>
                    <a:path w="2702" h="952" fill="none" extrusionOk="0">
                      <a:moveTo>
                        <a:pt x="2702" y="951"/>
                      </a:moveTo>
                      <a:cubicBezTo>
                        <a:pt x="1941" y="304"/>
                        <a:pt x="990" y="0"/>
                        <a:pt x="1" y="114"/>
                      </a:cubicBezTo>
                    </a:path>
                  </a:pathLst>
                </a:custGeom>
                <a:noFill/>
                <a:ln w="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60"/>
                <p:cNvSpPr/>
                <p:nvPr/>
              </p:nvSpPr>
              <p:spPr>
                <a:xfrm>
                  <a:off x="6414600" y="3159925"/>
                  <a:ext cx="17125" cy="31400"/>
                </a:xfrm>
                <a:custGeom>
                  <a:avLst/>
                  <a:gdLst/>
                  <a:ahLst/>
                  <a:cxnLst/>
                  <a:rect l="l" t="t" r="r" b="b"/>
                  <a:pathLst>
                    <a:path w="685" h="1256" fill="none" extrusionOk="0">
                      <a:moveTo>
                        <a:pt x="380" y="1"/>
                      </a:moveTo>
                      <a:cubicBezTo>
                        <a:pt x="0" y="419"/>
                        <a:pt x="152" y="1028"/>
                        <a:pt x="685" y="1256"/>
                      </a:cubicBezTo>
                    </a:path>
                  </a:pathLst>
                </a:custGeom>
                <a:noFill/>
                <a:ln w="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60"/>
                <p:cNvSpPr/>
                <p:nvPr/>
              </p:nvSpPr>
              <p:spPr>
                <a:xfrm>
                  <a:off x="6404125" y="3020300"/>
                  <a:ext cx="225450" cy="86100"/>
                </a:xfrm>
                <a:custGeom>
                  <a:avLst/>
                  <a:gdLst/>
                  <a:ahLst/>
                  <a:cxnLst/>
                  <a:rect l="l" t="t" r="r" b="b"/>
                  <a:pathLst>
                    <a:path w="9018" h="3444" extrusionOk="0">
                      <a:moveTo>
                        <a:pt x="6977" y="0"/>
                      </a:moveTo>
                      <a:cubicBezTo>
                        <a:pt x="4393" y="0"/>
                        <a:pt x="1805" y="1188"/>
                        <a:pt x="1" y="3113"/>
                      </a:cubicBezTo>
                      <a:cubicBezTo>
                        <a:pt x="778" y="3336"/>
                        <a:pt x="1567" y="3444"/>
                        <a:pt x="2349" y="3444"/>
                      </a:cubicBezTo>
                      <a:cubicBezTo>
                        <a:pt x="4896" y="3444"/>
                        <a:pt x="7358" y="2297"/>
                        <a:pt x="9017" y="259"/>
                      </a:cubicBezTo>
                      <a:cubicBezTo>
                        <a:pt x="8347" y="84"/>
                        <a:pt x="7662" y="0"/>
                        <a:pt x="69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60"/>
                <p:cNvSpPr/>
                <p:nvPr/>
              </p:nvSpPr>
              <p:spPr>
                <a:xfrm>
                  <a:off x="6219600" y="3029750"/>
                  <a:ext cx="152225" cy="61050"/>
                </a:xfrm>
                <a:custGeom>
                  <a:avLst/>
                  <a:gdLst/>
                  <a:ahLst/>
                  <a:cxnLst/>
                  <a:rect l="l" t="t" r="r" b="b"/>
                  <a:pathLst>
                    <a:path w="6089" h="2442" extrusionOk="0">
                      <a:moveTo>
                        <a:pt x="1709" y="0"/>
                      </a:moveTo>
                      <a:cubicBezTo>
                        <a:pt x="1127" y="0"/>
                        <a:pt x="544" y="124"/>
                        <a:pt x="1" y="376"/>
                      </a:cubicBezTo>
                      <a:cubicBezTo>
                        <a:pt x="1560" y="1723"/>
                        <a:pt x="3582" y="2442"/>
                        <a:pt x="5635" y="2442"/>
                      </a:cubicBezTo>
                      <a:cubicBezTo>
                        <a:pt x="5786" y="2442"/>
                        <a:pt x="5937" y="2438"/>
                        <a:pt x="6088" y="2430"/>
                      </a:cubicBezTo>
                      <a:cubicBezTo>
                        <a:pt x="5327" y="1555"/>
                        <a:pt x="4414" y="832"/>
                        <a:pt x="3349" y="338"/>
                      </a:cubicBezTo>
                      <a:cubicBezTo>
                        <a:pt x="2827" y="114"/>
                        <a:pt x="2268" y="0"/>
                        <a:pt x="17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60"/>
                <p:cNvSpPr/>
                <p:nvPr/>
              </p:nvSpPr>
              <p:spPr>
                <a:xfrm>
                  <a:off x="6869225" y="2875500"/>
                  <a:ext cx="201650" cy="188875"/>
                </a:xfrm>
                <a:custGeom>
                  <a:avLst/>
                  <a:gdLst/>
                  <a:ahLst/>
                  <a:cxnLst/>
                  <a:rect l="l" t="t" r="r" b="b"/>
                  <a:pathLst>
                    <a:path w="8066" h="7555" extrusionOk="0">
                      <a:moveTo>
                        <a:pt x="5878" y="1"/>
                      </a:moveTo>
                      <a:cubicBezTo>
                        <a:pt x="5118" y="1"/>
                        <a:pt x="4296" y="490"/>
                        <a:pt x="3729" y="915"/>
                      </a:cubicBezTo>
                      <a:cubicBezTo>
                        <a:pt x="2283" y="2019"/>
                        <a:pt x="1103" y="3502"/>
                        <a:pt x="419" y="5176"/>
                      </a:cubicBezTo>
                      <a:cubicBezTo>
                        <a:pt x="267" y="5557"/>
                        <a:pt x="0" y="5899"/>
                        <a:pt x="228" y="6242"/>
                      </a:cubicBezTo>
                      <a:cubicBezTo>
                        <a:pt x="533" y="6584"/>
                        <a:pt x="913" y="6850"/>
                        <a:pt x="1332" y="7002"/>
                      </a:cubicBezTo>
                      <a:lnTo>
                        <a:pt x="1636" y="7155"/>
                      </a:lnTo>
                      <a:cubicBezTo>
                        <a:pt x="2203" y="7407"/>
                        <a:pt x="2823" y="7554"/>
                        <a:pt x="3451" y="7554"/>
                      </a:cubicBezTo>
                      <a:cubicBezTo>
                        <a:pt x="3582" y="7554"/>
                        <a:pt x="3712" y="7548"/>
                        <a:pt x="3843" y="7535"/>
                      </a:cubicBezTo>
                      <a:cubicBezTo>
                        <a:pt x="5022" y="7459"/>
                        <a:pt x="6087" y="6926"/>
                        <a:pt x="6924" y="6089"/>
                      </a:cubicBezTo>
                      <a:cubicBezTo>
                        <a:pt x="7723" y="5252"/>
                        <a:pt x="8066" y="3693"/>
                        <a:pt x="7989" y="2551"/>
                      </a:cubicBezTo>
                      <a:cubicBezTo>
                        <a:pt x="7913" y="1600"/>
                        <a:pt x="7419" y="725"/>
                        <a:pt x="6620" y="193"/>
                      </a:cubicBezTo>
                      <a:cubicBezTo>
                        <a:pt x="6388" y="57"/>
                        <a:pt x="6136" y="1"/>
                        <a:pt x="5878" y="1"/>
                      </a:cubicBezTo>
                      <a:close/>
                    </a:path>
                  </a:pathLst>
                </a:custGeom>
                <a:solidFill>
                  <a:srgbClr val="D279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60"/>
                <p:cNvSpPr/>
                <p:nvPr/>
              </p:nvSpPr>
              <p:spPr>
                <a:xfrm>
                  <a:off x="6931050" y="2950675"/>
                  <a:ext cx="100825" cy="66600"/>
                </a:xfrm>
                <a:custGeom>
                  <a:avLst/>
                  <a:gdLst/>
                  <a:ahLst/>
                  <a:cxnLst/>
                  <a:rect l="l" t="t" r="r" b="b"/>
                  <a:pathLst>
                    <a:path w="4033" h="2664" fill="none" extrusionOk="0">
                      <a:moveTo>
                        <a:pt x="4033" y="305"/>
                      </a:moveTo>
                      <a:cubicBezTo>
                        <a:pt x="2283" y="1"/>
                        <a:pt x="571" y="990"/>
                        <a:pt x="0" y="2664"/>
                      </a:cubicBezTo>
                    </a:path>
                  </a:pathLst>
                </a:custGeom>
                <a:noFill/>
                <a:ln w="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60"/>
                <p:cNvSpPr/>
                <p:nvPr/>
              </p:nvSpPr>
              <p:spPr>
                <a:xfrm>
                  <a:off x="6202500" y="2294000"/>
                  <a:ext cx="791325" cy="748975"/>
                </a:xfrm>
                <a:custGeom>
                  <a:avLst/>
                  <a:gdLst/>
                  <a:ahLst/>
                  <a:cxnLst/>
                  <a:rect l="l" t="t" r="r" b="b"/>
                  <a:pathLst>
                    <a:path w="31653" h="29959" extrusionOk="0">
                      <a:moveTo>
                        <a:pt x="14742" y="0"/>
                      </a:moveTo>
                      <a:cubicBezTo>
                        <a:pt x="10085" y="0"/>
                        <a:pt x="5430" y="1861"/>
                        <a:pt x="2511" y="5458"/>
                      </a:cubicBezTo>
                      <a:cubicBezTo>
                        <a:pt x="1408" y="6827"/>
                        <a:pt x="571" y="8387"/>
                        <a:pt x="0" y="10023"/>
                      </a:cubicBezTo>
                      <a:cubicBezTo>
                        <a:pt x="3652" y="8539"/>
                        <a:pt x="7571" y="7778"/>
                        <a:pt x="11528" y="7740"/>
                      </a:cubicBezTo>
                      <a:cubicBezTo>
                        <a:pt x="11620" y="7740"/>
                        <a:pt x="11713" y="7739"/>
                        <a:pt x="11805" y="7739"/>
                      </a:cubicBezTo>
                      <a:cubicBezTo>
                        <a:pt x="16118" y="7739"/>
                        <a:pt x="20253" y="8601"/>
                        <a:pt x="24425" y="9719"/>
                      </a:cubicBezTo>
                      <a:cubicBezTo>
                        <a:pt x="23816" y="10099"/>
                        <a:pt x="23397" y="10670"/>
                        <a:pt x="23283" y="11355"/>
                      </a:cubicBezTo>
                      <a:cubicBezTo>
                        <a:pt x="23131" y="12039"/>
                        <a:pt x="23093" y="12724"/>
                        <a:pt x="23207" y="13409"/>
                      </a:cubicBezTo>
                      <a:cubicBezTo>
                        <a:pt x="23359" y="15692"/>
                        <a:pt x="24234" y="17860"/>
                        <a:pt x="25756" y="19610"/>
                      </a:cubicBezTo>
                      <a:lnTo>
                        <a:pt x="25109" y="29958"/>
                      </a:lnTo>
                      <a:lnTo>
                        <a:pt x="27354" y="29311"/>
                      </a:lnTo>
                      <a:cubicBezTo>
                        <a:pt x="27849" y="27866"/>
                        <a:pt x="28533" y="26534"/>
                        <a:pt x="29408" y="25279"/>
                      </a:cubicBezTo>
                      <a:cubicBezTo>
                        <a:pt x="29865" y="24099"/>
                        <a:pt x="30207" y="22882"/>
                        <a:pt x="30436" y="21626"/>
                      </a:cubicBezTo>
                      <a:cubicBezTo>
                        <a:pt x="31653" y="15806"/>
                        <a:pt x="30740" y="9262"/>
                        <a:pt x="26669" y="4925"/>
                      </a:cubicBezTo>
                      <a:cubicBezTo>
                        <a:pt x="24501" y="2719"/>
                        <a:pt x="21761" y="1159"/>
                        <a:pt x="18756" y="474"/>
                      </a:cubicBezTo>
                      <a:cubicBezTo>
                        <a:pt x="17446" y="157"/>
                        <a:pt x="16094" y="0"/>
                        <a:pt x="147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60"/>
                <p:cNvSpPr/>
                <p:nvPr/>
              </p:nvSpPr>
              <p:spPr>
                <a:xfrm>
                  <a:off x="6288100" y="3332075"/>
                  <a:ext cx="567825" cy="1077050"/>
                </a:xfrm>
                <a:custGeom>
                  <a:avLst/>
                  <a:gdLst/>
                  <a:ahLst/>
                  <a:cxnLst/>
                  <a:rect l="l" t="t" r="r" b="b"/>
                  <a:pathLst>
                    <a:path w="22713" h="43082" extrusionOk="0">
                      <a:moveTo>
                        <a:pt x="14457" y="0"/>
                      </a:moveTo>
                      <a:lnTo>
                        <a:pt x="8636" y="457"/>
                      </a:lnTo>
                      <a:cubicBezTo>
                        <a:pt x="8598" y="457"/>
                        <a:pt x="8560" y="495"/>
                        <a:pt x="8484" y="495"/>
                      </a:cubicBezTo>
                      <a:lnTo>
                        <a:pt x="1218" y="3615"/>
                      </a:lnTo>
                      <a:cubicBezTo>
                        <a:pt x="1103" y="3653"/>
                        <a:pt x="989" y="3767"/>
                        <a:pt x="951" y="3881"/>
                      </a:cubicBezTo>
                      <a:cubicBezTo>
                        <a:pt x="0" y="6848"/>
                        <a:pt x="114" y="9968"/>
                        <a:pt x="419" y="13088"/>
                      </a:cubicBezTo>
                      <a:cubicBezTo>
                        <a:pt x="723" y="16207"/>
                        <a:pt x="1370" y="19403"/>
                        <a:pt x="1750" y="22599"/>
                      </a:cubicBezTo>
                      <a:cubicBezTo>
                        <a:pt x="2321" y="27773"/>
                        <a:pt x="2169" y="32985"/>
                        <a:pt x="1218" y="38121"/>
                      </a:cubicBezTo>
                      <a:cubicBezTo>
                        <a:pt x="1180" y="38311"/>
                        <a:pt x="1027" y="38463"/>
                        <a:pt x="837" y="38463"/>
                      </a:cubicBezTo>
                      <a:cubicBezTo>
                        <a:pt x="419" y="38463"/>
                        <a:pt x="228" y="38958"/>
                        <a:pt x="533" y="39224"/>
                      </a:cubicBezTo>
                      <a:lnTo>
                        <a:pt x="3919" y="42724"/>
                      </a:lnTo>
                      <a:cubicBezTo>
                        <a:pt x="4004" y="42809"/>
                        <a:pt x="4114" y="42859"/>
                        <a:pt x="4227" y="42859"/>
                      </a:cubicBezTo>
                      <a:cubicBezTo>
                        <a:pt x="4315" y="42859"/>
                        <a:pt x="4406" y="42829"/>
                        <a:pt x="4489" y="42762"/>
                      </a:cubicBezTo>
                      <a:lnTo>
                        <a:pt x="8941" y="39452"/>
                      </a:lnTo>
                      <a:cubicBezTo>
                        <a:pt x="9017" y="39376"/>
                        <a:pt x="9112" y="39338"/>
                        <a:pt x="9207" y="39338"/>
                      </a:cubicBezTo>
                      <a:cubicBezTo>
                        <a:pt x="9302" y="39338"/>
                        <a:pt x="9397" y="39376"/>
                        <a:pt x="9473" y="39452"/>
                      </a:cubicBezTo>
                      <a:lnTo>
                        <a:pt x="13582" y="42990"/>
                      </a:lnTo>
                      <a:cubicBezTo>
                        <a:pt x="13666" y="43053"/>
                        <a:pt x="13761" y="43081"/>
                        <a:pt x="13855" y="43081"/>
                      </a:cubicBezTo>
                      <a:cubicBezTo>
                        <a:pt x="13932" y="43081"/>
                        <a:pt x="14008" y="43063"/>
                        <a:pt x="14077" y="43028"/>
                      </a:cubicBezTo>
                      <a:lnTo>
                        <a:pt x="22408" y="38235"/>
                      </a:lnTo>
                      <a:cubicBezTo>
                        <a:pt x="22560" y="38159"/>
                        <a:pt x="22636" y="37968"/>
                        <a:pt x="22636" y="37778"/>
                      </a:cubicBezTo>
                      <a:cubicBezTo>
                        <a:pt x="20544" y="25680"/>
                        <a:pt x="20544" y="13316"/>
                        <a:pt x="22675" y="1218"/>
                      </a:cubicBezTo>
                      <a:cubicBezTo>
                        <a:pt x="22713" y="990"/>
                        <a:pt x="22522" y="761"/>
                        <a:pt x="22256" y="723"/>
                      </a:cubicBezTo>
                      <a:lnTo>
                        <a:pt x="1453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60"/>
                <p:cNvSpPr/>
                <p:nvPr/>
              </p:nvSpPr>
              <p:spPr>
                <a:xfrm>
                  <a:off x="6486875" y="3188450"/>
                  <a:ext cx="188350" cy="164575"/>
                </a:xfrm>
                <a:custGeom>
                  <a:avLst/>
                  <a:gdLst/>
                  <a:ahLst/>
                  <a:cxnLst/>
                  <a:rect l="l" t="t" r="r" b="b"/>
                  <a:pathLst>
                    <a:path w="7534" h="6583" extrusionOk="0">
                      <a:moveTo>
                        <a:pt x="7533" y="1"/>
                      </a:moveTo>
                      <a:lnTo>
                        <a:pt x="609" y="1180"/>
                      </a:lnTo>
                      <a:lnTo>
                        <a:pt x="0" y="6582"/>
                      </a:lnTo>
                      <a:lnTo>
                        <a:pt x="7457" y="5936"/>
                      </a:lnTo>
                      <a:lnTo>
                        <a:pt x="7533" y="1"/>
                      </a:lnTo>
                      <a:close/>
                    </a:path>
                  </a:pathLst>
                </a:custGeom>
                <a:solidFill>
                  <a:srgbClr val="D279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60"/>
                <p:cNvSpPr/>
                <p:nvPr/>
              </p:nvSpPr>
              <p:spPr>
                <a:xfrm>
                  <a:off x="6515400" y="3394850"/>
                  <a:ext cx="20000" cy="907375"/>
                </a:xfrm>
                <a:custGeom>
                  <a:avLst/>
                  <a:gdLst/>
                  <a:ahLst/>
                  <a:cxnLst/>
                  <a:rect l="l" t="t" r="r" b="b"/>
                  <a:pathLst>
                    <a:path w="800" h="36295" fill="none" extrusionOk="0">
                      <a:moveTo>
                        <a:pt x="191" y="36294"/>
                      </a:moveTo>
                      <a:cubicBezTo>
                        <a:pt x="647" y="33517"/>
                        <a:pt x="800" y="30702"/>
                        <a:pt x="609" y="27887"/>
                      </a:cubicBezTo>
                      <a:cubicBezTo>
                        <a:pt x="1" y="18566"/>
                        <a:pt x="457" y="9321"/>
                        <a:pt x="800" y="0"/>
                      </a:cubicBezTo>
                    </a:path>
                  </a:pathLst>
                </a:custGeom>
                <a:noFill/>
                <a:ln w="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60"/>
                <p:cNvSpPr/>
                <p:nvPr/>
              </p:nvSpPr>
              <p:spPr>
                <a:xfrm>
                  <a:off x="6284275" y="3438600"/>
                  <a:ext cx="24775" cy="223525"/>
                </a:xfrm>
                <a:custGeom>
                  <a:avLst/>
                  <a:gdLst/>
                  <a:ahLst/>
                  <a:cxnLst/>
                  <a:rect l="l" t="t" r="r" b="b"/>
                  <a:pathLst>
                    <a:path w="991" h="8941" fill="none" extrusionOk="0">
                      <a:moveTo>
                        <a:pt x="990" y="0"/>
                      </a:moveTo>
                      <a:cubicBezTo>
                        <a:pt x="115" y="2892"/>
                        <a:pt x="1" y="5973"/>
                        <a:pt x="610" y="8941"/>
                      </a:cubicBezTo>
                    </a:path>
                  </a:pathLst>
                </a:custGeom>
                <a:noFill/>
                <a:ln w="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60"/>
                <p:cNvSpPr/>
                <p:nvPr/>
              </p:nvSpPr>
              <p:spPr>
                <a:xfrm>
                  <a:off x="6777900" y="3352050"/>
                  <a:ext cx="495550" cy="876950"/>
                </a:xfrm>
                <a:custGeom>
                  <a:avLst/>
                  <a:gdLst/>
                  <a:ahLst/>
                  <a:cxnLst/>
                  <a:rect l="l" t="t" r="r" b="b"/>
                  <a:pathLst>
                    <a:path w="19822" h="35078" extrusionOk="0">
                      <a:moveTo>
                        <a:pt x="2664" y="0"/>
                      </a:moveTo>
                      <a:cubicBezTo>
                        <a:pt x="648" y="2702"/>
                        <a:pt x="1" y="6164"/>
                        <a:pt x="1523" y="9169"/>
                      </a:cubicBezTo>
                      <a:cubicBezTo>
                        <a:pt x="3920" y="9702"/>
                        <a:pt x="6240" y="10577"/>
                        <a:pt x="8104" y="12136"/>
                      </a:cubicBezTo>
                      <a:cubicBezTo>
                        <a:pt x="9969" y="13696"/>
                        <a:pt x="11262" y="16017"/>
                        <a:pt x="11148" y="18452"/>
                      </a:cubicBezTo>
                      <a:cubicBezTo>
                        <a:pt x="11072" y="20506"/>
                        <a:pt x="9969" y="22408"/>
                        <a:pt x="8523" y="23892"/>
                      </a:cubicBezTo>
                      <a:cubicBezTo>
                        <a:pt x="7077" y="25338"/>
                        <a:pt x="5327" y="26441"/>
                        <a:pt x="3577" y="27506"/>
                      </a:cubicBezTo>
                      <a:lnTo>
                        <a:pt x="7458" y="35077"/>
                      </a:lnTo>
                      <a:cubicBezTo>
                        <a:pt x="11795" y="33441"/>
                        <a:pt x="15561" y="30360"/>
                        <a:pt x="17539" y="26213"/>
                      </a:cubicBezTo>
                      <a:cubicBezTo>
                        <a:pt x="19594" y="22028"/>
                        <a:pt x="19822" y="17158"/>
                        <a:pt x="18186" y="12821"/>
                      </a:cubicBezTo>
                      <a:cubicBezTo>
                        <a:pt x="16893" y="9626"/>
                        <a:pt x="14800" y="6848"/>
                        <a:pt x="12061" y="4756"/>
                      </a:cubicBezTo>
                      <a:cubicBezTo>
                        <a:pt x="9246" y="2663"/>
                        <a:pt x="6050" y="1028"/>
                        <a:pt x="266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60"/>
                <p:cNvSpPr/>
                <p:nvPr/>
              </p:nvSpPr>
              <p:spPr>
                <a:xfrm>
                  <a:off x="6816900" y="3359650"/>
                  <a:ext cx="31425" cy="211175"/>
                </a:xfrm>
                <a:custGeom>
                  <a:avLst/>
                  <a:gdLst/>
                  <a:ahLst/>
                  <a:cxnLst/>
                  <a:rect l="l" t="t" r="r" b="b"/>
                  <a:pathLst>
                    <a:path w="1257" h="8447" fill="none" extrusionOk="0">
                      <a:moveTo>
                        <a:pt x="305" y="8447"/>
                      </a:moveTo>
                      <a:cubicBezTo>
                        <a:pt x="1" y="5593"/>
                        <a:pt x="305" y="2702"/>
                        <a:pt x="1256" y="1"/>
                      </a:cubicBezTo>
                    </a:path>
                  </a:pathLst>
                </a:custGeom>
                <a:noFill/>
                <a:ln w="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60"/>
                <p:cNvSpPr/>
                <p:nvPr/>
              </p:nvSpPr>
              <p:spPr>
                <a:xfrm>
                  <a:off x="6958625" y="3986425"/>
                  <a:ext cx="90375" cy="190250"/>
                </a:xfrm>
                <a:custGeom>
                  <a:avLst/>
                  <a:gdLst/>
                  <a:ahLst/>
                  <a:cxnLst/>
                  <a:rect l="l" t="t" r="r" b="b"/>
                  <a:pathLst>
                    <a:path w="3615" h="7610" fill="none" extrusionOk="0">
                      <a:moveTo>
                        <a:pt x="3615" y="7610"/>
                      </a:moveTo>
                      <a:cubicBezTo>
                        <a:pt x="3006" y="4832"/>
                        <a:pt x="1750" y="2207"/>
                        <a:pt x="0" y="1"/>
                      </a:cubicBezTo>
                    </a:path>
                  </a:pathLst>
                </a:custGeom>
                <a:noFill/>
                <a:ln w="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60"/>
                <p:cNvSpPr/>
                <p:nvPr/>
              </p:nvSpPr>
              <p:spPr>
                <a:xfrm>
                  <a:off x="6659975" y="4018475"/>
                  <a:ext cx="316750" cy="319900"/>
                </a:xfrm>
                <a:custGeom>
                  <a:avLst/>
                  <a:gdLst/>
                  <a:ahLst/>
                  <a:cxnLst/>
                  <a:rect l="l" t="t" r="r" b="b"/>
                  <a:pathLst>
                    <a:path w="12670" h="12796" extrusionOk="0">
                      <a:moveTo>
                        <a:pt x="4356" y="0"/>
                      </a:moveTo>
                      <a:cubicBezTo>
                        <a:pt x="4209" y="0"/>
                        <a:pt x="4061" y="19"/>
                        <a:pt x="3919" y="50"/>
                      </a:cubicBezTo>
                      <a:cubicBezTo>
                        <a:pt x="3539" y="279"/>
                        <a:pt x="3310" y="659"/>
                        <a:pt x="3234" y="1116"/>
                      </a:cubicBezTo>
                      <a:lnTo>
                        <a:pt x="2664" y="2828"/>
                      </a:lnTo>
                      <a:cubicBezTo>
                        <a:pt x="2283" y="2942"/>
                        <a:pt x="1865" y="2980"/>
                        <a:pt x="1446" y="2980"/>
                      </a:cubicBezTo>
                      <a:cubicBezTo>
                        <a:pt x="1028" y="3018"/>
                        <a:pt x="533" y="3284"/>
                        <a:pt x="495" y="3703"/>
                      </a:cubicBezTo>
                      <a:cubicBezTo>
                        <a:pt x="457" y="4159"/>
                        <a:pt x="990" y="4463"/>
                        <a:pt x="1446" y="4654"/>
                      </a:cubicBezTo>
                      <a:cubicBezTo>
                        <a:pt x="952" y="5034"/>
                        <a:pt x="571" y="5567"/>
                        <a:pt x="343" y="6099"/>
                      </a:cubicBezTo>
                      <a:cubicBezTo>
                        <a:pt x="0" y="6670"/>
                        <a:pt x="77" y="7431"/>
                        <a:pt x="571" y="7887"/>
                      </a:cubicBezTo>
                      <a:cubicBezTo>
                        <a:pt x="821" y="8062"/>
                        <a:pt x="1104" y="8155"/>
                        <a:pt x="1387" y="8155"/>
                      </a:cubicBezTo>
                      <a:cubicBezTo>
                        <a:pt x="1535" y="8155"/>
                        <a:pt x="1683" y="8130"/>
                        <a:pt x="1827" y="8078"/>
                      </a:cubicBezTo>
                      <a:cubicBezTo>
                        <a:pt x="1979" y="8382"/>
                        <a:pt x="2017" y="8724"/>
                        <a:pt x="1979" y="9029"/>
                      </a:cubicBezTo>
                      <a:cubicBezTo>
                        <a:pt x="2055" y="9447"/>
                        <a:pt x="2321" y="9752"/>
                        <a:pt x="2702" y="9828"/>
                      </a:cubicBezTo>
                      <a:cubicBezTo>
                        <a:pt x="2892" y="9866"/>
                        <a:pt x="3082" y="9885"/>
                        <a:pt x="3272" y="9885"/>
                      </a:cubicBezTo>
                      <a:cubicBezTo>
                        <a:pt x="3462" y="9885"/>
                        <a:pt x="3653" y="9866"/>
                        <a:pt x="3843" y="9828"/>
                      </a:cubicBezTo>
                      <a:cubicBezTo>
                        <a:pt x="4071" y="9828"/>
                        <a:pt x="4223" y="10132"/>
                        <a:pt x="4299" y="10360"/>
                      </a:cubicBezTo>
                      <a:cubicBezTo>
                        <a:pt x="4299" y="10589"/>
                        <a:pt x="4376" y="10817"/>
                        <a:pt x="4452" y="11007"/>
                      </a:cubicBezTo>
                      <a:cubicBezTo>
                        <a:pt x="4566" y="11273"/>
                        <a:pt x="4832" y="11426"/>
                        <a:pt x="5098" y="11502"/>
                      </a:cubicBezTo>
                      <a:cubicBezTo>
                        <a:pt x="5232" y="11521"/>
                        <a:pt x="5374" y="11530"/>
                        <a:pt x="5517" y="11530"/>
                      </a:cubicBezTo>
                      <a:cubicBezTo>
                        <a:pt x="5660" y="11530"/>
                        <a:pt x="5802" y="11521"/>
                        <a:pt x="5935" y="11502"/>
                      </a:cubicBezTo>
                      <a:lnTo>
                        <a:pt x="5973" y="11692"/>
                      </a:lnTo>
                      <a:cubicBezTo>
                        <a:pt x="6049" y="12224"/>
                        <a:pt x="6316" y="12757"/>
                        <a:pt x="6886" y="12795"/>
                      </a:cubicBezTo>
                      <a:cubicBezTo>
                        <a:pt x="7305" y="12757"/>
                        <a:pt x="7723" y="12605"/>
                        <a:pt x="8066" y="12301"/>
                      </a:cubicBezTo>
                      <a:cubicBezTo>
                        <a:pt x="8865" y="11806"/>
                        <a:pt x="9588" y="11197"/>
                        <a:pt x="10272" y="10512"/>
                      </a:cubicBezTo>
                      <a:cubicBezTo>
                        <a:pt x="10957" y="9828"/>
                        <a:pt x="11414" y="8953"/>
                        <a:pt x="11566" y="8002"/>
                      </a:cubicBezTo>
                      <a:lnTo>
                        <a:pt x="12669" y="7583"/>
                      </a:lnTo>
                      <a:lnTo>
                        <a:pt x="9055" y="925"/>
                      </a:lnTo>
                      <a:lnTo>
                        <a:pt x="7914" y="1344"/>
                      </a:lnTo>
                      <a:cubicBezTo>
                        <a:pt x="6886" y="1344"/>
                        <a:pt x="5935" y="469"/>
                        <a:pt x="4946" y="126"/>
                      </a:cubicBezTo>
                      <a:cubicBezTo>
                        <a:pt x="4768" y="37"/>
                        <a:pt x="4564" y="0"/>
                        <a:pt x="4356" y="0"/>
                      </a:cubicBezTo>
                      <a:close/>
                    </a:path>
                  </a:pathLst>
                </a:custGeom>
                <a:solidFill>
                  <a:srgbClr val="D279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60"/>
                <p:cNvSpPr/>
                <p:nvPr/>
              </p:nvSpPr>
              <p:spPr>
                <a:xfrm>
                  <a:off x="6702775" y="4085350"/>
                  <a:ext cx="73250" cy="41875"/>
                </a:xfrm>
                <a:custGeom>
                  <a:avLst/>
                  <a:gdLst/>
                  <a:ahLst/>
                  <a:cxnLst/>
                  <a:rect l="l" t="t" r="r" b="b"/>
                  <a:pathLst>
                    <a:path w="2930" h="1675" fill="none" extrusionOk="0">
                      <a:moveTo>
                        <a:pt x="2930" y="0"/>
                      </a:moveTo>
                      <a:lnTo>
                        <a:pt x="0" y="1674"/>
                      </a:lnTo>
                    </a:path>
                  </a:pathLst>
                </a:custGeom>
                <a:noFill/>
                <a:ln w="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60"/>
                <p:cNvSpPr/>
                <p:nvPr/>
              </p:nvSpPr>
              <p:spPr>
                <a:xfrm>
                  <a:off x="6751275" y="4065375"/>
                  <a:ext cx="8600" cy="27600"/>
                </a:xfrm>
                <a:custGeom>
                  <a:avLst/>
                  <a:gdLst/>
                  <a:ahLst/>
                  <a:cxnLst/>
                  <a:rect l="l" t="t" r="r" b="b"/>
                  <a:pathLst>
                    <a:path w="344" h="1104" fill="none" extrusionOk="0">
                      <a:moveTo>
                        <a:pt x="343" y="0"/>
                      </a:moveTo>
                      <a:lnTo>
                        <a:pt x="1" y="1104"/>
                      </a:lnTo>
                    </a:path>
                  </a:pathLst>
                </a:custGeom>
                <a:noFill/>
                <a:ln w="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60"/>
                <p:cNvSpPr/>
                <p:nvPr/>
              </p:nvSpPr>
              <p:spPr>
                <a:xfrm>
                  <a:off x="6465950" y="3340625"/>
                  <a:ext cx="228300" cy="117025"/>
                </a:xfrm>
                <a:custGeom>
                  <a:avLst/>
                  <a:gdLst/>
                  <a:ahLst/>
                  <a:cxnLst/>
                  <a:rect l="l" t="t" r="r" b="b"/>
                  <a:pathLst>
                    <a:path w="9132" h="4681" fill="none" extrusionOk="0">
                      <a:moveTo>
                        <a:pt x="9131" y="1"/>
                      </a:moveTo>
                      <a:lnTo>
                        <a:pt x="5441" y="4300"/>
                      </a:lnTo>
                      <a:lnTo>
                        <a:pt x="2930" y="2017"/>
                      </a:lnTo>
                      <a:lnTo>
                        <a:pt x="0" y="4680"/>
                      </a:lnTo>
                      <a:lnTo>
                        <a:pt x="419" y="1028"/>
                      </a:lnTo>
                    </a:path>
                  </a:pathLst>
                </a:custGeom>
                <a:noFill/>
                <a:ln w="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2019" name="Google Shape;2019;p60"/>
          <p:cNvGrpSpPr/>
          <p:nvPr/>
        </p:nvGrpSpPr>
        <p:grpSpPr>
          <a:xfrm>
            <a:off x="-4206957" y="-656242"/>
            <a:ext cx="6905534" cy="6455984"/>
            <a:chOff x="-4206957" y="-656242"/>
            <a:chExt cx="6905534" cy="6455984"/>
          </a:xfrm>
        </p:grpSpPr>
        <p:grpSp>
          <p:nvGrpSpPr>
            <p:cNvPr id="2020" name="Google Shape;2020;p60"/>
            <p:cNvGrpSpPr/>
            <p:nvPr/>
          </p:nvGrpSpPr>
          <p:grpSpPr>
            <a:xfrm flipH="1">
              <a:off x="294278" y="539535"/>
              <a:ext cx="2404300" cy="4604144"/>
              <a:chOff x="8949000" y="923438"/>
              <a:chExt cx="1929150" cy="3694250"/>
            </a:xfrm>
          </p:grpSpPr>
          <p:sp>
            <p:nvSpPr>
              <p:cNvPr id="2021" name="Google Shape;2021;p60"/>
              <p:cNvSpPr/>
              <p:nvPr/>
            </p:nvSpPr>
            <p:spPr>
              <a:xfrm>
                <a:off x="8949000" y="923438"/>
                <a:ext cx="1929150" cy="3694250"/>
              </a:xfrm>
              <a:custGeom>
                <a:avLst/>
                <a:gdLst/>
                <a:ahLst/>
                <a:cxnLst/>
                <a:rect l="l" t="t" r="r" b="b"/>
                <a:pathLst>
                  <a:path w="77166" h="147770" extrusionOk="0">
                    <a:moveTo>
                      <a:pt x="18696" y="1"/>
                    </a:moveTo>
                    <a:cubicBezTo>
                      <a:pt x="9018" y="11365"/>
                      <a:pt x="3593" y="26065"/>
                      <a:pt x="2603" y="40985"/>
                    </a:cubicBezTo>
                    <a:lnTo>
                      <a:pt x="21628" y="54328"/>
                    </a:lnTo>
                    <a:lnTo>
                      <a:pt x="21628" y="54328"/>
                    </a:lnTo>
                    <a:lnTo>
                      <a:pt x="0" y="45897"/>
                    </a:lnTo>
                    <a:lnTo>
                      <a:pt x="0" y="45897"/>
                    </a:lnTo>
                    <a:cubicBezTo>
                      <a:pt x="2236" y="72584"/>
                      <a:pt x="11181" y="98281"/>
                      <a:pt x="26027" y="120606"/>
                    </a:cubicBezTo>
                    <a:cubicBezTo>
                      <a:pt x="30573" y="127424"/>
                      <a:pt x="35778" y="134023"/>
                      <a:pt x="42267" y="139045"/>
                    </a:cubicBezTo>
                    <a:cubicBezTo>
                      <a:pt x="48719" y="144104"/>
                      <a:pt x="56637" y="147623"/>
                      <a:pt x="64885" y="147770"/>
                    </a:cubicBezTo>
                    <a:cubicBezTo>
                      <a:pt x="70310" y="143664"/>
                      <a:pt x="74306" y="135782"/>
                      <a:pt x="75736" y="129111"/>
                    </a:cubicBezTo>
                    <a:cubicBezTo>
                      <a:pt x="77165" y="122475"/>
                      <a:pt x="76836" y="115547"/>
                      <a:pt x="76176" y="108802"/>
                    </a:cubicBezTo>
                    <a:cubicBezTo>
                      <a:pt x="73903" y="85781"/>
                      <a:pt x="67304" y="65472"/>
                      <a:pt x="57847" y="44394"/>
                    </a:cubicBezTo>
                    <a:cubicBezTo>
                      <a:pt x="49635" y="25955"/>
                      <a:pt x="35962" y="10448"/>
                      <a:pt x="1869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60"/>
              <p:cNvSpPr/>
              <p:nvPr/>
            </p:nvSpPr>
            <p:spPr>
              <a:xfrm>
                <a:off x="9408125" y="1039838"/>
                <a:ext cx="1023700" cy="3374400"/>
              </a:xfrm>
              <a:custGeom>
                <a:avLst/>
                <a:gdLst/>
                <a:ahLst/>
                <a:cxnLst/>
                <a:rect l="l" t="t" r="r" b="b"/>
                <a:pathLst>
                  <a:path w="40948" h="134976" fill="none" extrusionOk="0">
                    <a:moveTo>
                      <a:pt x="40948" y="134975"/>
                    </a:moveTo>
                    <a:cubicBezTo>
                      <a:pt x="23389" y="91242"/>
                      <a:pt x="9679" y="46080"/>
                      <a:pt x="1" y="0"/>
                    </a:cubicBezTo>
                  </a:path>
                </a:pathLst>
              </a:custGeom>
              <a:noFill/>
              <a:ln w="119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60"/>
              <p:cNvSpPr/>
              <p:nvPr/>
            </p:nvSpPr>
            <p:spPr>
              <a:xfrm>
                <a:off x="9419125" y="957363"/>
                <a:ext cx="1127275" cy="3593425"/>
              </a:xfrm>
              <a:custGeom>
                <a:avLst/>
                <a:gdLst/>
                <a:ahLst/>
                <a:cxnLst/>
                <a:rect l="l" t="t" r="r" b="b"/>
                <a:pathLst>
                  <a:path w="45091" h="143737" fill="none" extrusionOk="0">
                    <a:moveTo>
                      <a:pt x="1" y="0"/>
                    </a:moveTo>
                    <a:cubicBezTo>
                      <a:pt x="12611" y="48645"/>
                      <a:pt x="27678" y="96594"/>
                      <a:pt x="45090" y="143737"/>
                    </a:cubicBezTo>
                  </a:path>
                </a:pathLst>
              </a:custGeom>
              <a:noFill/>
              <a:ln w="119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60"/>
              <p:cNvSpPr/>
              <p:nvPr/>
            </p:nvSpPr>
            <p:spPr>
              <a:xfrm>
                <a:off x="9014050" y="2249563"/>
                <a:ext cx="693800" cy="252050"/>
              </a:xfrm>
              <a:custGeom>
                <a:avLst/>
                <a:gdLst/>
                <a:ahLst/>
                <a:cxnLst/>
                <a:rect l="l" t="t" r="r" b="b"/>
                <a:pathLst>
                  <a:path w="27752" h="10082" fill="none" extrusionOk="0">
                    <a:moveTo>
                      <a:pt x="1" y="0"/>
                    </a:moveTo>
                    <a:lnTo>
                      <a:pt x="27751" y="10081"/>
                    </a:lnTo>
                  </a:path>
                </a:pathLst>
              </a:custGeom>
              <a:noFill/>
              <a:ln w="119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60"/>
              <p:cNvSpPr/>
              <p:nvPr/>
            </p:nvSpPr>
            <p:spPr>
              <a:xfrm>
                <a:off x="9059875" y="1901313"/>
                <a:ext cx="559975" cy="352850"/>
              </a:xfrm>
              <a:custGeom>
                <a:avLst/>
                <a:gdLst/>
                <a:ahLst/>
                <a:cxnLst/>
                <a:rect l="l" t="t" r="r" b="b"/>
                <a:pathLst>
                  <a:path w="22399" h="14114" fill="none" extrusionOk="0">
                    <a:moveTo>
                      <a:pt x="1" y="0"/>
                    </a:moveTo>
                    <a:lnTo>
                      <a:pt x="22399" y="14113"/>
                    </a:lnTo>
                  </a:path>
                </a:pathLst>
              </a:custGeom>
              <a:noFill/>
              <a:ln w="119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60"/>
              <p:cNvSpPr/>
              <p:nvPr/>
            </p:nvSpPr>
            <p:spPr>
              <a:xfrm>
                <a:off x="9857200" y="1622688"/>
                <a:ext cx="255700" cy="558150"/>
              </a:xfrm>
              <a:custGeom>
                <a:avLst/>
                <a:gdLst/>
                <a:ahLst/>
                <a:cxnLst/>
                <a:rect l="l" t="t" r="r" b="b"/>
                <a:pathLst>
                  <a:path w="10228" h="22326" fill="none" extrusionOk="0">
                    <a:moveTo>
                      <a:pt x="0" y="22326"/>
                    </a:moveTo>
                    <a:lnTo>
                      <a:pt x="10228" y="1"/>
                    </a:lnTo>
                  </a:path>
                </a:pathLst>
              </a:custGeom>
              <a:noFill/>
              <a:ln w="119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60"/>
              <p:cNvSpPr/>
              <p:nvPr/>
            </p:nvSpPr>
            <p:spPr>
              <a:xfrm>
                <a:off x="9921350" y="1871963"/>
                <a:ext cx="329025" cy="585650"/>
              </a:xfrm>
              <a:custGeom>
                <a:avLst/>
                <a:gdLst/>
                <a:ahLst/>
                <a:cxnLst/>
                <a:rect l="l" t="t" r="r" b="b"/>
                <a:pathLst>
                  <a:path w="13161" h="23426" fill="none" extrusionOk="0">
                    <a:moveTo>
                      <a:pt x="0" y="23425"/>
                    </a:moveTo>
                    <a:lnTo>
                      <a:pt x="13161" y="1"/>
                    </a:lnTo>
                  </a:path>
                </a:pathLst>
              </a:custGeom>
              <a:noFill/>
              <a:ln w="119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60"/>
              <p:cNvSpPr/>
              <p:nvPr/>
            </p:nvSpPr>
            <p:spPr>
              <a:xfrm>
                <a:off x="9376975" y="3471188"/>
                <a:ext cx="751525" cy="202550"/>
              </a:xfrm>
              <a:custGeom>
                <a:avLst/>
                <a:gdLst/>
                <a:ahLst/>
                <a:cxnLst/>
                <a:rect l="l" t="t" r="r" b="b"/>
                <a:pathLst>
                  <a:path w="30061" h="8102" fill="none" extrusionOk="0">
                    <a:moveTo>
                      <a:pt x="0" y="0"/>
                    </a:moveTo>
                    <a:lnTo>
                      <a:pt x="30060" y="8102"/>
                    </a:lnTo>
                  </a:path>
                </a:pathLst>
              </a:custGeom>
              <a:noFill/>
              <a:ln w="119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60"/>
              <p:cNvSpPr/>
              <p:nvPr/>
            </p:nvSpPr>
            <p:spPr>
              <a:xfrm>
                <a:off x="9422800" y="3634313"/>
                <a:ext cx="701100" cy="139325"/>
              </a:xfrm>
              <a:custGeom>
                <a:avLst/>
                <a:gdLst/>
                <a:ahLst/>
                <a:cxnLst/>
                <a:rect l="l" t="t" r="r" b="b"/>
                <a:pathLst>
                  <a:path w="28044" h="5573" fill="none" extrusionOk="0">
                    <a:moveTo>
                      <a:pt x="0" y="0"/>
                    </a:moveTo>
                    <a:lnTo>
                      <a:pt x="28044" y="5572"/>
                    </a:lnTo>
                  </a:path>
                </a:pathLst>
              </a:custGeom>
              <a:noFill/>
              <a:ln w="119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60"/>
              <p:cNvSpPr/>
              <p:nvPr/>
            </p:nvSpPr>
            <p:spPr>
              <a:xfrm>
                <a:off x="10276925" y="3153163"/>
                <a:ext cx="428925" cy="551750"/>
              </a:xfrm>
              <a:custGeom>
                <a:avLst/>
                <a:gdLst/>
                <a:ahLst/>
                <a:cxnLst/>
                <a:rect l="l" t="t" r="r" b="b"/>
                <a:pathLst>
                  <a:path w="17157" h="22070" fill="none" extrusionOk="0">
                    <a:moveTo>
                      <a:pt x="1" y="22069"/>
                    </a:moveTo>
                    <a:lnTo>
                      <a:pt x="17157" y="1"/>
                    </a:lnTo>
                  </a:path>
                </a:pathLst>
              </a:custGeom>
              <a:noFill/>
              <a:ln w="119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60"/>
              <p:cNvSpPr/>
              <p:nvPr/>
            </p:nvSpPr>
            <p:spPr>
              <a:xfrm>
                <a:off x="10320925" y="3366713"/>
                <a:ext cx="367525" cy="433500"/>
              </a:xfrm>
              <a:custGeom>
                <a:avLst/>
                <a:gdLst/>
                <a:ahLst/>
                <a:cxnLst/>
                <a:rect l="l" t="t" r="r" b="b"/>
                <a:pathLst>
                  <a:path w="14701" h="17340" fill="none" extrusionOk="0">
                    <a:moveTo>
                      <a:pt x="0" y="17340"/>
                    </a:moveTo>
                    <a:lnTo>
                      <a:pt x="14700" y="0"/>
                    </a:lnTo>
                  </a:path>
                </a:pathLst>
              </a:custGeom>
              <a:noFill/>
              <a:ln w="119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32" name="Google Shape;2032;p60"/>
            <p:cNvSpPr/>
            <p:nvPr/>
          </p:nvSpPr>
          <p:spPr>
            <a:xfrm>
              <a:off x="-4206957" y="-656242"/>
              <a:ext cx="6702650" cy="6455984"/>
            </a:xfrm>
            <a:custGeom>
              <a:avLst/>
              <a:gdLst/>
              <a:ahLst/>
              <a:cxnLst/>
              <a:rect l="l" t="t" r="r" b="b"/>
              <a:pathLst>
                <a:path w="192439" h="185357" extrusionOk="0">
                  <a:moveTo>
                    <a:pt x="112964" y="1"/>
                  </a:moveTo>
                  <a:cubicBezTo>
                    <a:pt x="109203" y="1"/>
                    <a:pt x="105436" y="1180"/>
                    <a:pt x="102184" y="3131"/>
                  </a:cubicBezTo>
                  <a:cubicBezTo>
                    <a:pt x="97226" y="6113"/>
                    <a:pt x="93461" y="10699"/>
                    <a:pt x="89099" y="14501"/>
                  </a:cubicBezTo>
                  <a:cubicBezTo>
                    <a:pt x="85126" y="17999"/>
                    <a:pt x="80193" y="21002"/>
                    <a:pt x="75007" y="21002"/>
                  </a:cubicBezTo>
                  <a:cubicBezTo>
                    <a:pt x="74500" y="21002"/>
                    <a:pt x="73990" y="20973"/>
                    <a:pt x="73479" y="20913"/>
                  </a:cubicBezTo>
                  <a:cubicBezTo>
                    <a:pt x="68893" y="20354"/>
                    <a:pt x="65016" y="17446"/>
                    <a:pt x="61102" y="14986"/>
                  </a:cubicBezTo>
                  <a:cubicBezTo>
                    <a:pt x="57969" y="13047"/>
                    <a:pt x="54359" y="11274"/>
                    <a:pt x="50749" y="11274"/>
                  </a:cubicBezTo>
                  <a:cubicBezTo>
                    <a:pt x="49848" y="11274"/>
                    <a:pt x="48947" y="11385"/>
                    <a:pt x="48054" y="11631"/>
                  </a:cubicBezTo>
                  <a:cubicBezTo>
                    <a:pt x="44400" y="12637"/>
                    <a:pt x="41642" y="15806"/>
                    <a:pt x="40262" y="19347"/>
                  </a:cubicBezTo>
                  <a:cubicBezTo>
                    <a:pt x="38920" y="22889"/>
                    <a:pt x="38771" y="26766"/>
                    <a:pt x="38883" y="30569"/>
                  </a:cubicBezTo>
                  <a:cubicBezTo>
                    <a:pt x="39107" y="37615"/>
                    <a:pt x="38920" y="46375"/>
                    <a:pt x="34186" y="51595"/>
                  </a:cubicBezTo>
                  <a:cubicBezTo>
                    <a:pt x="31576" y="54502"/>
                    <a:pt x="27811" y="56180"/>
                    <a:pt x="25388" y="59274"/>
                  </a:cubicBezTo>
                  <a:cubicBezTo>
                    <a:pt x="21846" y="63785"/>
                    <a:pt x="22107" y="70234"/>
                    <a:pt x="23151" y="75901"/>
                  </a:cubicBezTo>
                  <a:cubicBezTo>
                    <a:pt x="24157" y="81605"/>
                    <a:pt x="25760" y="87458"/>
                    <a:pt x="24307" y="93050"/>
                  </a:cubicBezTo>
                  <a:cubicBezTo>
                    <a:pt x="21548" y="103674"/>
                    <a:pt x="9059" y="108931"/>
                    <a:pt x="4511" y="118922"/>
                  </a:cubicBezTo>
                  <a:cubicBezTo>
                    <a:pt x="0" y="128727"/>
                    <a:pt x="4362" y="140321"/>
                    <a:pt x="14204" y="144757"/>
                  </a:cubicBezTo>
                  <a:cubicBezTo>
                    <a:pt x="22144" y="148336"/>
                    <a:pt x="31464" y="146248"/>
                    <a:pt x="40039" y="147963"/>
                  </a:cubicBezTo>
                  <a:cubicBezTo>
                    <a:pt x="49209" y="149827"/>
                    <a:pt x="59536" y="155568"/>
                    <a:pt x="61064" y="164813"/>
                  </a:cubicBezTo>
                  <a:cubicBezTo>
                    <a:pt x="61661" y="168653"/>
                    <a:pt x="62332" y="172568"/>
                    <a:pt x="64233" y="175997"/>
                  </a:cubicBezTo>
                  <a:cubicBezTo>
                    <a:pt x="66134" y="179390"/>
                    <a:pt x="69564" y="182186"/>
                    <a:pt x="73441" y="182260"/>
                  </a:cubicBezTo>
                  <a:cubicBezTo>
                    <a:pt x="73487" y="182261"/>
                    <a:pt x="73532" y="182261"/>
                    <a:pt x="73577" y="182261"/>
                  </a:cubicBezTo>
                  <a:cubicBezTo>
                    <a:pt x="78287" y="182261"/>
                    <a:pt x="82117" y="178421"/>
                    <a:pt x="84961" y="174618"/>
                  </a:cubicBezTo>
                  <a:cubicBezTo>
                    <a:pt x="87831" y="170778"/>
                    <a:pt x="90627" y="166416"/>
                    <a:pt x="95101" y="164776"/>
                  </a:cubicBezTo>
                  <a:cubicBezTo>
                    <a:pt x="96376" y="164311"/>
                    <a:pt x="97693" y="164101"/>
                    <a:pt x="99017" y="164101"/>
                  </a:cubicBezTo>
                  <a:cubicBezTo>
                    <a:pt x="102998" y="164101"/>
                    <a:pt x="107048" y="165996"/>
                    <a:pt x="110236" y="168541"/>
                  </a:cubicBezTo>
                  <a:cubicBezTo>
                    <a:pt x="114449" y="171934"/>
                    <a:pt x="117730" y="176407"/>
                    <a:pt x="121793" y="179986"/>
                  </a:cubicBezTo>
                  <a:cubicBezTo>
                    <a:pt x="125211" y="182969"/>
                    <a:pt x="129587" y="185357"/>
                    <a:pt x="134015" y="185357"/>
                  </a:cubicBezTo>
                  <a:cubicBezTo>
                    <a:pt x="134900" y="185357"/>
                    <a:pt x="135786" y="185261"/>
                    <a:pt x="136668" y="185056"/>
                  </a:cubicBezTo>
                  <a:cubicBezTo>
                    <a:pt x="142223" y="183789"/>
                    <a:pt x="146062" y="178458"/>
                    <a:pt x="147479" y="172903"/>
                  </a:cubicBezTo>
                  <a:cubicBezTo>
                    <a:pt x="148896" y="167386"/>
                    <a:pt x="148411" y="161570"/>
                    <a:pt x="148299" y="155866"/>
                  </a:cubicBezTo>
                  <a:cubicBezTo>
                    <a:pt x="148225" y="150125"/>
                    <a:pt x="148672" y="144160"/>
                    <a:pt x="151654" y="139277"/>
                  </a:cubicBezTo>
                  <a:cubicBezTo>
                    <a:pt x="156240" y="131895"/>
                    <a:pt x="165336" y="129025"/>
                    <a:pt x="173463" y="125856"/>
                  </a:cubicBezTo>
                  <a:cubicBezTo>
                    <a:pt x="181590" y="122724"/>
                    <a:pt x="190351" y="117543"/>
                    <a:pt x="191693" y="108931"/>
                  </a:cubicBezTo>
                  <a:cubicBezTo>
                    <a:pt x="192438" y="104234"/>
                    <a:pt x="190649" y="99350"/>
                    <a:pt x="187517" y="95771"/>
                  </a:cubicBezTo>
                  <a:cubicBezTo>
                    <a:pt x="184386" y="92155"/>
                    <a:pt x="180024" y="89806"/>
                    <a:pt x="175476" y="88352"/>
                  </a:cubicBezTo>
                  <a:cubicBezTo>
                    <a:pt x="172978" y="87570"/>
                    <a:pt x="170331" y="87048"/>
                    <a:pt x="168057" y="85780"/>
                  </a:cubicBezTo>
                  <a:cubicBezTo>
                    <a:pt x="165746" y="84513"/>
                    <a:pt x="163770" y="82276"/>
                    <a:pt x="163658" y="79629"/>
                  </a:cubicBezTo>
                  <a:cubicBezTo>
                    <a:pt x="163547" y="76087"/>
                    <a:pt x="166715" y="73441"/>
                    <a:pt x="169399" y="71092"/>
                  </a:cubicBezTo>
                  <a:cubicBezTo>
                    <a:pt x="173649" y="67401"/>
                    <a:pt x="177415" y="63151"/>
                    <a:pt x="180583" y="58417"/>
                  </a:cubicBezTo>
                  <a:cubicBezTo>
                    <a:pt x="183491" y="54055"/>
                    <a:pt x="185914" y="48873"/>
                    <a:pt x="184759" y="43766"/>
                  </a:cubicBezTo>
                  <a:cubicBezTo>
                    <a:pt x="183417" y="37615"/>
                    <a:pt x="177191" y="33626"/>
                    <a:pt x="171003" y="32619"/>
                  </a:cubicBezTo>
                  <a:cubicBezTo>
                    <a:pt x="169455" y="32377"/>
                    <a:pt x="167901" y="32277"/>
                    <a:pt x="166343" y="32277"/>
                  </a:cubicBezTo>
                  <a:cubicBezTo>
                    <a:pt x="161669" y="32277"/>
                    <a:pt x="156957" y="33178"/>
                    <a:pt x="152288" y="33849"/>
                  </a:cubicBezTo>
                  <a:cubicBezTo>
                    <a:pt x="151063" y="34019"/>
                    <a:pt x="149896" y="34088"/>
                    <a:pt x="148762" y="34088"/>
                  </a:cubicBezTo>
                  <a:cubicBezTo>
                    <a:pt x="144166" y="34088"/>
                    <a:pt x="140126" y="32955"/>
                    <a:pt x="135102" y="32805"/>
                  </a:cubicBezTo>
                  <a:cubicBezTo>
                    <a:pt x="132120" y="32731"/>
                    <a:pt x="129622" y="30270"/>
                    <a:pt x="128578" y="27474"/>
                  </a:cubicBezTo>
                  <a:cubicBezTo>
                    <a:pt x="127497" y="24678"/>
                    <a:pt x="127609" y="21584"/>
                    <a:pt x="127758" y="18602"/>
                  </a:cubicBezTo>
                  <a:cubicBezTo>
                    <a:pt x="127907" y="15657"/>
                    <a:pt x="128093" y="12600"/>
                    <a:pt x="127236" y="9729"/>
                  </a:cubicBezTo>
                  <a:cubicBezTo>
                    <a:pt x="125819" y="4957"/>
                    <a:pt x="121383" y="1416"/>
                    <a:pt x="116537" y="372"/>
                  </a:cubicBezTo>
                  <a:cubicBezTo>
                    <a:pt x="115358" y="120"/>
                    <a:pt x="114161" y="1"/>
                    <a:pt x="1129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60"/>
            <p:cNvSpPr/>
            <p:nvPr/>
          </p:nvSpPr>
          <p:spPr>
            <a:xfrm>
              <a:off x="2169763" y="1638037"/>
              <a:ext cx="236543" cy="236188"/>
            </a:xfrm>
            <a:custGeom>
              <a:avLst/>
              <a:gdLst/>
              <a:ahLst/>
              <a:cxnLst/>
              <a:rect l="l" t="t" r="r" b="b"/>
              <a:pathLst>
                <a:path w="24672" h="24635" extrusionOk="0">
                  <a:moveTo>
                    <a:pt x="12318" y="1"/>
                  </a:moveTo>
                  <a:cubicBezTo>
                    <a:pt x="5536" y="1"/>
                    <a:pt x="1" y="5499"/>
                    <a:pt x="1" y="12318"/>
                  </a:cubicBezTo>
                  <a:cubicBezTo>
                    <a:pt x="1" y="19136"/>
                    <a:pt x="5536" y="24635"/>
                    <a:pt x="12318" y="24635"/>
                  </a:cubicBezTo>
                  <a:cubicBezTo>
                    <a:pt x="19137" y="24635"/>
                    <a:pt x="24672" y="19136"/>
                    <a:pt x="24672" y="12318"/>
                  </a:cubicBezTo>
                  <a:cubicBezTo>
                    <a:pt x="24672" y="5499"/>
                    <a:pt x="19137" y="1"/>
                    <a:pt x="123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60"/>
            <p:cNvSpPr/>
            <p:nvPr/>
          </p:nvSpPr>
          <p:spPr>
            <a:xfrm>
              <a:off x="1847525" y="3812477"/>
              <a:ext cx="369957" cy="369402"/>
            </a:xfrm>
            <a:custGeom>
              <a:avLst/>
              <a:gdLst/>
              <a:ahLst/>
              <a:cxnLst/>
              <a:rect l="l" t="t" r="r" b="b"/>
              <a:pathLst>
                <a:path w="24672" h="24635" extrusionOk="0">
                  <a:moveTo>
                    <a:pt x="12318" y="1"/>
                  </a:moveTo>
                  <a:cubicBezTo>
                    <a:pt x="5536" y="1"/>
                    <a:pt x="1" y="5499"/>
                    <a:pt x="1" y="12318"/>
                  </a:cubicBezTo>
                  <a:cubicBezTo>
                    <a:pt x="1" y="19136"/>
                    <a:pt x="5536" y="24635"/>
                    <a:pt x="12318" y="24635"/>
                  </a:cubicBezTo>
                  <a:cubicBezTo>
                    <a:pt x="19137" y="24635"/>
                    <a:pt x="24672" y="19136"/>
                    <a:pt x="24672" y="12318"/>
                  </a:cubicBezTo>
                  <a:cubicBezTo>
                    <a:pt x="24672" y="5499"/>
                    <a:pt x="19137" y="1"/>
                    <a:pt x="123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60"/>
            <p:cNvSpPr/>
            <p:nvPr/>
          </p:nvSpPr>
          <p:spPr>
            <a:xfrm>
              <a:off x="1795326" y="4455221"/>
              <a:ext cx="169558" cy="169304"/>
            </a:xfrm>
            <a:custGeom>
              <a:avLst/>
              <a:gdLst/>
              <a:ahLst/>
              <a:cxnLst/>
              <a:rect l="l" t="t" r="r" b="b"/>
              <a:pathLst>
                <a:path w="24672" h="24635" extrusionOk="0">
                  <a:moveTo>
                    <a:pt x="12318" y="1"/>
                  </a:moveTo>
                  <a:cubicBezTo>
                    <a:pt x="5536" y="1"/>
                    <a:pt x="1" y="5499"/>
                    <a:pt x="1" y="12318"/>
                  </a:cubicBezTo>
                  <a:cubicBezTo>
                    <a:pt x="1" y="19136"/>
                    <a:pt x="5536" y="24635"/>
                    <a:pt x="12318" y="24635"/>
                  </a:cubicBezTo>
                  <a:cubicBezTo>
                    <a:pt x="19137" y="24635"/>
                    <a:pt x="24672" y="19136"/>
                    <a:pt x="24672" y="12318"/>
                  </a:cubicBezTo>
                  <a:cubicBezTo>
                    <a:pt x="24672" y="5499"/>
                    <a:pt x="19137" y="1"/>
                    <a:pt x="123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36" name="Google Shape;2036;p60"/>
            <p:cNvGrpSpPr/>
            <p:nvPr/>
          </p:nvGrpSpPr>
          <p:grpSpPr>
            <a:xfrm flipH="1">
              <a:off x="199307" y="1576717"/>
              <a:ext cx="2410627" cy="3502258"/>
              <a:chOff x="6020145" y="1152367"/>
              <a:chExt cx="2410627" cy="3502258"/>
            </a:xfrm>
          </p:grpSpPr>
          <p:sp>
            <p:nvSpPr>
              <p:cNvPr id="2037" name="Google Shape;2037;p60"/>
              <p:cNvSpPr/>
              <p:nvPr/>
            </p:nvSpPr>
            <p:spPr>
              <a:xfrm>
                <a:off x="6439913" y="4562525"/>
                <a:ext cx="1571100" cy="921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38" name="Google Shape;2038;p60"/>
              <p:cNvGrpSpPr/>
              <p:nvPr/>
            </p:nvGrpSpPr>
            <p:grpSpPr>
              <a:xfrm flipH="1">
                <a:off x="6020145" y="1152367"/>
                <a:ext cx="2410627" cy="3456132"/>
                <a:chOff x="-184875" y="2303925"/>
                <a:chExt cx="2127650" cy="3050425"/>
              </a:xfrm>
            </p:grpSpPr>
            <p:sp>
              <p:nvSpPr>
                <p:cNvPr id="2039" name="Google Shape;2039;p60"/>
                <p:cNvSpPr/>
                <p:nvPr/>
              </p:nvSpPr>
              <p:spPr>
                <a:xfrm>
                  <a:off x="1534725" y="3344000"/>
                  <a:ext cx="293925" cy="268875"/>
                </a:xfrm>
                <a:custGeom>
                  <a:avLst/>
                  <a:gdLst/>
                  <a:ahLst/>
                  <a:cxnLst/>
                  <a:rect l="l" t="t" r="r" b="b"/>
                  <a:pathLst>
                    <a:path w="11757" h="10755" extrusionOk="0">
                      <a:moveTo>
                        <a:pt x="8651" y="0"/>
                      </a:moveTo>
                      <a:cubicBezTo>
                        <a:pt x="8302" y="0"/>
                        <a:pt x="7944" y="87"/>
                        <a:pt x="7610" y="254"/>
                      </a:cubicBezTo>
                      <a:cubicBezTo>
                        <a:pt x="7305" y="406"/>
                        <a:pt x="7001" y="635"/>
                        <a:pt x="6773" y="901"/>
                      </a:cubicBezTo>
                      <a:cubicBezTo>
                        <a:pt x="6582" y="1091"/>
                        <a:pt x="6392" y="1281"/>
                        <a:pt x="6202" y="1472"/>
                      </a:cubicBezTo>
                      <a:cubicBezTo>
                        <a:pt x="6126" y="1396"/>
                        <a:pt x="6050" y="1358"/>
                        <a:pt x="5974" y="1358"/>
                      </a:cubicBezTo>
                      <a:cubicBezTo>
                        <a:pt x="5707" y="1254"/>
                        <a:pt x="5430" y="1202"/>
                        <a:pt x="5156" y="1202"/>
                      </a:cubicBezTo>
                      <a:cubicBezTo>
                        <a:pt x="4726" y="1202"/>
                        <a:pt x="4306" y="1330"/>
                        <a:pt x="3957" y="1586"/>
                      </a:cubicBezTo>
                      <a:cubicBezTo>
                        <a:pt x="3273" y="2042"/>
                        <a:pt x="2816" y="2727"/>
                        <a:pt x="2664" y="3526"/>
                      </a:cubicBezTo>
                      <a:cubicBezTo>
                        <a:pt x="2512" y="4135"/>
                        <a:pt x="2474" y="4782"/>
                        <a:pt x="2512" y="5428"/>
                      </a:cubicBezTo>
                      <a:cubicBezTo>
                        <a:pt x="2550" y="5580"/>
                        <a:pt x="2588" y="5771"/>
                        <a:pt x="2588" y="5961"/>
                      </a:cubicBezTo>
                      <a:lnTo>
                        <a:pt x="1" y="7178"/>
                      </a:lnTo>
                      <a:lnTo>
                        <a:pt x="1675" y="10754"/>
                      </a:lnTo>
                      <a:lnTo>
                        <a:pt x="4870" y="9385"/>
                      </a:lnTo>
                      <a:cubicBezTo>
                        <a:pt x="4947" y="9461"/>
                        <a:pt x="5061" y="9575"/>
                        <a:pt x="5175" y="9613"/>
                      </a:cubicBezTo>
                      <a:cubicBezTo>
                        <a:pt x="5481" y="9717"/>
                        <a:pt x="5784" y="9762"/>
                        <a:pt x="6085" y="9762"/>
                      </a:cubicBezTo>
                      <a:cubicBezTo>
                        <a:pt x="7435" y="9762"/>
                        <a:pt x="8752" y="8869"/>
                        <a:pt x="10121" y="8434"/>
                      </a:cubicBezTo>
                      <a:cubicBezTo>
                        <a:pt x="10235" y="8358"/>
                        <a:pt x="10387" y="8320"/>
                        <a:pt x="10501" y="8282"/>
                      </a:cubicBezTo>
                      <a:cubicBezTo>
                        <a:pt x="10615" y="8205"/>
                        <a:pt x="10729" y="8129"/>
                        <a:pt x="10843" y="8053"/>
                      </a:cubicBezTo>
                      <a:cubicBezTo>
                        <a:pt x="11034" y="7901"/>
                        <a:pt x="11224" y="7711"/>
                        <a:pt x="11300" y="7483"/>
                      </a:cubicBezTo>
                      <a:cubicBezTo>
                        <a:pt x="11490" y="7102"/>
                        <a:pt x="11452" y="6722"/>
                        <a:pt x="11224" y="6379"/>
                      </a:cubicBezTo>
                      <a:cubicBezTo>
                        <a:pt x="11604" y="6075"/>
                        <a:pt x="11756" y="5580"/>
                        <a:pt x="11680" y="5086"/>
                      </a:cubicBezTo>
                      <a:cubicBezTo>
                        <a:pt x="11604" y="4629"/>
                        <a:pt x="11300" y="4249"/>
                        <a:pt x="10843" y="4059"/>
                      </a:cubicBezTo>
                      <a:cubicBezTo>
                        <a:pt x="11224" y="3716"/>
                        <a:pt x="11338" y="3184"/>
                        <a:pt x="11186" y="2689"/>
                      </a:cubicBezTo>
                      <a:cubicBezTo>
                        <a:pt x="11034" y="2233"/>
                        <a:pt x="10653" y="1890"/>
                        <a:pt x="10121" y="1814"/>
                      </a:cubicBezTo>
                      <a:cubicBezTo>
                        <a:pt x="10349" y="1167"/>
                        <a:pt x="10083" y="483"/>
                        <a:pt x="9474" y="178"/>
                      </a:cubicBezTo>
                      <a:cubicBezTo>
                        <a:pt x="9217" y="58"/>
                        <a:pt x="8937" y="0"/>
                        <a:pt x="8651" y="0"/>
                      </a:cubicBezTo>
                      <a:close/>
                    </a:path>
                  </a:pathLst>
                </a:custGeom>
                <a:solidFill>
                  <a:srgbClr val="FFA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60"/>
                <p:cNvSpPr/>
                <p:nvPr/>
              </p:nvSpPr>
              <p:spPr>
                <a:xfrm>
                  <a:off x="1223725" y="2605675"/>
                  <a:ext cx="719050" cy="1166100"/>
                </a:xfrm>
                <a:custGeom>
                  <a:avLst/>
                  <a:gdLst/>
                  <a:ahLst/>
                  <a:cxnLst/>
                  <a:rect l="l" t="t" r="r" b="b"/>
                  <a:pathLst>
                    <a:path w="28762" h="46644" extrusionOk="0">
                      <a:moveTo>
                        <a:pt x="14300" y="2301"/>
                      </a:moveTo>
                      <a:cubicBezTo>
                        <a:pt x="16890" y="2301"/>
                        <a:pt x="19533" y="3260"/>
                        <a:pt x="21686" y="5401"/>
                      </a:cubicBezTo>
                      <a:cubicBezTo>
                        <a:pt x="28305" y="12059"/>
                        <a:pt x="23626" y="23396"/>
                        <a:pt x="14229" y="23396"/>
                      </a:cubicBezTo>
                      <a:cubicBezTo>
                        <a:pt x="8408" y="23396"/>
                        <a:pt x="3691" y="18678"/>
                        <a:pt x="3691" y="12858"/>
                      </a:cubicBezTo>
                      <a:cubicBezTo>
                        <a:pt x="3691" y="6500"/>
                        <a:pt x="8881" y="2301"/>
                        <a:pt x="14300" y="2301"/>
                      </a:cubicBezTo>
                      <a:close/>
                      <a:moveTo>
                        <a:pt x="14252" y="0"/>
                      </a:moveTo>
                      <a:cubicBezTo>
                        <a:pt x="12996" y="0"/>
                        <a:pt x="11721" y="184"/>
                        <a:pt x="10463" y="569"/>
                      </a:cubicBezTo>
                      <a:cubicBezTo>
                        <a:pt x="3881" y="2586"/>
                        <a:pt x="0" y="9434"/>
                        <a:pt x="1712" y="16091"/>
                      </a:cubicBezTo>
                      <a:cubicBezTo>
                        <a:pt x="3206" y="21932"/>
                        <a:pt x="8462" y="25862"/>
                        <a:pt x="14249" y="25862"/>
                      </a:cubicBezTo>
                      <a:cubicBezTo>
                        <a:pt x="15097" y="25862"/>
                        <a:pt x="15956" y="25777"/>
                        <a:pt x="16816" y="25602"/>
                      </a:cubicBezTo>
                      <a:lnTo>
                        <a:pt x="23245" y="45918"/>
                      </a:lnTo>
                      <a:cubicBezTo>
                        <a:pt x="23476" y="46423"/>
                        <a:pt x="23916" y="46644"/>
                        <a:pt x="24355" y="46644"/>
                      </a:cubicBezTo>
                      <a:cubicBezTo>
                        <a:pt x="25074" y="46644"/>
                        <a:pt x="25793" y="46054"/>
                        <a:pt x="25604" y="45157"/>
                      </a:cubicBezTo>
                      <a:lnTo>
                        <a:pt x="19213" y="24842"/>
                      </a:lnTo>
                      <a:cubicBezTo>
                        <a:pt x="25604" y="22178"/>
                        <a:pt x="28762" y="15026"/>
                        <a:pt x="26403" y="8521"/>
                      </a:cubicBezTo>
                      <a:cubicBezTo>
                        <a:pt x="24526" y="3290"/>
                        <a:pt x="19563" y="0"/>
                        <a:pt x="142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60"/>
                <p:cNvSpPr/>
                <p:nvPr/>
              </p:nvSpPr>
              <p:spPr>
                <a:xfrm>
                  <a:off x="1685000" y="3344950"/>
                  <a:ext cx="143650" cy="212375"/>
                </a:xfrm>
                <a:custGeom>
                  <a:avLst/>
                  <a:gdLst/>
                  <a:ahLst/>
                  <a:cxnLst/>
                  <a:rect l="l" t="t" r="r" b="b"/>
                  <a:pathLst>
                    <a:path w="5746" h="8495" extrusionOk="0">
                      <a:moveTo>
                        <a:pt x="2644" y="0"/>
                      </a:moveTo>
                      <a:cubicBezTo>
                        <a:pt x="2299" y="0"/>
                        <a:pt x="1950" y="87"/>
                        <a:pt x="1637" y="254"/>
                      </a:cubicBezTo>
                      <a:cubicBezTo>
                        <a:pt x="1294" y="406"/>
                        <a:pt x="1028" y="635"/>
                        <a:pt x="762" y="901"/>
                      </a:cubicBezTo>
                      <a:cubicBezTo>
                        <a:pt x="724" y="901"/>
                        <a:pt x="724" y="939"/>
                        <a:pt x="686" y="977"/>
                      </a:cubicBezTo>
                      <a:cubicBezTo>
                        <a:pt x="419" y="1281"/>
                        <a:pt x="229" y="1624"/>
                        <a:pt x="115" y="2004"/>
                      </a:cubicBezTo>
                      <a:cubicBezTo>
                        <a:pt x="1" y="2385"/>
                        <a:pt x="115" y="2765"/>
                        <a:pt x="381" y="3070"/>
                      </a:cubicBezTo>
                      <a:cubicBezTo>
                        <a:pt x="549" y="3237"/>
                        <a:pt x="762" y="3324"/>
                        <a:pt x="977" y="3324"/>
                      </a:cubicBezTo>
                      <a:cubicBezTo>
                        <a:pt x="1153" y="3324"/>
                        <a:pt x="1330" y="3266"/>
                        <a:pt x="1485" y="3146"/>
                      </a:cubicBezTo>
                      <a:lnTo>
                        <a:pt x="1485" y="3146"/>
                      </a:lnTo>
                      <a:cubicBezTo>
                        <a:pt x="1294" y="3298"/>
                        <a:pt x="1142" y="3526"/>
                        <a:pt x="1028" y="3754"/>
                      </a:cubicBezTo>
                      <a:cubicBezTo>
                        <a:pt x="914" y="3983"/>
                        <a:pt x="876" y="4249"/>
                        <a:pt x="990" y="4515"/>
                      </a:cubicBezTo>
                      <a:cubicBezTo>
                        <a:pt x="1066" y="4744"/>
                        <a:pt x="1294" y="4972"/>
                        <a:pt x="1523" y="5048"/>
                      </a:cubicBezTo>
                      <a:cubicBezTo>
                        <a:pt x="1722" y="5133"/>
                        <a:pt x="1943" y="5176"/>
                        <a:pt x="2154" y="5176"/>
                      </a:cubicBezTo>
                      <a:cubicBezTo>
                        <a:pt x="2224" y="5176"/>
                        <a:pt x="2293" y="5172"/>
                        <a:pt x="2360" y="5162"/>
                      </a:cubicBezTo>
                      <a:lnTo>
                        <a:pt x="2360" y="5162"/>
                      </a:lnTo>
                      <a:cubicBezTo>
                        <a:pt x="2093" y="5238"/>
                        <a:pt x="1865" y="5314"/>
                        <a:pt x="1675" y="5466"/>
                      </a:cubicBezTo>
                      <a:cubicBezTo>
                        <a:pt x="1446" y="5580"/>
                        <a:pt x="1256" y="5809"/>
                        <a:pt x="1180" y="6037"/>
                      </a:cubicBezTo>
                      <a:cubicBezTo>
                        <a:pt x="1104" y="6303"/>
                        <a:pt x="1180" y="6570"/>
                        <a:pt x="1408" y="6722"/>
                      </a:cubicBezTo>
                      <a:cubicBezTo>
                        <a:pt x="1554" y="6838"/>
                        <a:pt x="1743" y="6888"/>
                        <a:pt x="1944" y="6888"/>
                      </a:cubicBezTo>
                      <a:cubicBezTo>
                        <a:pt x="2006" y="6888"/>
                        <a:pt x="2068" y="6883"/>
                        <a:pt x="2131" y="6874"/>
                      </a:cubicBezTo>
                      <a:lnTo>
                        <a:pt x="2131" y="6874"/>
                      </a:lnTo>
                      <a:cubicBezTo>
                        <a:pt x="1751" y="6950"/>
                        <a:pt x="1523" y="7254"/>
                        <a:pt x="1561" y="7635"/>
                      </a:cubicBezTo>
                      <a:cubicBezTo>
                        <a:pt x="1637" y="7977"/>
                        <a:pt x="1903" y="8244"/>
                        <a:pt x="2207" y="8396"/>
                      </a:cubicBezTo>
                      <a:cubicBezTo>
                        <a:pt x="2424" y="8468"/>
                        <a:pt x="2642" y="8495"/>
                        <a:pt x="2859" y="8495"/>
                      </a:cubicBezTo>
                      <a:cubicBezTo>
                        <a:pt x="2984" y="8495"/>
                        <a:pt x="3109" y="8486"/>
                        <a:pt x="3235" y="8472"/>
                      </a:cubicBezTo>
                      <a:cubicBezTo>
                        <a:pt x="3653" y="8434"/>
                        <a:pt x="4072" y="8358"/>
                        <a:pt x="4490" y="8244"/>
                      </a:cubicBezTo>
                      <a:cubicBezTo>
                        <a:pt x="4604" y="8167"/>
                        <a:pt x="4718" y="8091"/>
                        <a:pt x="4832" y="8015"/>
                      </a:cubicBezTo>
                      <a:cubicBezTo>
                        <a:pt x="5023" y="7863"/>
                        <a:pt x="5213" y="7673"/>
                        <a:pt x="5289" y="7445"/>
                      </a:cubicBezTo>
                      <a:cubicBezTo>
                        <a:pt x="5479" y="7064"/>
                        <a:pt x="5441" y="6684"/>
                        <a:pt x="5213" y="6341"/>
                      </a:cubicBezTo>
                      <a:cubicBezTo>
                        <a:pt x="5593" y="6037"/>
                        <a:pt x="5745" y="5542"/>
                        <a:pt x="5669" y="5086"/>
                      </a:cubicBezTo>
                      <a:cubicBezTo>
                        <a:pt x="5593" y="4629"/>
                        <a:pt x="5289" y="4249"/>
                        <a:pt x="4870" y="4059"/>
                      </a:cubicBezTo>
                      <a:cubicBezTo>
                        <a:pt x="5213" y="3716"/>
                        <a:pt x="5365" y="3184"/>
                        <a:pt x="5213" y="2689"/>
                      </a:cubicBezTo>
                      <a:cubicBezTo>
                        <a:pt x="5061" y="2195"/>
                        <a:pt x="4642" y="1852"/>
                        <a:pt x="4148" y="1776"/>
                      </a:cubicBezTo>
                      <a:cubicBezTo>
                        <a:pt x="4376" y="1167"/>
                        <a:pt x="4072" y="483"/>
                        <a:pt x="3463" y="178"/>
                      </a:cubicBezTo>
                      <a:cubicBezTo>
                        <a:pt x="3206" y="58"/>
                        <a:pt x="2926" y="0"/>
                        <a:pt x="2644" y="0"/>
                      </a:cubicBezTo>
                      <a:close/>
                    </a:path>
                  </a:pathLst>
                </a:custGeom>
                <a:solidFill>
                  <a:srgbClr val="FFA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60"/>
                <p:cNvSpPr/>
                <p:nvPr/>
              </p:nvSpPr>
              <p:spPr>
                <a:xfrm>
                  <a:off x="1614625" y="3389350"/>
                  <a:ext cx="110350" cy="131275"/>
                </a:xfrm>
                <a:custGeom>
                  <a:avLst/>
                  <a:gdLst/>
                  <a:ahLst/>
                  <a:cxnLst/>
                  <a:rect l="l" t="t" r="r" b="b"/>
                  <a:pathLst>
                    <a:path w="4414" h="5251" extrusionOk="0">
                      <a:moveTo>
                        <a:pt x="3044" y="0"/>
                      </a:moveTo>
                      <a:lnTo>
                        <a:pt x="1" y="3804"/>
                      </a:lnTo>
                      <a:cubicBezTo>
                        <a:pt x="115" y="3995"/>
                        <a:pt x="305" y="4109"/>
                        <a:pt x="495" y="4147"/>
                      </a:cubicBezTo>
                      <a:cubicBezTo>
                        <a:pt x="578" y="4169"/>
                        <a:pt x="660" y="4180"/>
                        <a:pt x="742" y="4180"/>
                      </a:cubicBezTo>
                      <a:cubicBezTo>
                        <a:pt x="1073" y="4180"/>
                        <a:pt x="1385" y="4003"/>
                        <a:pt x="1598" y="3728"/>
                      </a:cubicBezTo>
                      <a:cubicBezTo>
                        <a:pt x="1827" y="3386"/>
                        <a:pt x="1941" y="2968"/>
                        <a:pt x="1903" y="2549"/>
                      </a:cubicBezTo>
                      <a:lnTo>
                        <a:pt x="1903" y="2549"/>
                      </a:lnTo>
                      <a:cubicBezTo>
                        <a:pt x="2017" y="3348"/>
                        <a:pt x="2359" y="4109"/>
                        <a:pt x="2854" y="4794"/>
                      </a:cubicBezTo>
                      <a:cubicBezTo>
                        <a:pt x="3006" y="5022"/>
                        <a:pt x="3272" y="5212"/>
                        <a:pt x="3577" y="5250"/>
                      </a:cubicBezTo>
                      <a:cubicBezTo>
                        <a:pt x="3843" y="5250"/>
                        <a:pt x="4071" y="5060"/>
                        <a:pt x="4185" y="4832"/>
                      </a:cubicBezTo>
                      <a:cubicBezTo>
                        <a:pt x="4300" y="4603"/>
                        <a:pt x="4376" y="4337"/>
                        <a:pt x="4376" y="4071"/>
                      </a:cubicBezTo>
                      <a:cubicBezTo>
                        <a:pt x="4414" y="2587"/>
                        <a:pt x="3957" y="1141"/>
                        <a:pt x="3044" y="0"/>
                      </a:cubicBezTo>
                      <a:close/>
                    </a:path>
                  </a:pathLst>
                </a:custGeom>
                <a:solidFill>
                  <a:srgbClr val="FFA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60"/>
                <p:cNvSpPr/>
                <p:nvPr/>
              </p:nvSpPr>
              <p:spPr>
                <a:xfrm>
                  <a:off x="1614625" y="3389350"/>
                  <a:ext cx="110350" cy="131275"/>
                </a:xfrm>
                <a:custGeom>
                  <a:avLst/>
                  <a:gdLst/>
                  <a:ahLst/>
                  <a:cxnLst/>
                  <a:rect l="l" t="t" r="r" b="b"/>
                  <a:pathLst>
                    <a:path w="4414" h="5251" fill="none" extrusionOk="0">
                      <a:moveTo>
                        <a:pt x="3044" y="0"/>
                      </a:moveTo>
                      <a:cubicBezTo>
                        <a:pt x="3957" y="1141"/>
                        <a:pt x="4414" y="2587"/>
                        <a:pt x="4376" y="4071"/>
                      </a:cubicBezTo>
                      <a:cubicBezTo>
                        <a:pt x="4376" y="4337"/>
                        <a:pt x="4300" y="4603"/>
                        <a:pt x="4185" y="4832"/>
                      </a:cubicBezTo>
                      <a:cubicBezTo>
                        <a:pt x="4071" y="5060"/>
                        <a:pt x="3843" y="5250"/>
                        <a:pt x="3577" y="5250"/>
                      </a:cubicBezTo>
                      <a:cubicBezTo>
                        <a:pt x="3272" y="5212"/>
                        <a:pt x="3006" y="5022"/>
                        <a:pt x="2854" y="4794"/>
                      </a:cubicBezTo>
                      <a:cubicBezTo>
                        <a:pt x="2359" y="4109"/>
                        <a:pt x="2017" y="3348"/>
                        <a:pt x="1903" y="2549"/>
                      </a:cubicBezTo>
                      <a:cubicBezTo>
                        <a:pt x="1941" y="2968"/>
                        <a:pt x="1827" y="3386"/>
                        <a:pt x="1598" y="3728"/>
                      </a:cubicBezTo>
                      <a:cubicBezTo>
                        <a:pt x="1332" y="4071"/>
                        <a:pt x="914" y="4261"/>
                        <a:pt x="495" y="4147"/>
                      </a:cubicBezTo>
                      <a:cubicBezTo>
                        <a:pt x="305" y="4109"/>
                        <a:pt x="115" y="3995"/>
                        <a:pt x="1" y="3804"/>
                      </a:cubicBezTo>
                    </a:path>
                  </a:pathLst>
                </a:custGeom>
                <a:noFill/>
                <a:ln w="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60"/>
                <p:cNvSpPr/>
                <p:nvPr/>
              </p:nvSpPr>
              <p:spPr>
                <a:xfrm>
                  <a:off x="1722100" y="3390300"/>
                  <a:ext cx="57100" cy="25700"/>
                </a:xfrm>
                <a:custGeom>
                  <a:avLst/>
                  <a:gdLst/>
                  <a:ahLst/>
                  <a:cxnLst/>
                  <a:rect l="l" t="t" r="r" b="b"/>
                  <a:pathLst>
                    <a:path w="2284" h="1028" fill="none" extrusionOk="0">
                      <a:moveTo>
                        <a:pt x="1" y="1027"/>
                      </a:moveTo>
                      <a:cubicBezTo>
                        <a:pt x="647" y="495"/>
                        <a:pt x="1446" y="152"/>
                        <a:pt x="2283" y="0"/>
                      </a:cubicBezTo>
                    </a:path>
                  </a:pathLst>
                </a:custGeom>
                <a:noFill/>
                <a:ln w="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60"/>
                <p:cNvSpPr/>
                <p:nvPr/>
              </p:nvSpPr>
              <p:spPr>
                <a:xfrm>
                  <a:off x="1734475" y="3446400"/>
                  <a:ext cx="62800" cy="23800"/>
                </a:xfrm>
                <a:custGeom>
                  <a:avLst/>
                  <a:gdLst/>
                  <a:ahLst/>
                  <a:cxnLst/>
                  <a:rect l="l" t="t" r="r" b="b"/>
                  <a:pathLst>
                    <a:path w="2512" h="952" fill="none" extrusionOk="0">
                      <a:moveTo>
                        <a:pt x="0" y="952"/>
                      </a:moveTo>
                      <a:cubicBezTo>
                        <a:pt x="723" y="419"/>
                        <a:pt x="1598" y="77"/>
                        <a:pt x="2511" y="1"/>
                      </a:cubicBezTo>
                    </a:path>
                  </a:pathLst>
                </a:custGeom>
                <a:noFill/>
                <a:ln w="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60"/>
                <p:cNvSpPr/>
                <p:nvPr/>
              </p:nvSpPr>
              <p:spPr>
                <a:xfrm>
                  <a:off x="1736375" y="3498725"/>
                  <a:ext cx="71350" cy="9525"/>
                </a:xfrm>
                <a:custGeom>
                  <a:avLst/>
                  <a:gdLst/>
                  <a:ahLst/>
                  <a:cxnLst/>
                  <a:rect l="l" t="t" r="r" b="b"/>
                  <a:pathLst>
                    <a:path w="2854" h="381" fill="none" extrusionOk="0">
                      <a:moveTo>
                        <a:pt x="0" y="381"/>
                      </a:moveTo>
                      <a:cubicBezTo>
                        <a:pt x="913" y="76"/>
                        <a:pt x="1902" y="0"/>
                        <a:pt x="2854" y="114"/>
                      </a:cubicBezTo>
                      <a:lnTo>
                        <a:pt x="2777" y="38"/>
                      </a:lnTo>
                    </a:path>
                  </a:pathLst>
                </a:custGeom>
                <a:noFill/>
                <a:ln w="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60"/>
                <p:cNvSpPr/>
                <p:nvPr/>
              </p:nvSpPr>
              <p:spPr>
                <a:xfrm>
                  <a:off x="829975" y="3352250"/>
                  <a:ext cx="782775" cy="392800"/>
                </a:xfrm>
                <a:custGeom>
                  <a:avLst/>
                  <a:gdLst/>
                  <a:ahLst/>
                  <a:cxnLst/>
                  <a:rect l="l" t="t" r="r" b="b"/>
                  <a:pathLst>
                    <a:path w="31311" h="15712" extrusionOk="0">
                      <a:moveTo>
                        <a:pt x="0" y="0"/>
                      </a:moveTo>
                      <a:lnTo>
                        <a:pt x="1179" y="11832"/>
                      </a:lnTo>
                      <a:cubicBezTo>
                        <a:pt x="2625" y="13202"/>
                        <a:pt x="4565" y="13924"/>
                        <a:pt x="6468" y="14419"/>
                      </a:cubicBezTo>
                      <a:cubicBezTo>
                        <a:pt x="9754" y="15282"/>
                        <a:pt x="13106" y="15711"/>
                        <a:pt x="16450" y="15711"/>
                      </a:cubicBezTo>
                      <a:cubicBezTo>
                        <a:pt x="21508" y="15711"/>
                        <a:pt x="26547" y="14730"/>
                        <a:pt x="31310" y="12783"/>
                      </a:cubicBezTo>
                      <a:lnTo>
                        <a:pt x="28153" y="5821"/>
                      </a:lnTo>
                      <a:cubicBezTo>
                        <a:pt x="24862" y="7412"/>
                        <a:pt x="21112" y="8296"/>
                        <a:pt x="17419" y="8296"/>
                      </a:cubicBezTo>
                      <a:cubicBezTo>
                        <a:pt x="15903" y="8296"/>
                        <a:pt x="14397" y="8147"/>
                        <a:pt x="12935" y="7837"/>
                      </a:cubicBezTo>
                      <a:cubicBezTo>
                        <a:pt x="7875" y="6734"/>
                        <a:pt x="3348" y="3957"/>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60"/>
                <p:cNvSpPr/>
                <p:nvPr/>
              </p:nvSpPr>
              <p:spPr>
                <a:xfrm>
                  <a:off x="1447225" y="3541525"/>
                  <a:ext cx="61850" cy="163600"/>
                </a:xfrm>
                <a:custGeom>
                  <a:avLst/>
                  <a:gdLst/>
                  <a:ahLst/>
                  <a:cxnLst/>
                  <a:rect l="l" t="t" r="r" b="b"/>
                  <a:pathLst>
                    <a:path w="2474" h="6544" fill="none" extrusionOk="0">
                      <a:moveTo>
                        <a:pt x="2474" y="6544"/>
                      </a:moveTo>
                      <a:lnTo>
                        <a:pt x="1" y="0"/>
                      </a:lnTo>
                    </a:path>
                  </a:pathLst>
                </a:custGeom>
                <a:noFill/>
                <a:ln w="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60"/>
                <p:cNvSpPr/>
                <p:nvPr/>
              </p:nvSpPr>
              <p:spPr>
                <a:xfrm>
                  <a:off x="205100" y="5222100"/>
                  <a:ext cx="280600" cy="132250"/>
                </a:xfrm>
                <a:custGeom>
                  <a:avLst/>
                  <a:gdLst/>
                  <a:ahLst/>
                  <a:cxnLst/>
                  <a:rect l="l" t="t" r="r" b="b"/>
                  <a:pathLst>
                    <a:path w="11224" h="5290" extrusionOk="0">
                      <a:moveTo>
                        <a:pt x="5935" y="1"/>
                      </a:moveTo>
                      <a:cubicBezTo>
                        <a:pt x="3272" y="800"/>
                        <a:pt x="1103" y="2740"/>
                        <a:pt x="0" y="5289"/>
                      </a:cubicBezTo>
                      <a:lnTo>
                        <a:pt x="11223" y="5289"/>
                      </a:lnTo>
                      <a:cubicBezTo>
                        <a:pt x="11109" y="4224"/>
                        <a:pt x="10805" y="3235"/>
                        <a:pt x="10310" y="2360"/>
                      </a:cubicBezTo>
                      <a:cubicBezTo>
                        <a:pt x="8902" y="1523"/>
                        <a:pt x="7305" y="800"/>
                        <a:pt x="59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60"/>
                <p:cNvSpPr/>
                <p:nvPr/>
              </p:nvSpPr>
              <p:spPr>
                <a:xfrm>
                  <a:off x="828050" y="5222100"/>
                  <a:ext cx="279650" cy="132250"/>
                </a:xfrm>
                <a:custGeom>
                  <a:avLst/>
                  <a:gdLst/>
                  <a:ahLst/>
                  <a:cxnLst/>
                  <a:rect l="l" t="t" r="r" b="b"/>
                  <a:pathLst>
                    <a:path w="11186" h="5290" extrusionOk="0">
                      <a:moveTo>
                        <a:pt x="5289" y="1"/>
                      </a:moveTo>
                      <a:cubicBezTo>
                        <a:pt x="3843" y="800"/>
                        <a:pt x="2284" y="1523"/>
                        <a:pt x="876" y="2360"/>
                      </a:cubicBezTo>
                      <a:cubicBezTo>
                        <a:pt x="381" y="3235"/>
                        <a:pt x="77" y="4224"/>
                        <a:pt x="1" y="5289"/>
                      </a:cubicBezTo>
                      <a:lnTo>
                        <a:pt x="11186" y="5289"/>
                      </a:lnTo>
                      <a:cubicBezTo>
                        <a:pt x="10083" y="2740"/>
                        <a:pt x="7914" y="800"/>
                        <a:pt x="52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60"/>
                <p:cNvSpPr/>
                <p:nvPr/>
              </p:nvSpPr>
              <p:spPr>
                <a:xfrm>
                  <a:off x="310650" y="4051300"/>
                  <a:ext cx="491750" cy="337675"/>
                </a:xfrm>
                <a:custGeom>
                  <a:avLst/>
                  <a:gdLst/>
                  <a:ahLst/>
                  <a:cxnLst/>
                  <a:rect l="l" t="t" r="r" b="b"/>
                  <a:pathLst>
                    <a:path w="19670" h="13507" extrusionOk="0">
                      <a:moveTo>
                        <a:pt x="8637" y="1"/>
                      </a:moveTo>
                      <a:cubicBezTo>
                        <a:pt x="5403" y="39"/>
                        <a:pt x="1751" y="2055"/>
                        <a:pt x="1028" y="5213"/>
                      </a:cubicBezTo>
                      <a:cubicBezTo>
                        <a:pt x="381" y="7914"/>
                        <a:pt x="39" y="10691"/>
                        <a:pt x="1" y="13506"/>
                      </a:cubicBezTo>
                      <a:lnTo>
                        <a:pt x="19670" y="13392"/>
                      </a:lnTo>
                      <a:cubicBezTo>
                        <a:pt x="19480" y="10158"/>
                        <a:pt x="18795" y="7115"/>
                        <a:pt x="16893" y="4528"/>
                      </a:cubicBezTo>
                      <a:cubicBezTo>
                        <a:pt x="14990" y="1903"/>
                        <a:pt x="11833" y="1"/>
                        <a:pt x="86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60"/>
                <p:cNvSpPr/>
                <p:nvPr/>
              </p:nvSpPr>
              <p:spPr>
                <a:xfrm>
                  <a:off x="246925" y="4176850"/>
                  <a:ext cx="317700" cy="1132775"/>
                </a:xfrm>
                <a:custGeom>
                  <a:avLst/>
                  <a:gdLst/>
                  <a:ahLst/>
                  <a:cxnLst/>
                  <a:rect l="l" t="t" r="r" b="b"/>
                  <a:pathLst>
                    <a:path w="12708" h="45311" extrusionOk="0">
                      <a:moveTo>
                        <a:pt x="3653" y="1"/>
                      </a:moveTo>
                      <a:lnTo>
                        <a:pt x="3653" y="1"/>
                      </a:lnTo>
                      <a:cubicBezTo>
                        <a:pt x="1" y="13354"/>
                        <a:pt x="153" y="27887"/>
                        <a:pt x="4528" y="41012"/>
                      </a:cubicBezTo>
                      <a:lnTo>
                        <a:pt x="3159" y="41659"/>
                      </a:lnTo>
                      <a:lnTo>
                        <a:pt x="9246" y="45311"/>
                      </a:lnTo>
                      <a:cubicBezTo>
                        <a:pt x="8523" y="32833"/>
                        <a:pt x="9702" y="20316"/>
                        <a:pt x="12708" y="8142"/>
                      </a:cubicBezTo>
                      <a:lnTo>
                        <a:pt x="36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60"/>
                <p:cNvSpPr/>
                <p:nvPr/>
              </p:nvSpPr>
              <p:spPr>
                <a:xfrm>
                  <a:off x="568400" y="4247225"/>
                  <a:ext cx="456575" cy="1058600"/>
                </a:xfrm>
                <a:custGeom>
                  <a:avLst/>
                  <a:gdLst/>
                  <a:ahLst/>
                  <a:cxnLst/>
                  <a:rect l="l" t="t" r="r" b="b"/>
                  <a:pathLst>
                    <a:path w="18263" h="42344" extrusionOk="0">
                      <a:moveTo>
                        <a:pt x="8295" y="1"/>
                      </a:moveTo>
                      <a:lnTo>
                        <a:pt x="1" y="5441"/>
                      </a:lnTo>
                      <a:cubicBezTo>
                        <a:pt x="3121" y="17349"/>
                        <a:pt x="7610" y="30436"/>
                        <a:pt x="10729" y="42344"/>
                      </a:cubicBezTo>
                      <a:lnTo>
                        <a:pt x="18262" y="39719"/>
                      </a:lnTo>
                      <a:lnTo>
                        <a:pt x="16588" y="38996"/>
                      </a:lnTo>
                      <a:cubicBezTo>
                        <a:pt x="14420" y="26251"/>
                        <a:pt x="11719" y="12479"/>
                        <a:pt x="8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60"/>
                <p:cNvSpPr/>
                <p:nvPr/>
              </p:nvSpPr>
              <p:spPr>
                <a:xfrm>
                  <a:off x="594100" y="3102100"/>
                  <a:ext cx="136025" cy="234525"/>
                </a:xfrm>
                <a:custGeom>
                  <a:avLst/>
                  <a:gdLst/>
                  <a:ahLst/>
                  <a:cxnLst/>
                  <a:rect l="l" t="t" r="r" b="b"/>
                  <a:pathLst>
                    <a:path w="5441" h="9381" extrusionOk="0">
                      <a:moveTo>
                        <a:pt x="0" y="1"/>
                      </a:moveTo>
                      <a:lnTo>
                        <a:pt x="1332" y="8370"/>
                      </a:lnTo>
                      <a:cubicBezTo>
                        <a:pt x="1446" y="8903"/>
                        <a:pt x="2093" y="9131"/>
                        <a:pt x="2625" y="9245"/>
                      </a:cubicBezTo>
                      <a:cubicBezTo>
                        <a:pt x="2946" y="9331"/>
                        <a:pt x="3290" y="9380"/>
                        <a:pt x="3638" y="9380"/>
                      </a:cubicBezTo>
                      <a:cubicBezTo>
                        <a:pt x="3910" y="9380"/>
                        <a:pt x="4184" y="9350"/>
                        <a:pt x="4451" y="9284"/>
                      </a:cubicBezTo>
                      <a:cubicBezTo>
                        <a:pt x="5060" y="9093"/>
                        <a:pt x="5440" y="8485"/>
                        <a:pt x="5288" y="7838"/>
                      </a:cubicBezTo>
                      <a:lnTo>
                        <a:pt x="4109" y="686"/>
                      </a:lnTo>
                      <a:lnTo>
                        <a:pt x="0" y="1"/>
                      </a:lnTo>
                      <a:close/>
                    </a:path>
                  </a:pathLst>
                </a:custGeom>
                <a:solidFill>
                  <a:srgbClr val="FFA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60"/>
                <p:cNvSpPr/>
                <p:nvPr/>
              </p:nvSpPr>
              <p:spPr>
                <a:xfrm>
                  <a:off x="234575" y="3276150"/>
                  <a:ext cx="680075" cy="1171475"/>
                </a:xfrm>
                <a:custGeom>
                  <a:avLst/>
                  <a:gdLst/>
                  <a:ahLst/>
                  <a:cxnLst/>
                  <a:rect l="l" t="t" r="r" b="b"/>
                  <a:pathLst>
                    <a:path w="27203" h="46859" extrusionOk="0">
                      <a:moveTo>
                        <a:pt x="15751" y="1"/>
                      </a:moveTo>
                      <a:lnTo>
                        <a:pt x="14533" y="381"/>
                      </a:lnTo>
                      <a:lnTo>
                        <a:pt x="10348" y="1675"/>
                      </a:lnTo>
                      <a:cubicBezTo>
                        <a:pt x="9854" y="1827"/>
                        <a:pt x="9550" y="2360"/>
                        <a:pt x="9702" y="2892"/>
                      </a:cubicBezTo>
                      <a:cubicBezTo>
                        <a:pt x="11185" y="8713"/>
                        <a:pt x="12098" y="14838"/>
                        <a:pt x="12935" y="20811"/>
                      </a:cubicBezTo>
                      <a:cubicBezTo>
                        <a:pt x="12973" y="21229"/>
                        <a:pt x="12821" y="21686"/>
                        <a:pt x="12479" y="21990"/>
                      </a:cubicBezTo>
                      <a:cubicBezTo>
                        <a:pt x="7077" y="26974"/>
                        <a:pt x="2930" y="33860"/>
                        <a:pt x="1370" y="41050"/>
                      </a:cubicBezTo>
                      <a:lnTo>
                        <a:pt x="0" y="41773"/>
                      </a:lnTo>
                      <a:cubicBezTo>
                        <a:pt x="1784" y="42827"/>
                        <a:pt x="3856" y="43286"/>
                        <a:pt x="5957" y="43286"/>
                      </a:cubicBezTo>
                      <a:cubicBezTo>
                        <a:pt x="6813" y="43286"/>
                        <a:pt x="7674" y="43210"/>
                        <a:pt x="8522" y="43067"/>
                      </a:cubicBezTo>
                      <a:cubicBezTo>
                        <a:pt x="11452" y="42496"/>
                        <a:pt x="14267" y="41393"/>
                        <a:pt x="16816" y="39795"/>
                      </a:cubicBezTo>
                      <a:cubicBezTo>
                        <a:pt x="17387" y="41811"/>
                        <a:pt x="18452" y="43637"/>
                        <a:pt x="19898" y="45159"/>
                      </a:cubicBezTo>
                      <a:cubicBezTo>
                        <a:pt x="20468" y="45806"/>
                        <a:pt x="21153" y="46300"/>
                        <a:pt x="21952" y="46643"/>
                      </a:cubicBezTo>
                      <a:cubicBezTo>
                        <a:pt x="22292" y="46789"/>
                        <a:pt x="22653" y="46858"/>
                        <a:pt x="23013" y="46858"/>
                      </a:cubicBezTo>
                      <a:cubicBezTo>
                        <a:pt x="23500" y="46858"/>
                        <a:pt x="23988" y="46731"/>
                        <a:pt x="24425" y="46491"/>
                      </a:cubicBezTo>
                      <a:lnTo>
                        <a:pt x="21229" y="32072"/>
                      </a:lnTo>
                      <a:cubicBezTo>
                        <a:pt x="21191" y="31768"/>
                        <a:pt x="21191" y="31463"/>
                        <a:pt x="21305" y="31159"/>
                      </a:cubicBezTo>
                      <a:lnTo>
                        <a:pt x="26936" y="13811"/>
                      </a:lnTo>
                      <a:cubicBezTo>
                        <a:pt x="27126" y="13316"/>
                        <a:pt x="27202" y="12822"/>
                        <a:pt x="27126" y="12289"/>
                      </a:cubicBezTo>
                      <a:cubicBezTo>
                        <a:pt x="26784" y="9131"/>
                        <a:pt x="25756" y="6088"/>
                        <a:pt x="24120" y="3387"/>
                      </a:cubicBezTo>
                      <a:cubicBezTo>
                        <a:pt x="23930" y="3082"/>
                        <a:pt x="23702" y="2854"/>
                        <a:pt x="23398" y="2664"/>
                      </a:cubicBezTo>
                      <a:lnTo>
                        <a:pt x="21610" y="1561"/>
                      </a:lnTo>
                      <a:lnTo>
                        <a:pt x="19213" y="77"/>
                      </a:lnTo>
                      <a:cubicBezTo>
                        <a:pt x="18071" y="77"/>
                        <a:pt x="16892" y="1"/>
                        <a:pt x="157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60"/>
                <p:cNvSpPr/>
                <p:nvPr/>
              </p:nvSpPr>
              <p:spPr>
                <a:xfrm>
                  <a:off x="598850" y="3277100"/>
                  <a:ext cx="213075" cy="381425"/>
                </a:xfrm>
                <a:custGeom>
                  <a:avLst/>
                  <a:gdLst/>
                  <a:ahLst/>
                  <a:cxnLst/>
                  <a:rect l="l" t="t" r="r" b="b"/>
                  <a:pathLst>
                    <a:path w="8523" h="15257" extrusionOk="0">
                      <a:moveTo>
                        <a:pt x="1218" y="1"/>
                      </a:moveTo>
                      <a:lnTo>
                        <a:pt x="0" y="381"/>
                      </a:lnTo>
                      <a:cubicBezTo>
                        <a:pt x="191" y="1028"/>
                        <a:pt x="381" y="1713"/>
                        <a:pt x="609" y="2360"/>
                      </a:cubicBezTo>
                      <a:cubicBezTo>
                        <a:pt x="2169" y="7039"/>
                        <a:pt x="4566" y="11414"/>
                        <a:pt x="7723" y="15257"/>
                      </a:cubicBezTo>
                      <a:cubicBezTo>
                        <a:pt x="8522" y="10996"/>
                        <a:pt x="8408" y="6659"/>
                        <a:pt x="7343" y="2474"/>
                      </a:cubicBezTo>
                      <a:cubicBezTo>
                        <a:pt x="7305" y="2207"/>
                        <a:pt x="7229" y="1979"/>
                        <a:pt x="7153" y="1713"/>
                      </a:cubicBezTo>
                      <a:cubicBezTo>
                        <a:pt x="7115" y="1637"/>
                        <a:pt x="7077" y="1599"/>
                        <a:pt x="7077" y="1523"/>
                      </a:cubicBezTo>
                      <a:lnTo>
                        <a:pt x="4680" y="77"/>
                      </a:lnTo>
                      <a:cubicBezTo>
                        <a:pt x="3538" y="77"/>
                        <a:pt x="2359" y="1"/>
                        <a:pt x="12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60"/>
                <p:cNvSpPr/>
                <p:nvPr/>
              </p:nvSpPr>
              <p:spPr>
                <a:xfrm>
                  <a:off x="598850" y="3276150"/>
                  <a:ext cx="187400" cy="120875"/>
                </a:xfrm>
                <a:custGeom>
                  <a:avLst/>
                  <a:gdLst/>
                  <a:ahLst/>
                  <a:cxnLst/>
                  <a:rect l="l" t="t" r="r" b="b"/>
                  <a:pathLst>
                    <a:path w="7496" h="4835" extrusionOk="0">
                      <a:moveTo>
                        <a:pt x="1218" y="1"/>
                      </a:moveTo>
                      <a:lnTo>
                        <a:pt x="0" y="381"/>
                      </a:lnTo>
                      <a:cubicBezTo>
                        <a:pt x="191" y="1066"/>
                        <a:pt x="381" y="1713"/>
                        <a:pt x="609" y="2398"/>
                      </a:cubicBezTo>
                      <a:cubicBezTo>
                        <a:pt x="875" y="2778"/>
                        <a:pt x="1180" y="3158"/>
                        <a:pt x="1560" y="3463"/>
                      </a:cubicBezTo>
                      <a:cubicBezTo>
                        <a:pt x="2551" y="4343"/>
                        <a:pt x="3824" y="4834"/>
                        <a:pt x="5175" y="4834"/>
                      </a:cubicBezTo>
                      <a:cubicBezTo>
                        <a:pt x="5226" y="4834"/>
                        <a:pt x="5276" y="4834"/>
                        <a:pt x="5327" y="4832"/>
                      </a:cubicBezTo>
                      <a:cubicBezTo>
                        <a:pt x="5897" y="4832"/>
                        <a:pt x="6468" y="4642"/>
                        <a:pt x="6886" y="4262"/>
                      </a:cubicBezTo>
                      <a:cubicBezTo>
                        <a:pt x="7305" y="3805"/>
                        <a:pt x="7495" y="3158"/>
                        <a:pt x="7343" y="2512"/>
                      </a:cubicBezTo>
                      <a:cubicBezTo>
                        <a:pt x="7343" y="2283"/>
                        <a:pt x="7267" y="2017"/>
                        <a:pt x="7153" y="1789"/>
                      </a:cubicBezTo>
                      <a:cubicBezTo>
                        <a:pt x="7153" y="1751"/>
                        <a:pt x="7153" y="1751"/>
                        <a:pt x="7153" y="1751"/>
                      </a:cubicBezTo>
                      <a:cubicBezTo>
                        <a:pt x="7115" y="1675"/>
                        <a:pt x="7077" y="1599"/>
                        <a:pt x="7077" y="1561"/>
                      </a:cubicBezTo>
                      <a:lnTo>
                        <a:pt x="4680" y="77"/>
                      </a:lnTo>
                      <a:cubicBezTo>
                        <a:pt x="3538" y="77"/>
                        <a:pt x="2359" y="1"/>
                        <a:pt x="1218" y="1"/>
                      </a:cubicBezTo>
                      <a:close/>
                    </a:path>
                  </a:pathLst>
                </a:custGeom>
                <a:solidFill>
                  <a:srgbClr val="FFA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60"/>
                <p:cNvSpPr/>
                <p:nvPr/>
              </p:nvSpPr>
              <p:spPr>
                <a:xfrm>
                  <a:off x="550350" y="3296125"/>
                  <a:ext cx="198800" cy="695275"/>
                </a:xfrm>
                <a:custGeom>
                  <a:avLst/>
                  <a:gdLst/>
                  <a:ahLst/>
                  <a:cxnLst/>
                  <a:rect l="l" t="t" r="r" b="b"/>
                  <a:pathLst>
                    <a:path w="7952" h="27811" fill="none" extrusionOk="0">
                      <a:moveTo>
                        <a:pt x="799" y="1"/>
                      </a:moveTo>
                      <a:cubicBezTo>
                        <a:pt x="114" y="3653"/>
                        <a:pt x="0" y="7381"/>
                        <a:pt x="533" y="11072"/>
                      </a:cubicBezTo>
                      <a:lnTo>
                        <a:pt x="6620" y="12746"/>
                      </a:lnTo>
                      <a:lnTo>
                        <a:pt x="5098" y="17691"/>
                      </a:lnTo>
                      <a:lnTo>
                        <a:pt x="7951" y="17615"/>
                      </a:lnTo>
                      <a:lnTo>
                        <a:pt x="6886" y="27811"/>
                      </a:lnTo>
                    </a:path>
                  </a:pathLst>
                </a:custGeom>
                <a:noFill/>
                <a:ln w="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60"/>
                <p:cNvSpPr/>
                <p:nvPr/>
              </p:nvSpPr>
              <p:spPr>
                <a:xfrm>
                  <a:off x="751025" y="3328475"/>
                  <a:ext cx="140775" cy="675300"/>
                </a:xfrm>
                <a:custGeom>
                  <a:avLst/>
                  <a:gdLst/>
                  <a:ahLst/>
                  <a:cxnLst/>
                  <a:rect l="l" t="t" r="r" b="b"/>
                  <a:pathLst>
                    <a:path w="5631" h="27012" fill="none" extrusionOk="0">
                      <a:moveTo>
                        <a:pt x="1408" y="0"/>
                      </a:moveTo>
                      <a:cubicBezTo>
                        <a:pt x="3120" y="3348"/>
                        <a:pt x="4528" y="6848"/>
                        <a:pt x="5631" y="10500"/>
                      </a:cubicBezTo>
                      <a:lnTo>
                        <a:pt x="2702" y="11109"/>
                      </a:lnTo>
                      <a:lnTo>
                        <a:pt x="4185" y="16778"/>
                      </a:lnTo>
                      <a:lnTo>
                        <a:pt x="2207" y="16359"/>
                      </a:lnTo>
                      <a:lnTo>
                        <a:pt x="0" y="27012"/>
                      </a:lnTo>
                    </a:path>
                  </a:pathLst>
                </a:custGeom>
                <a:noFill/>
                <a:ln w="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60"/>
                <p:cNvSpPr/>
                <p:nvPr/>
              </p:nvSpPr>
              <p:spPr>
                <a:xfrm>
                  <a:off x="659725" y="3658500"/>
                  <a:ext cx="130325" cy="603025"/>
                </a:xfrm>
                <a:custGeom>
                  <a:avLst/>
                  <a:gdLst/>
                  <a:ahLst/>
                  <a:cxnLst/>
                  <a:rect l="l" t="t" r="r" b="b"/>
                  <a:pathLst>
                    <a:path w="5213" h="24121" fill="none" extrusionOk="0">
                      <a:moveTo>
                        <a:pt x="5212" y="1"/>
                      </a:moveTo>
                      <a:cubicBezTo>
                        <a:pt x="4604" y="8256"/>
                        <a:pt x="2815" y="16359"/>
                        <a:pt x="0" y="24120"/>
                      </a:cubicBezTo>
                    </a:path>
                  </a:pathLst>
                </a:custGeom>
                <a:noFill/>
                <a:ln w="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60"/>
                <p:cNvSpPr/>
                <p:nvPr/>
              </p:nvSpPr>
              <p:spPr>
                <a:xfrm>
                  <a:off x="863250" y="3424525"/>
                  <a:ext cx="56150" cy="239700"/>
                </a:xfrm>
                <a:custGeom>
                  <a:avLst/>
                  <a:gdLst/>
                  <a:ahLst/>
                  <a:cxnLst/>
                  <a:rect l="l" t="t" r="r" b="b"/>
                  <a:pathLst>
                    <a:path w="2246" h="9588" fill="none" extrusionOk="0">
                      <a:moveTo>
                        <a:pt x="1256" y="9588"/>
                      </a:moveTo>
                      <a:cubicBezTo>
                        <a:pt x="2245" y="6392"/>
                        <a:pt x="1789" y="2892"/>
                        <a:pt x="1" y="1"/>
                      </a:cubicBezTo>
                    </a:path>
                  </a:pathLst>
                </a:custGeom>
                <a:noFill/>
                <a:ln w="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60"/>
                <p:cNvSpPr/>
                <p:nvPr/>
              </p:nvSpPr>
              <p:spPr>
                <a:xfrm>
                  <a:off x="-184875" y="2743925"/>
                  <a:ext cx="679125" cy="667350"/>
                </a:xfrm>
                <a:custGeom>
                  <a:avLst/>
                  <a:gdLst/>
                  <a:ahLst/>
                  <a:cxnLst/>
                  <a:rect l="l" t="t" r="r" b="b"/>
                  <a:pathLst>
                    <a:path w="27165" h="26694" extrusionOk="0">
                      <a:moveTo>
                        <a:pt x="17985" y="1"/>
                      </a:moveTo>
                      <a:cubicBezTo>
                        <a:pt x="17318" y="1"/>
                        <a:pt x="16643" y="97"/>
                        <a:pt x="15979" y="290"/>
                      </a:cubicBezTo>
                      <a:cubicBezTo>
                        <a:pt x="12517" y="1241"/>
                        <a:pt x="9778" y="3980"/>
                        <a:pt x="8865" y="7442"/>
                      </a:cubicBezTo>
                      <a:cubicBezTo>
                        <a:pt x="8142" y="10257"/>
                        <a:pt x="9093" y="13415"/>
                        <a:pt x="9093" y="16306"/>
                      </a:cubicBezTo>
                      <a:cubicBezTo>
                        <a:pt x="9093" y="17523"/>
                        <a:pt x="8561" y="18665"/>
                        <a:pt x="7648" y="19464"/>
                      </a:cubicBezTo>
                      <a:cubicBezTo>
                        <a:pt x="7000" y="19982"/>
                        <a:pt x="6211" y="20253"/>
                        <a:pt x="5413" y="20253"/>
                      </a:cubicBezTo>
                      <a:cubicBezTo>
                        <a:pt x="5039" y="20253"/>
                        <a:pt x="4664" y="20194"/>
                        <a:pt x="4300" y="20072"/>
                      </a:cubicBezTo>
                      <a:cubicBezTo>
                        <a:pt x="3159" y="19654"/>
                        <a:pt x="2360" y="18627"/>
                        <a:pt x="2207" y="17409"/>
                      </a:cubicBezTo>
                      <a:cubicBezTo>
                        <a:pt x="2169" y="16801"/>
                        <a:pt x="2360" y="16154"/>
                        <a:pt x="2740" y="15697"/>
                      </a:cubicBezTo>
                      <a:cubicBezTo>
                        <a:pt x="3087" y="15287"/>
                        <a:pt x="3566" y="15060"/>
                        <a:pt x="4067" y="15060"/>
                      </a:cubicBezTo>
                      <a:cubicBezTo>
                        <a:pt x="4169" y="15060"/>
                        <a:pt x="4273" y="15069"/>
                        <a:pt x="4376" y="15089"/>
                      </a:cubicBezTo>
                      <a:cubicBezTo>
                        <a:pt x="5023" y="15241"/>
                        <a:pt x="5441" y="15811"/>
                        <a:pt x="5441" y="16458"/>
                      </a:cubicBezTo>
                      <a:cubicBezTo>
                        <a:pt x="5403" y="16953"/>
                        <a:pt x="5061" y="17371"/>
                        <a:pt x="4566" y="17523"/>
                      </a:cubicBezTo>
                      <a:cubicBezTo>
                        <a:pt x="4452" y="17548"/>
                        <a:pt x="4334" y="17560"/>
                        <a:pt x="4216" y="17560"/>
                      </a:cubicBezTo>
                      <a:cubicBezTo>
                        <a:pt x="3783" y="17560"/>
                        <a:pt x="3343" y="17396"/>
                        <a:pt x="3044" y="17067"/>
                      </a:cubicBezTo>
                      <a:lnTo>
                        <a:pt x="3044" y="17067"/>
                      </a:lnTo>
                      <a:cubicBezTo>
                        <a:pt x="3154" y="17782"/>
                        <a:pt x="3881" y="18219"/>
                        <a:pt x="4606" y="18219"/>
                      </a:cubicBezTo>
                      <a:cubicBezTo>
                        <a:pt x="4884" y="18219"/>
                        <a:pt x="5161" y="18155"/>
                        <a:pt x="5403" y="18018"/>
                      </a:cubicBezTo>
                      <a:cubicBezTo>
                        <a:pt x="6240" y="17447"/>
                        <a:pt x="6583" y="16382"/>
                        <a:pt x="6316" y="15431"/>
                      </a:cubicBezTo>
                      <a:cubicBezTo>
                        <a:pt x="6012" y="14252"/>
                        <a:pt x="5061" y="13377"/>
                        <a:pt x="3881" y="13148"/>
                      </a:cubicBezTo>
                      <a:cubicBezTo>
                        <a:pt x="3706" y="13120"/>
                        <a:pt x="3529" y="13106"/>
                        <a:pt x="3354" y="13106"/>
                      </a:cubicBezTo>
                      <a:cubicBezTo>
                        <a:pt x="2351" y="13106"/>
                        <a:pt x="1383" y="13562"/>
                        <a:pt x="800" y="14404"/>
                      </a:cubicBezTo>
                      <a:cubicBezTo>
                        <a:pt x="267" y="15203"/>
                        <a:pt x="1" y="16154"/>
                        <a:pt x="77" y="17143"/>
                      </a:cubicBezTo>
                      <a:cubicBezTo>
                        <a:pt x="191" y="19882"/>
                        <a:pt x="1485" y="22431"/>
                        <a:pt x="3653" y="24143"/>
                      </a:cubicBezTo>
                      <a:cubicBezTo>
                        <a:pt x="5778" y="25784"/>
                        <a:pt x="8342" y="26693"/>
                        <a:pt x="11021" y="26693"/>
                      </a:cubicBezTo>
                      <a:cubicBezTo>
                        <a:pt x="11076" y="26693"/>
                        <a:pt x="11131" y="26693"/>
                        <a:pt x="11186" y="26692"/>
                      </a:cubicBezTo>
                      <a:cubicBezTo>
                        <a:pt x="13925" y="26654"/>
                        <a:pt x="16588" y="26007"/>
                        <a:pt x="18985" y="24790"/>
                      </a:cubicBezTo>
                      <a:cubicBezTo>
                        <a:pt x="21648" y="23458"/>
                        <a:pt x="24045" y="21594"/>
                        <a:pt x="25491" y="19007"/>
                      </a:cubicBezTo>
                      <a:cubicBezTo>
                        <a:pt x="26898" y="16458"/>
                        <a:pt x="27164" y="13148"/>
                        <a:pt x="25719" y="10599"/>
                      </a:cubicBezTo>
                      <a:cubicBezTo>
                        <a:pt x="24616" y="8735"/>
                        <a:pt x="25110" y="6339"/>
                        <a:pt x="24197" y="4398"/>
                      </a:cubicBezTo>
                      <a:cubicBezTo>
                        <a:pt x="23246" y="2458"/>
                        <a:pt x="21610" y="708"/>
                        <a:pt x="19518" y="175"/>
                      </a:cubicBezTo>
                      <a:cubicBezTo>
                        <a:pt x="19018" y="59"/>
                        <a:pt x="18504" y="1"/>
                        <a:pt x="179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60"/>
                <p:cNvSpPr/>
                <p:nvPr/>
              </p:nvSpPr>
              <p:spPr>
                <a:xfrm>
                  <a:off x="30075" y="2808225"/>
                  <a:ext cx="243525" cy="460350"/>
                </a:xfrm>
                <a:custGeom>
                  <a:avLst/>
                  <a:gdLst/>
                  <a:ahLst/>
                  <a:cxnLst/>
                  <a:rect l="l" t="t" r="r" b="b"/>
                  <a:pathLst>
                    <a:path w="9741" h="18414" fill="none" extrusionOk="0">
                      <a:moveTo>
                        <a:pt x="9740" y="343"/>
                      </a:moveTo>
                      <a:cubicBezTo>
                        <a:pt x="8218" y="0"/>
                        <a:pt x="6621" y="495"/>
                        <a:pt x="5555" y="1674"/>
                      </a:cubicBezTo>
                      <a:cubicBezTo>
                        <a:pt x="4528" y="2815"/>
                        <a:pt x="3881" y="4261"/>
                        <a:pt x="3691" y="5783"/>
                      </a:cubicBezTo>
                      <a:cubicBezTo>
                        <a:pt x="3501" y="7305"/>
                        <a:pt x="3425" y="8864"/>
                        <a:pt x="3463" y="10386"/>
                      </a:cubicBezTo>
                      <a:cubicBezTo>
                        <a:pt x="3501" y="11946"/>
                        <a:pt x="3311" y="13506"/>
                        <a:pt x="2854" y="14990"/>
                      </a:cubicBezTo>
                      <a:cubicBezTo>
                        <a:pt x="2360" y="16435"/>
                        <a:pt x="1332" y="17691"/>
                        <a:pt x="1" y="18413"/>
                      </a:cubicBezTo>
                    </a:path>
                  </a:pathLst>
                </a:custGeom>
                <a:noFill/>
                <a:ln w="38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60"/>
                <p:cNvSpPr/>
                <p:nvPr/>
              </p:nvSpPr>
              <p:spPr>
                <a:xfrm>
                  <a:off x="40550" y="2912850"/>
                  <a:ext cx="249200" cy="393775"/>
                </a:xfrm>
                <a:custGeom>
                  <a:avLst/>
                  <a:gdLst/>
                  <a:ahLst/>
                  <a:cxnLst/>
                  <a:rect l="l" t="t" r="r" b="b"/>
                  <a:pathLst>
                    <a:path w="9968" h="15751" fill="none" extrusionOk="0">
                      <a:moveTo>
                        <a:pt x="0" y="15522"/>
                      </a:moveTo>
                      <a:cubicBezTo>
                        <a:pt x="1979" y="15750"/>
                        <a:pt x="3957" y="14685"/>
                        <a:pt x="5174" y="13087"/>
                      </a:cubicBezTo>
                      <a:cubicBezTo>
                        <a:pt x="6354" y="11527"/>
                        <a:pt x="6924" y="9511"/>
                        <a:pt x="7115" y="7533"/>
                      </a:cubicBezTo>
                      <a:cubicBezTo>
                        <a:pt x="7229" y="6125"/>
                        <a:pt x="7229" y="4717"/>
                        <a:pt x="7571" y="3348"/>
                      </a:cubicBezTo>
                      <a:cubicBezTo>
                        <a:pt x="7914" y="1978"/>
                        <a:pt x="8674" y="609"/>
                        <a:pt x="9968" y="0"/>
                      </a:cubicBezTo>
                    </a:path>
                  </a:pathLst>
                </a:custGeom>
                <a:noFill/>
                <a:ln w="38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60"/>
                <p:cNvSpPr/>
                <p:nvPr/>
              </p:nvSpPr>
              <p:spPr>
                <a:xfrm>
                  <a:off x="-129700" y="3146800"/>
                  <a:ext cx="525025" cy="227350"/>
                </a:xfrm>
                <a:custGeom>
                  <a:avLst/>
                  <a:gdLst/>
                  <a:ahLst/>
                  <a:cxnLst/>
                  <a:rect l="l" t="t" r="r" b="b"/>
                  <a:pathLst>
                    <a:path w="21001" h="9094" fill="none" extrusionOk="0">
                      <a:moveTo>
                        <a:pt x="0" y="4718"/>
                      </a:moveTo>
                      <a:cubicBezTo>
                        <a:pt x="3082" y="7800"/>
                        <a:pt x="7533" y="9093"/>
                        <a:pt x="11794" y="8180"/>
                      </a:cubicBezTo>
                      <a:cubicBezTo>
                        <a:pt x="16055" y="7191"/>
                        <a:pt x="19517" y="4110"/>
                        <a:pt x="21001" y="1"/>
                      </a:cubicBezTo>
                    </a:path>
                  </a:pathLst>
                </a:custGeom>
                <a:noFill/>
                <a:ln w="38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60"/>
                <p:cNvSpPr/>
                <p:nvPr/>
              </p:nvSpPr>
              <p:spPr>
                <a:xfrm>
                  <a:off x="-155375" y="3088800"/>
                  <a:ext cx="106550" cy="117950"/>
                </a:xfrm>
                <a:custGeom>
                  <a:avLst/>
                  <a:gdLst/>
                  <a:ahLst/>
                  <a:cxnLst/>
                  <a:rect l="l" t="t" r="r" b="b"/>
                  <a:pathLst>
                    <a:path w="4262" h="4718" fill="none" extrusionOk="0">
                      <a:moveTo>
                        <a:pt x="229" y="4718"/>
                      </a:moveTo>
                      <a:cubicBezTo>
                        <a:pt x="0" y="3881"/>
                        <a:pt x="0" y="2968"/>
                        <a:pt x="229" y="2131"/>
                      </a:cubicBezTo>
                      <a:cubicBezTo>
                        <a:pt x="457" y="1256"/>
                        <a:pt x="1104" y="571"/>
                        <a:pt x="1979" y="266"/>
                      </a:cubicBezTo>
                      <a:cubicBezTo>
                        <a:pt x="2816" y="0"/>
                        <a:pt x="3767" y="343"/>
                        <a:pt x="4261" y="1141"/>
                      </a:cubicBezTo>
                    </a:path>
                  </a:pathLst>
                </a:custGeom>
                <a:noFill/>
                <a:ln w="38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60"/>
                <p:cNvSpPr/>
                <p:nvPr/>
              </p:nvSpPr>
              <p:spPr>
                <a:xfrm>
                  <a:off x="281175" y="3986625"/>
                  <a:ext cx="249225" cy="240475"/>
                </a:xfrm>
                <a:custGeom>
                  <a:avLst/>
                  <a:gdLst/>
                  <a:ahLst/>
                  <a:cxnLst/>
                  <a:rect l="l" t="t" r="r" b="b"/>
                  <a:pathLst>
                    <a:path w="9969" h="9619" extrusionOk="0">
                      <a:moveTo>
                        <a:pt x="2626" y="1"/>
                      </a:moveTo>
                      <a:cubicBezTo>
                        <a:pt x="2473" y="305"/>
                        <a:pt x="2207" y="571"/>
                        <a:pt x="1903" y="762"/>
                      </a:cubicBezTo>
                      <a:cubicBezTo>
                        <a:pt x="1294" y="1180"/>
                        <a:pt x="609" y="1599"/>
                        <a:pt x="1" y="1979"/>
                      </a:cubicBezTo>
                      <a:lnTo>
                        <a:pt x="1218" y="3311"/>
                      </a:lnTo>
                      <a:cubicBezTo>
                        <a:pt x="914" y="4376"/>
                        <a:pt x="1370" y="5555"/>
                        <a:pt x="2359" y="6126"/>
                      </a:cubicBezTo>
                      <a:cubicBezTo>
                        <a:pt x="4071" y="6925"/>
                        <a:pt x="5327" y="8523"/>
                        <a:pt x="6925" y="9512"/>
                      </a:cubicBezTo>
                      <a:cubicBezTo>
                        <a:pt x="7035" y="9578"/>
                        <a:pt x="7159" y="9619"/>
                        <a:pt x="7280" y="9619"/>
                      </a:cubicBezTo>
                      <a:cubicBezTo>
                        <a:pt x="7367" y="9619"/>
                        <a:pt x="7454" y="9598"/>
                        <a:pt x="7533" y="9550"/>
                      </a:cubicBezTo>
                      <a:cubicBezTo>
                        <a:pt x="7724" y="9436"/>
                        <a:pt x="7876" y="9245"/>
                        <a:pt x="7914" y="9055"/>
                      </a:cubicBezTo>
                      <a:lnTo>
                        <a:pt x="8142" y="9055"/>
                      </a:lnTo>
                      <a:cubicBezTo>
                        <a:pt x="8675" y="8865"/>
                        <a:pt x="9055" y="8332"/>
                        <a:pt x="8979" y="7724"/>
                      </a:cubicBezTo>
                      <a:lnTo>
                        <a:pt x="8979" y="7724"/>
                      </a:lnTo>
                      <a:cubicBezTo>
                        <a:pt x="9004" y="7749"/>
                        <a:pt x="9034" y="7757"/>
                        <a:pt x="9066" y="7757"/>
                      </a:cubicBezTo>
                      <a:cubicBezTo>
                        <a:pt x="9131" y="7757"/>
                        <a:pt x="9207" y="7724"/>
                        <a:pt x="9283" y="7724"/>
                      </a:cubicBezTo>
                      <a:cubicBezTo>
                        <a:pt x="9740" y="7533"/>
                        <a:pt x="9968" y="7001"/>
                        <a:pt x="9854" y="6544"/>
                      </a:cubicBezTo>
                      <a:lnTo>
                        <a:pt x="9436" y="5175"/>
                      </a:lnTo>
                      <a:cubicBezTo>
                        <a:pt x="9474" y="4262"/>
                        <a:pt x="9359" y="3349"/>
                        <a:pt x="9093" y="2512"/>
                      </a:cubicBezTo>
                      <a:cubicBezTo>
                        <a:pt x="8979" y="2207"/>
                        <a:pt x="8865" y="1941"/>
                        <a:pt x="8675" y="1713"/>
                      </a:cubicBezTo>
                      <a:cubicBezTo>
                        <a:pt x="8522" y="1484"/>
                        <a:pt x="8332" y="1142"/>
                        <a:pt x="8028" y="1104"/>
                      </a:cubicBezTo>
                      <a:cubicBezTo>
                        <a:pt x="7560" y="1010"/>
                        <a:pt x="7081" y="978"/>
                        <a:pt x="6596" y="978"/>
                      </a:cubicBezTo>
                      <a:cubicBezTo>
                        <a:pt x="5507" y="978"/>
                        <a:pt x="4390" y="1142"/>
                        <a:pt x="3310" y="1142"/>
                      </a:cubicBezTo>
                      <a:lnTo>
                        <a:pt x="2626" y="1"/>
                      </a:lnTo>
                      <a:close/>
                    </a:path>
                  </a:pathLst>
                </a:custGeom>
                <a:solidFill>
                  <a:srgbClr val="FFA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60"/>
                <p:cNvSpPr/>
                <p:nvPr/>
              </p:nvSpPr>
              <p:spPr>
                <a:xfrm>
                  <a:off x="464750" y="4050350"/>
                  <a:ext cx="47575" cy="52350"/>
                </a:xfrm>
                <a:custGeom>
                  <a:avLst/>
                  <a:gdLst/>
                  <a:ahLst/>
                  <a:cxnLst/>
                  <a:rect l="l" t="t" r="r" b="b"/>
                  <a:pathLst>
                    <a:path w="1903" h="2094" fill="none" extrusionOk="0">
                      <a:moveTo>
                        <a:pt x="0" y="1"/>
                      </a:moveTo>
                      <a:cubicBezTo>
                        <a:pt x="989" y="267"/>
                        <a:pt x="1750" y="1066"/>
                        <a:pt x="1902" y="2093"/>
                      </a:cubicBezTo>
                    </a:path>
                  </a:pathLst>
                </a:custGeom>
                <a:noFill/>
                <a:ln w="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60"/>
                <p:cNvSpPr/>
                <p:nvPr/>
              </p:nvSpPr>
              <p:spPr>
                <a:xfrm>
                  <a:off x="433350" y="4087450"/>
                  <a:ext cx="66600" cy="82775"/>
                </a:xfrm>
                <a:custGeom>
                  <a:avLst/>
                  <a:gdLst/>
                  <a:ahLst/>
                  <a:cxnLst/>
                  <a:rect l="l" t="t" r="r" b="b"/>
                  <a:pathLst>
                    <a:path w="2664" h="3311" fill="none" extrusionOk="0">
                      <a:moveTo>
                        <a:pt x="1" y="0"/>
                      </a:moveTo>
                      <a:cubicBezTo>
                        <a:pt x="1370" y="609"/>
                        <a:pt x="2359" y="1865"/>
                        <a:pt x="2664" y="3310"/>
                      </a:cubicBezTo>
                    </a:path>
                  </a:pathLst>
                </a:custGeom>
                <a:noFill/>
                <a:ln w="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60"/>
                <p:cNvSpPr/>
                <p:nvPr/>
              </p:nvSpPr>
              <p:spPr>
                <a:xfrm>
                  <a:off x="391500" y="4128350"/>
                  <a:ext cx="85625" cy="78000"/>
                </a:xfrm>
                <a:custGeom>
                  <a:avLst/>
                  <a:gdLst/>
                  <a:ahLst/>
                  <a:cxnLst/>
                  <a:rect l="l" t="t" r="r" b="b"/>
                  <a:pathLst>
                    <a:path w="3425" h="3120" fill="none" extrusionOk="0">
                      <a:moveTo>
                        <a:pt x="1" y="0"/>
                      </a:moveTo>
                      <a:cubicBezTo>
                        <a:pt x="1561" y="495"/>
                        <a:pt x="2778" y="1636"/>
                        <a:pt x="3425" y="3120"/>
                      </a:cubicBezTo>
                    </a:path>
                  </a:pathLst>
                </a:custGeom>
                <a:noFill/>
                <a:ln w="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60"/>
                <p:cNvSpPr/>
                <p:nvPr/>
              </p:nvSpPr>
              <p:spPr>
                <a:xfrm>
                  <a:off x="69075" y="3325625"/>
                  <a:ext cx="458475" cy="741875"/>
                </a:xfrm>
                <a:custGeom>
                  <a:avLst/>
                  <a:gdLst/>
                  <a:ahLst/>
                  <a:cxnLst/>
                  <a:rect l="l" t="t" r="r" b="b"/>
                  <a:pathLst>
                    <a:path w="18339" h="29675" extrusionOk="0">
                      <a:moveTo>
                        <a:pt x="16816" y="0"/>
                      </a:moveTo>
                      <a:lnTo>
                        <a:pt x="16816" y="0"/>
                      </a:lnTo>
                      <a:cubicBezTo>
                        <a:pt x="8104" y="1712"/>
                        <a:pt x="1" y="9397"/>
                        <a:pt x="2397" y="18756"/>
                      </a:cubicBezTo>
                      <a:cubicBezTo>
                        <a:pt x="3044" y="21647"/>
                        <a:pt x="5936" y="27354"/>
                        <a:pt x="7990" y="29674"/>
                      </a:cubicBezTo>
                      <a:lnTo>
                        <a:pt x="12137" y="26403"/>
                      </a:lnTo>
                      <a:cubicBezTo>
                        <a:pt x="8637" y="22294"/>
                        <a:pt x="6088" y="13430"/>
                        <a:pt x="12593" y="10729"/>
                      </a:cubicBezTo>
                      <a:cubicBezTo>
                        <a:pt x="14381" y="9854"/>
                        <a:pt x="16398" y="9511"/>
                        <a:pt x="18338" y="9169"/>
                      </a:cubicBezTo>
                      <a:lnTo>
                        <a:pt x="16816" y="343"/>
                      </a:lnTo>
                      <a:cubicBezTo>
                        <a:pt x="16702" y="343"/>
                        <a:pt x="16626" y="343"/>
                        <a:pt x="16512" y="381"/>
                      </a:cubicBezTo>
                      <a:lnTo>
                        <a:pt x="1681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60"/>
                <p:cNvSpPr/>
                <p:nvPr/>
              </p:nvSpPr>
              <p:spPr>
                <a:xfrm>
                  <a:off x="229825" y="3940975"/>
                  <a:ext cx="99875" cy="58050"/>
                </a:xfrm>
                <a:custGeom>
                  <a:avLst/>
                  <a:gdLst/>
                  <a:ahLst/>
                  <a:cxnLst/>
                  <a:rect l="l" t="t" r="r" b="b"/>
                  <a:pathLst>
                    <a:path w="3995" h="2322" fill="none" extrusionOk="0">
                      <a:moveTo>
                        <a:pt x="0" y="2321"/>
                      </a:moveTo>
                      <a:lnTo>
                        <a:pt x="3995" y="1"/>
                      </a:lnTo>
                    </a:path>
                  </a:pathLst>
                </a:custGeom>
                <a:noFill/>
                <a:ln w="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60"/>
                <p:cNvSpPr/>
                <p:nvPr/>
              </p:nvSpPr>
              <p:spPr>
                <a:xfrm>
                  <a:off x="482800" y="3335125"/>
                  <a:ext cx="42825" cy="214975"/>
                </a:xfrm>
                <a:custGeom>
                  <a:avLst/>
                  <a:gdLst/>
                  <a:ahLst/>
                  <a:cxnLst/>
                  <a:rect l="l" t="t" r="r" b="b"/>
                  <a:pathLst>
                    <a:path w="1713" h="8599" fill="none" extrusionOk="0">
                      <a:moveTo>
                        <a:pt x="1447" y="8599"/>
                      </a:moveTo>
                      <a:cubicBezTo>
                        <a:pt x="1713" y="5669"/>
                        <a:pt x="1256" y="2664"/>
                        <a:pt x="1" y="1"/>
                      </a:cubicBezTo>
                    </a:path>
                  </a:pathLst>
                </a:custGeom>
                <a:noFill/>
                <a:ln w="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60"/>
                <p:cNvSpPr/>
                <p:nvPr/>
              </p:nvSpPr>
              <p:spPr>
                <a:xfrm>
                  <a:off x="268800" y="2305675"/>
                  <a:ext cx="781850" cy="911250"/>
                </a:xfrm>
                <a:custGeom>
                  <a:avLst/>
                  <a:gdLst/>
                  <a:ahLst/>
                  <a:cxnLst/>
                  <a:rect l="l" t="t" r="r" b="b"/>
                  <a:pathLst>
                    <a:path w="31274" h="36450" extrusionOk="0">
                      <a:moveTo>
                        <a:pt x="13781" y="1"/>
                      </a:moveTo>
                      <a:cubicBezTo>
                        <a:pt x="12688" y="1"/>
                        <a:pt x="11588" y="130"/>
                        <a:pt x="10501" y="395"/>
                      </a:cubicBezTo>
                      <a:cubicBezTo>
                        <a:pt x="8979" y="776"/>
                        <a:pt x="7534" y="1499"/>
                        <a:pt x="6240" y="2412"/>
                      </a:cubicBezTo>
                      <a:lnTo>
                        <a:pt x="6088" y="2526"/>
                      </a:lnTo>
                      <a:cubicBezTo>
                        <a:pt x="3577" y="4390"/>
                        <a:pt x="1713" y="7053"/>
                        <a:pt x="876" y="10097"/>
                      </a:cubicBezTo>
                      <a:cubicBezTo>
                        <a:pt x="153" y="12798"/>
                        <a:pt x="1" y="15651"/>
                        <a:pt x="381" y="18428"/>
                      </a:cubicBezTo>
                      <a:cubicBezTo>
                        <a:pt x="458" y="18885"/>
                        <a:pt x="534" y="19341"/>
                        <a:pt x="648" y="19798"/>
                      </a:cubicBezTo>
                      <a:cubicBezTo>
                        <a:pt x="1218" y="22613"/>
                        <a:pt x="2360" y="25238"/>
                        <a:pt x="3996" y="27597"/>
                      </a:cubicBezTo>
                      <a:cubicBezTo>
                        <a:pt x="4262" y="27977"/>
                        <a:pt x="4528" y="28320"/>
                        <a:pt x="4795" y="28662"/>
                      </a:cubicBezTo>
                      <a:cubicBezTo>
                        <a:pt x="8885" y="33617"/>
                        <a:pt x="14922" y="36450"/>
                        <a:pt x="21255" y="36450"/>
                      </a:cubicBezTo>
                      <a:cubicBezTo>
                        <a:pt x="22168" y="36450"/>
                        <a:pt x="23087" y="36391"/>
                        <a:pt x="24007" y="36271"/>
                      </a:cubicBezTo>
                      <a:cubicBezTo>
                        <a:pt x="24235" y="36233"/>
                        <a:pt x="24501" y="36157"/>
                        <a:pt x="24692" y="36005"/>
                      </a:cubicBezTo>
                      <a:cubicBezTo>
                        <a:pt x="25338" y="35586"/>
                        <a:pt x="25871" y="35092"/>
                        <a:pt x="26366" y="34483"/>
                      </a:cubicBezTo>
                      <a:cubicBezTo>
                        <a:pt x="27849" y="32771"/>
                        <a:pt x="29105" y="30831"/>
                        <a:pt x="30094" y="28776"/>
                      </a:cubicBezTo>
                      <a:cubicBezTo>
                        <a:pt x="30703" y="27483"/>
                        <a:pt x="31273" y="26075"/>
                        <a:pt x="31235" y="24629"/>
                      </a:cubicBezTo>
                      <a:cubicBezTo>
                        <a:pt x="31235" y="23412"/>
                        <a:pt x="30703" y="22271"/>
                        <a:pt x="29790" y="21472"/>
                      </a:cubicBezTo>
                      <a:cubicBezTo>
                        <a:pt x="29599" y="21282"/>
                        <a:pt x="29447" y="21053"/>
                        <a:pt x="29447" y="20825"/>
                      </a:cubicBezTo>
                      <a:cubicBezTo>
                        <a:pt x="29371" y="16983"/>
                        <a:pt x="28572" y="13178"/>
                        <a:pt x="27050" y="9678"/>
                      </a:cubicBezTo>
                      <a:cubicBezTo>
                        <a:pt x="26898" y="9336"/>
                        <a:pt x="26746" y="8955"/>
                        <a:pt x="26594" y="8613"/>
                      </a:cubicBezTo>
                      <a:cubicBezTo>
                        <a:pt x="25795" y="6939"/>
                        <a:pt x="24768" y="5417"/>
                        <a:pt x="23512" y="4048"/>
                      </a:cubicBezTo>
                      <a:cubicBezTo>
                        <a:pt x="20913" y="1419"/>
                        <a:pt x="17393" y="1"/>
                        <a:pt x="13781" y="1"/>
                      </a:cubicBezTo>
                      <a:close/>
                    </a:path>
                  </a:pathLst>
                </a:custGeom>
                <a:solidFill>
                  <a:srgbClr val="FFA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60"/>
                <p:cNvSpPr/>
                <p:nvPr/>
              </p:nvSpPr>
              <p:spPr>
                <a:xfrm>
                  <a:off x="296400" y="2994600"/>
                  <a:ext cx="185475" cy="132350"/>
                </a:xfrm>
                <a:custGeom>
                  <a:avLst/>
                  <a:gdLst/>
                  <a:ahLst/>
                  <a:cxnLst/>
                  <a:rect l="l" t="t" r="r" b="b"/>
                  <a:pathLst>
                    <a:path w="7419" h="5294" extrusionOk="0">
                      <a:moveTo>
                        <a:pt x="3522" y="1"/>
                      </a:moveTo>
                      <a:cubicBezTo>
                        <a:pt x="2359" y="1"/>
                        <a:pt x="1155" y="457"/>
                        <a:pt x="571" y="1409"/>
                      </a:cubicBezTo>
                      <a:cubicBezTo>
                        <a:pt x="0" y="2399"/>
                        <a:pt x="419" y="3768"/>
                        <a:pt x="1294" y="4491"/>
                      </a:cubicBezTo>
                      <a:cubicBezTo>
                        <a:pt x="2021" y="5015"/>
                        <a:pt x="2883" y="5294"/>
                        <a:pt x="3758" y="5294"/>
                      </a:cubicBezTo>
                      <a:cubicBezTo>
                        <a:pt x="4027" y="5294"/>
                        <a:pt x="4297" y="5267"/>
                        <a:pt x="4566" y="5214"/>
                      </a:cubicBezTo>
                      <a:cubicBezTo>
                        <a:pt x="5859" y="5024"/>
                        <a:pt x="7077" y="3806"/>
                        <a:pt x="7419" y="2551"/>
                      </a:cubicBezTo>
                      <a:cubicBezTo>
                        <a:pt x="6848" y="1257"/>
                        <a:pt x="5707" y="344"/>
                        <a:pt x="4337" y="78"/>
                      </a:cubicBezTo>
                      <a:cubicBezTo>
                        <a:pt x="4074" y="27"/>
                        <a:pt x="3799" y="1"/>
                        <a:pt x="3522" y="1"/>
                      </a:cubicBezTo>
                      <a:close/>
                    </a:path>
                  </a:pathLst>
                </a:custGeom>
                <a:solidFill>
                  <a:srgbClr val="FFA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60"/>
                <p:cNvSpPr/>
                <p:nvPr/>
              </p:nvSpPr>
              <p:spPr>
                <a:xfrm>
                  <a:off x="516100" y="2711225"/>
                  <a:ext cx="244450" cy="235325"/>
                </a:xfrm>
                <a:custGeom>
                  <a:avLst/>
                  <a:gdLst/>
                  <a:ahLst/>
                  <a:cxnLst/>
                  <a:rect l="l" t="t" r="r" b="b"/>
                  <a:pathLst>
                    <a:path w="9778" h="9413" extrusionOk="0">
                      <a:moveTo>
                        <a:pt x="4608" y="1"/>
                      </a:moveTo>
                      <a:cubicBezTo>
                        <a:pt x="4201" y="1"/>
                        <a:pt x="3791" y="62"/>
                        <a:pt x="3386" y="190"/>
                      </a:cubicBezTo>
                      <a:cubicBezTo>
                        <a:pt x="1142" y="951"/>
                        <a:pt x="0" y="3576"/>
                        <a:pt x="799" y="6049"/>
                      </a:cubicBezTo>
                      <a:cubicBezTo>
                        <a:pt x="1483" y="8098"/>
                        <a:pt x="3256" y="9413"/>
                        <a:pt x="5126" y="9413"/>
                      </a:cubicBezTo>
                      <a:cubicBezTo>
                        <a:pt x="5547" y="9413"/>
                        <a:pt x="5973" y="9346"/>
                        <a:pt x="6392" y="9206"/>
                      </a:cubicBezTo>
                      <a:cubicBezTo>
                        <a:pt x="8637" y="8483"/>
                        <a:pt x="9778" y="5858"/>
                        <a:pt x="8979" y="3386"/>
                      </a:cubicBezTo>
                      <a:cubicBezTo>
                        <a:pt x="8290" y="1320"/>
                        <a:pt x="6494" y="1"/>
                        <a:pt x="46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60"/>
                <p:cNvSpPr/>
                <p:nvPr/>
              </p:nvSpPr>
              <p:spPr>
                <a:xfrm>
                  <a:off x="516100" y="2697900"/>
                  <a:ext cx="224475" cy="164550"/>
                </a:xfrm>
                <a:custGeom>
                  <a:avLst/>
                  <a:gdLst/>
                  <a:ahLst/>
                  <a:cxnLst/>
                  <a:rect l="l" t="t" r="r" b="b"/>
                  <a:pathLst>
                    <a:path w="8979" h="6582" fill="none" extrusionOk="0">
                      <a:moveTo>
                        <a:pt x="799" y="6582"/>
                      </a:moveTo>
                      <a:cubicBezTo>
                        <a:pt x="0" y="4109"/>
                        <a:pt x="1142" y="1484"/>
                        <a:pt x="3386" y="761"/>
                      </a:cubicBezTo>
                      <a:cubicBezTo>
                        <a:pt x="5669" y="0"/>
                        <a:pt x="8142" y="1408"/>
                        <a:pt x="8979" y="3919"/>
                      </a:cubicBezTo>
                    </a:path>
                  </a:pathLst>
                </a:custGeom>
                <a:noFill/>
                <a:ln w="95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60"/>
                <p:cNvSpPr/>
                <p:nvPr/>
              </p:nvSpPr>
              <p:spPr>
                <a:xfrm>
                  <a:off x="511350" y="2604500"/>
                  <a:ext cx="148400" cy="84850"/>
                </a:xfrm>
                <a:custGeom>
                  <a:avLst/>
                  <a:gdLst/>
                  <a:ahLst/>
                  <a:cxnLst/>
                  <a:rect l="l" t="t" r="r" b="b"/>
                  <a:pathLst>
                    <a:path w="5936" h="3394" extrusionOk="0">
                      <a:moveTo>
                        <a:pt x="3369" y="0"/>
                      </a:moveTo>
                      <a:cubicBezTo>
                        <a:pt x="2928" y="0"/>
                        <a:pt x="2483" y="77"/>
                        <a:pt x="2055" y="236"/>
                      </a:cubicBezTo>
                      <a:cubicBezTo>
                        <a:pt x="837" y="807"/>
                        <a:pt x="38" y="2024"/>
                        <a:pt x="0" y="3394"/>
                      </a:cubicBezTo>
                      <a:cubicBezTo>
                        <a:pt x="1355" y="1831"/>
                        <a:pt x="3279" y="934"/>
                        <a:pt x="5341" y="934"/>
                      </a:cubicBezTo>
                      <a:cubicBezTo>
                        <a:pt x="5538" y="934"/>
                        <a:pt x="5736" y="942"/>
                        <a:pt x="5935" y="959"/>
                      </a:cubicBezTo>
                      <a:cubicBezTo>
                        <a:pt x="5213" y="340"/>
                        <a:pt x="4298" y="0"/>
                        <a:pt x="33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60"/>
                <p:cNvSpPr/>
                <p:nvPr/>
              </p:nvSpPr>
              <p:spPr>
                <a:xfrm>
                  <a:off x="802375" y="2588975"/>
                  <a:ext cx="112275" cy="47125"/>
                </a:xfrm>
                <a:custGeom>
                  <a:avLst/>
                  <a:gdLst/>
                  <a:ahLst/>
                  <a:cxnLst/>
                  <a:rect l="l" t="t" r="r" b="b"/>
                  <a:pathLst>
                    <a:path w="4491" h="1885" extrusionOk="0">
                      <a:moveTo>
                        <a:pt x="2522" y="0"/>
                      </a:moveTo>
                      <a:cubicBezTo>
                        <a:pt x="2291" y="0"/>
                        <a:pt x="2059" y="19"/>
                        <a:pt x="1827" y="58"/>
                      </a:cubicBezTo>
                      <a:cubicBezTo>
                        <a:pt x="914" y="248"/>
                        <a:pt x="191" y="933"/>
                        <a:pt x="1" y="1884"/>
                      </a:cubicBezTo>
                      <a:cubicBezTo>
                        <a:pt x="1248" y="967"/>
                        <a:pt x="2778" y="475"/>
                        <a:pt x="4318" y="475"/>
                      </a:cubicBezTo>
                      <a:cubicBezTo>
                        <a:pt x="4376" y="475"/>
                        <a:pt x="4433" y="475"/>
                        <a:pt x="4490" y="477"/>
                      </a:cubicBezTo>
                      <a:cubicBezTo>
                        <a:pt x="3866" y="164"/>
                        <a:pt x="3199" y="0"/>
                        <a:pt x="25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60"/>
                <p:cNvSpPr/>
                <p:nvPr/>
              </p:nvSpPr>
              <p:spPr>
                <a:xfrm>
                  <a:off x="800475" y="2657850"/>
                  <a:ext cx="171225" cy="215825"/>
                </a:xfrm>
                <a:custGeom>
                  <a:avLst/>
                  <a:gdLst/>
                  <a:ahLst/>
                  <a:cxnLst/>
                  <a:rect l="l" t="t" r="r" b="b"/>
                  <a:pathLst>
                    <a:path w="6849" h="8633" extrusionOk="0">
                      <a:moveTo>
                        <a:pt x="2790" y="1"/>
                      </a:moveTo>
                      <a:cubicBezTo>
                        <a:pt x="2606" y="1"/>
                        <a:pt x="2424" y="27"/>
                        <a:pt x="2245" y="80"/>
                      </a:cubicBezTo>
                      <a:cubicBezTo>
                        <a:pt x="724" y="499"/>
                        <a:pt x="1" y="2743"/>
                        <a:pt x="647" y="5102"/>
                      </a:cubicBezTo>
                      <a:cubicBezTo>
                        <a:pt x="1257" y="7169"/>
                        <a:pt x="2712" y="8632"/>
                        <a:pt x="4098" y="8632"/>
                      </a:cubicBezTo>
                      <a:cubicBezTo>
                        <a:pt x="4268" y="8632"/>
                        <a:pt x="4437" y="8610"/>
                        <a:pt x="4604" y="8564"/>
                      </a:cubicBezTo>
                      <a:cubicBezTo>
                        <a:pt x="6164" y="8146"/>
                        <a:pt x="6849" y="5901"/>
                        <a:pt x="6202" y="3542"/>
                      </a:cubicBezTo>
                      <a:cubicBezTo>
                        <a:pt x="5631" y="1460"/>
                        <a:pt x="4171" y="1"/>
                        <a:pt x="27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60"/>
                <p:cNvSpPr/>
                <p:nvPr/>
              </p:nvSpPr>
              <p:spPr>
                <a:xfrm>
                  <a:off x="800475" y="2648425"/>
                  <a:ext cx="155050" cy="137000"/>
                </a:xfrm>
                <a:custGeom>
                  <a:avLst/>
                  <a:gdLst/>
                  <a:ahLst/>
                  <a:cxnLst/>
                  <a:rect l="l" t="t" r="r" b="b"/>
                  <a:pathLst>
                    <a:path w="6202" h="5480" fill="none" extrusionOk="0">
                      <a:moveTo>
                        <a:pt x="686" y="5479"/>
                      </a:moveTo>
                      <a:cubicBezTo>
                        <a:pt x="1" y="3120"/>
                        <a:pt x="724" y="876"/>
                        <a:pt x="2245" y="457"/>
                      </a:cubicBezTo>
                      <a:cubicBezTo>
                        <a:pt x="3805" y="1"/>
                        <a:pt x="5555" y="1561"/>
                        <a:pt x="6202" y="3919"/>
                      </a:cubicBezTo>
                    </a:path>
                  </a:pathLst>
                </a:custGeom>
                <a:noFill/>
                <a:ln w="95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60"/>
                <p:cNvSpPr/>
                <p:nvPr/>
              </p:nvSpPr>
              <p:spPr>
                <a:xfrm>
                  <a:off x="601700" y="2746400"/>
                  <a:ext cx="154100" cy="154100"/>
                </a:xfrm>
                <a:custGeom>
                  <a:avLst/>
                  <a:gdLst/>
                  <a:ahLst/>
                  <a:cxnLst/>
                  <a:rect l="l" t="t" r="r" b="b"/>
                  <a:pathLst>
                    <a:path w="6164" h="6164" extrusionOk="0">
                      <a:moveTo>
                        <a:pt x="2819" y="0"/>
                      </a:moveTo>
                      <a:cubicBezTo>
                        <a:pt x="2576" y="0"/>
                        <a:pt x="2332" y="37"/>
                        <a:pt x="2093" y="114"/>
                      </a:cubicBezTo>
                      <a:cubicBezTo>
                        <a:pt x="685" y="571"/>
                        <a:pt x="0" y="2283"/>
                        <a:pt x="533" y="3919"/>
                      </a:cubicBezTo>
                      <a:cubicBezTo>
                        <a:pt x="975" y="5277"/>
                        <a:pt x="2152" y="6164"/>
                        <a:pt x="3345" y="6164"/>
                      </a:cubicBezTo>
                      <a:cubicBezTo>
                        <a:pt x="3588" y="6164"/>
                        <a:pt x="3833" y="6127"/>
                        <a:pt x="4071" y="6049"/>
                      </a:cubicBezTo>
                      <a:cubicBezTo>
                        <a:pt x="5479" y="5593"/>
                        <a:pt x="6164" y="3881"/>
                        <a:pt x="5631" y="2245"/>
                      </a:cubicBezTo>
                      <a:cubicBezTo>
                        <a:pt x="5189" y="886"/>
                        <a:pt x="4012" y="0"/>
                        <a:pt x="28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60"/>
                <p:cNvSpPr/>
                <p:nvPr/>
              </p:nvSpPr>
              <p:spPr>
                <a:xfrm>
                  <a:off x="817600" y="2877525"/>
                  <a:ext cx="99900" cy="84800"/>
                </a:xfrm>
                <a:custGeom>
                  <a:avLst/>
                  <a:gdLst/>
                  <a:ahLst/>
                  <a:cxnLst/>
                  <a:rect l="l" t="t" r="r" b="b"/>
                  <a:pathLst>
                    <a:path w="3996" h="3392" extrusionOk="0">
                      <a:moveTo>
                        <a:pt x="2264" y="1"/>
                      </a:moveTo>
                      <a:cubicBezTo>
                        <a:pt x="2219" y="1"/>
                        <a:pt x="2175" y="2"/>
                        <a:pt x="2131" y="5"/>
                      </a:cubicBezTo>
                      <a:cubicBezTo>
                        <a:pt x="1560" y="81"/>
                        <a:pt x="1028" y="234"/>
                        <a:pt x="533" y="500"/>
                      </a:cubicBezTo>
                      <a:lnTo>
                        <a:pt x="1" y="2440"/>
                      </a:lnTo>
                      <a:cubicBezTo>
                        <a:pt x="77" y="2783"/>
                        <a:pt x="305" y="3087"/>
                        <a:pt x="609" y="3239"/>
                      </a:cubicBezTo>
                      <a:cubicBezTo>
                        <a:pt x="812" y="3341"/>
                        <a:pt x="1032" y="3391"/>
                        <a:pt x="1257" y="3391"/>
                      </a:cubicBezTo>
                      <a:cubicBezTo>
                        <a:pt x="1370" y="3391"/>
                        <a:pt x="1484" y="3379"/>
                        <a:pt x="1598" y="3353"/>
                      </a:cubicBezTo>
                      <a:cubicBezTo>
                        <a:pt x="2283" y="3315"/>
                        <a:pt x="2930" y="3011"/>
                        <a:pt x="3424" y="2516"/>
                      </a:cubicBezTo>
                      <a:cubicBezTo>
                        <a:pt x="3919" y="1984"/>
                        <a:pt x="3995" y="1185"/>
                        <a:pt x="3615" y="614"/>
                      </a:cubicBezTo>
                      <a:cubicBezTo>
                        <a:pt x="3266" y="195"/>
                        <a:pt x="2757" y="1"/>
                        <a:pt x="2264" y="1"/>
                      </a:cubicBezTo>
                      <a:close/>
                    </a:path>
                  </a:pathLst>
                </a:custGeom>
                <a:solidFill>
                  <a:srgbClr val="FFA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60"/>
                <p:cNvSpPr/>
                <p:nvPr/>
              </p:nvSpPr>
              <p:spPr>
                <a:xfrm>
                  <a:off x="817600" y="2876700"/>
                  <a:ext cx="99900" cy="86575"/>
                </a:xfrm>
                <a:custGeom>
                  <a:avLst/>
                  <a:gdLst/>
                  <a:ahLst/>
                  <a:cxnLst/>
                  <a:rect l="l" t="t" r="r" b="b"/>
                  <a:pathLst>
                    <a:path w="3996" h="3463" fill="none" extrusionOk="0">
                      <a:moveTo>
                        <a:pt x="533" y="533"/>
                      </a:moveTo>
                      <a:cubicBezTo>
                        <a:pt x="1028" y="267"/>
                        <a:pt x="1560" y="114"/>
                        <a:pt x="2131" y="38"/>
                      </a:cubicBezTo>
                      <a:cubicBezTo>
                        <a:pt x="2664" y="0"/>
                        <a:pt x="3234" y="191"/>
                        <a:pt x="3615" y="647"/>
                      </a:cubicBezTo>
                      <a:cubicBezTo>
                        <a:pt x="3995" y="1218"/>
                        <a:pt x="3919" y="2017"/>
                        <a:pt x="3424" y="2549"/>
                      </a:cubicBezTo>
                      <a:cubicBezTo>
                        <a:pt x="2930" y="3044"/>
                        <a:pt x="2283" y="3348"/>
                        <a:pt x="1598" y="3386"/>
                      </a:cubicBezTo>
                      <a:cubicBezTo>
                        <a:pt x="1256" y="3462"/>
                        <a:pt x="914" y="3424"/>
                        <a:pt x="609" y="3272"/>
                      </a:cubicBezTo>
                      <a:cubicBezTo>
                        <a:pt x="305" y="3120"/>
                        <a:pt x="77" y="2816"/>
                        <a:pt x="1" y="2473"/>
                      </a:cubicBezTo>
                    </a:path>
                  </a:pathLst>
                </a:custGeom>
                <a:noFill/>
                <a:ln w="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60"/>
                <p:cNvSpPr/>
                <p:nvPr/>
              </p:nvSpPr>
              <p:spPr>
                <a:xfrm>
                  <a:off x="610250" y="3003200"/>
                  <a:ext cx="302475" cy="171800"/>
                </a:xfrm>
                <a:custGeom>
                  <a:avLst/>
                  <a:gdLst/>
                  <a:ahLst/>
                  <a:cxnLst/>
                  <a:rect l="l" t="t" r="r" b="b"/>
                  <a:pathLst>
                    <a:path w="12099" h="6872" extrusionOk="0">
                      <a:moveTo>
                        <a:pt x="12099" y="0"/>
                      </a:moveTo>
                      <a:lnTo>
                        <a:pt x="12099" y="0"/>
                      </a:lnTo>
                      <a:cubicBezTo>
                        <a:pt x="11718" y="114"/>
                        <a:pt x="11376" y="190"/>
                        <a:pt x="11034" y="266"/>
                      </a:cubicBezTo>
                      <a:cubicBezTo>
                        <a:pt x="9196" y="721"/>
                        <a:pt x="7314" y="951"/>
                        <a:pt x="5436" y="951"/>
                      </a:cubicBezTo>
                      <a:cubicBezTo>
                        <a:pt x="3853" y="951"/>
                        <a:pt x="2272" y="787"/>
                        <a:pt x="724" y="457"/>
                      </a:cubicBezTo>
                      <a:lnTo>
                        <a:pt x="1" y="305"/>
                      </a:lnTo>
                      <a:lnTo>
                        <a:pt x="1" y="305"/>
                      </a:lnTo>
                      <a:cubicBezTo>
                        <a:pt x="648" y="1370"/>
                        <a:pt x="1370" y="2359"/>
                        <a:pt x="2245" y="3272"/>
                      </a:cubicBezTo>
                      <a:cubicBezTo>
                        <a:pt x="3159" y="4299"/>
                        <a:pt x="4224" y="5174"/>
                        <a:pt x="5403" y="5897"/>
                      </a:cubicBezTo>
                      <a:cubicBezTo>
                        <a:pt x="5784" y="6163"/>
                        <a:pt x="6164" y="6354"/>
                        <a:pt x="6544" y="6506"/>
                      </a:cubicBezTo>
                      <a:cubicBezTo>
                        <a:pt x="6925" y="6696"/>
                        <a:pt x="7305" y="6772"/>
                        <a:pt x="7686" y="6848"/>
                      </a:cubicBezTo>
                      <a:cubicBezTo>
                        <a:pt x="7802" y="6864"/>
                        <a:pt x="7918" y="6872"/>
                        <a:pt x="8032" y="6872"/>
                      </a:cubicBezTo>
                      <a:cubicBezTo>
                        <a:pt x="8740" y="6872"/>
                        <a:pt x="9401" y="6573"/>
                        <a:pt x="9892" y="6049"/>
                      </a:cubicBezTo>
                      <a:lnTo>
                        <a:pt x="120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60"/>
                <p:cNvSpPr/>
                <p:nvPr/>
              </p:nvSpPr>
              <p:spPr>
                <a:xfrm>
                  <a:off x="628325" y="3010800"/>
                  <a:ext cx="257775" cy="56900"/>
                </a:xfrm>
                <a:custGeom>
                  <a:avLst/>
                  <a:gdLst/>
                  <a:ahLst/>
                  <a:cxnLst/>
                  <a:rect l="l" t="t" r="r" b="b"/>
                  <a:pathLst>
                    <a:path w="10311" h="2276" extrusionOk="0">
                      <a:moveTo>
                        <a:pt x="10311" y="1"/>
                      </a:moveTo>
                      <a:cubicBezTo>
                        <a:pt x="8491" y="430"/>
                        <a:pt x="6627" y="650"/>
                        <a:pt x="4767" y="650"/>
                      </a:cubicBezTo>
                      <a:cubicBezTo>
                        <a:pt x="3166" y="650"/>
                        <a:pt x="1567" y="487"/>
                        <a:pt x="1" y="153"/>
                      </a:cubicBezTo>
                      <a:lnTo>
                        <a:pt x="1" y="153"/>
                      </a:lnTo>
                      <a:cubicBezTo>
                        <a:pt x="2081" y="1549"/>
                        <a:pt x="4496" y="2275"/>
                        <a:pt x="6949" y="2275"/>
                      </a:cubicBezTo>
                      <a:cubicBezTo>
                        <a:pt x="7905" y="2275"/>
                        <a:pt x="8867" y="2165"/>
                        <a:pt x="9816" y="1941"/>
                      </a:cubicBezTo>
                      <a:lnTo>
                        <a:pt x="103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60"/>
                <p:cNvSpPr/>
                <p:nvPr/>
              </p:nvSpPr>
              <p:spPr>
                <a:xfrm>
                  <a:off x="666375" y="3070575"/>
                  <a:ext cx="146500" cy="95275"/>
                </a:xfrm>
                <a:custGeom>
                  <a:avLst/>
                  <a:gdLst/>
                  <a:ahLst/>
                  <a:cxnLst/>
                  <a:rect l="l" t="t" r="r" b="b"/>
                  <a:pathLst>
                    <a:path w="5860" h="3811" extrusionOk="0">
                      <a:moveTo>
                        <a:pt x="1157" y="1"/>
                      </a:moveTo>
                      <a:cubicBezTo>
                        <a:pt x="741" y="1"/>
                        <a:pt x="313" y="158"/>
                        <a:pt x="39" y="501"/>
                      </a:cubicBezTo>
                      <a:cubicBezTo>
                        <a:pt x="0" y="501"/>
                        <a:pt x="0" y="539"/>
                        <a:pt x="0" y="577"/>
                      </a:cubicBezTo>
                      <a:cubicBezTo>
                        <a:pt x="914" y="1604"/>
                        <a:pt x="1979" y="2479"/>
                        <a:pt x="3158" y="3202"/>
                      </a:cubicBezTo>
                      <a:cubicBezTo>
                        <a:pt x="3539" y="3430"/>
                        <a:pt x="3919" y="3620"/>
                        <a:pt x="4299" y="3811"/>
                      </a:cubicBezTo>
                      <a:cubicBezTo>
                        <a:pt x="4642" y="3735"/>
                        <a:pt x="4946" y="3544"/>
                        <a:pt x="5213" y="3316"/>
                      </a:cubicBezTo>
                      <a:cubicBezTo>
                        <a:pt x="5859" y="2745"/>
                        <a:pt x="5593" y="2213"/>
                        <a:pt x="5060" y="1642"/>
                      </a:cubicBezTo>
                      <a:cubicBezTo>
                        <a:pt x="4071" y="577"/>
                        <a:pt x="2702" y="6"/>
                        <a:pt x="1294" y="6"/>
                      </a:cubicBezTo>
                      <a:cubicBezTo>
                        <a:pt x="1249" y="3"/>
                        <a:pt x="1203" y="1"/>
                        <a:pt x="1157" y="1"/>
                      </a:cubicBezTo>
                      <a:close/>
                    </a:path>
                  </a:pathLst>
                </a:custGeom>
                <a:solidFill>
                  <a:srgbClr val="FF8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60"/>
                <p:cNvSpPr/>
                <p:nvPr/>
              </p:nvSpPr>
              <p:spPr>
                <a:xfrm>
                  <a:off x="352500" y="3049800"/>
                  <a:ext cx="79925" cy="27600"/>
                </a:xfrm>
                <a:custGeom>
                  <a:avLst/>
                  <a:gdLst/>
                  <a:ahLst/>
                  <a:cxnLst/>
                  <a:rect l="l" t="t" r="r" b="b"/>
                  <a:pathLst>
                    <a:path w="3197" h="1104" fill="none" extrusionOk="0">
                      <a:moveTo>
                        <a:pt x="1" y="685"/>
                      </a:moveTo>
                      <a:cubicBezTo>
                        <a:pt x="1028" y="0"/>
                        <a:pt x="2360" y="191"/>
                        <a:pt x="3197" y="1104"/>
                      </a:cubicBezTo>
                    </a:path>
                  </a:pathLst>
                </a:custGeom>
                <a:noFill/>
                <a:ln w="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60"/>
                <p:cNvSpPr/>
                <p:nvPr/>
              </p:nvSpPr>
              <p:spPr>
                <a:xfrm>
                  <a:off x="417175" y="2303925"/>
                  <a:ext cx="518375" cy="247575"/>
                </a:xfrm>
                <a:custGeom>
                  <a:avLst/>
                  <a:gdLst/>
                  <a:ahLst/>
                  <a:cxnLst/>
                  <a:rect l="l" t="t" r="r" b="b"/>
                  <a:pathLst>
                    <a:path w="20735" h="9903" extrusionOk="0">
                      <a:moveTo>
                        <a:pt x="7751" y="0"/>
                      </a:moveTo>
                      <a:cubicBezTo>
                        <a:pt x="6664" y="0"/>
                        <a:pt x="5570" y="128"/>
                        <a:pt x="4490" y="389"/>
                      </a:cubicBezTo>
                      <a:cubicBezTo>
                        <a:pt x="2854" y="808"/>
                        <a:pt x="1332" y="1569"/>
                        <a:pt x="1" y="2558"/>
                      </a:cubicBezTo>
                      <a:cubicBezTo>
                        <a:pt x="3416" y="7267"/>
                        <a:pt x="8824" y="9903"/>
                        <a:pt x="14393" y="9903"/>
                      </a:cubicBezTo>
                      <a:cubicBezTo>
                        <a:pt x="16518" y="9903"/>
                        <a:pt x="18665" y="9519"/>
                        <a:pt x="20735" y="8721"/>
                      </a:cubicBezTo>
                      <a:cubicBezTo>
                        <a:pt x="19974" y="7047"/>
                        <a:pt x="18909" y="5487"/>
                        <a:pt x="17615" y="4118"/>
                      </a:cubicBezTo>
                      <a:cubicBezTo>
                        <a:pt x="14975" y="1448"/>
                        <a:pt x="11408" y="0"/>
                        <a:pt x="77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60"/>
                <p:cNvSpPr/>
                <p:nvPr/>
              </p:nvSpPr>
              <p:spPr>
                <a:xfrm>
                  <a:off x="266900" y="2362150"/>
                  <a:ext cx="266350" cy="443250"/>
                </a:xfrm>
                <a:custGeom>
                  <a:avLst/>
                  <a:gdLst/>
                  <a:ahLst/>
                  <a:cxnLst/>
                  <a:rect l="l" t="t" r="r" b="b"/>
                  <a:pathLst>
                    <a:path w="10654" h="17730" extrusionOk="0">
                      <a:moveTo>
                        <a:pt x="6316" y="0"/>
                      </a:moveTo>
                      <a:lnTo>
                        <a:pt x="6164" y="115"/>
                      </a:lnTo>
                      <a:cubicBezTo>
                        <a:pt x="3615" y="2017"/>
                        <a:pt x="1713" y="4718"/>
                        <a:pt x="876" y="7800"/>
                      </a:cubicBezTo>
                      <a:cubicBezTo>
                        <a:pt x="39" y="11033"/>
                        <a:pt x="1" y="14457"/>
                        <a:pt x="724" y="17729"/>
                      </a:cubicBezTo>
                      <a:cubicBezTo>
                        <a:pt x="3463" y="16321"/>
                        <a:pt x="5822" y="14229"/>
                        <a:pt x="7496" y="11680"/>
                      </a:cubicBezTo>
                      <a:cubicBezTo>
                        <a:pt x="9284" y="9055"/>
                        <a:pt x="10311" y="6011"/>
                        <a:pt x="10539" y="2854"/>
                      </a:cubicBezTo>
                      <a:cubicBezTo>
                        <a:pt x="10653" y="1180"/>
                        <a:pt x="8218" y="77"/>
                        <a:pt x="6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60"/>
                <p:cNvSpPr/>
                <p:nvPr/>
              </p:nvSpPr>
              <p:spPr>
                <a:xfrm>
                  <a:off x="276425" y="2589250"/>
                  <a:ext cx="253025" cy="468175"/>
                </a:xfrm>
                <a:custGeom>
                  <a:avLst/>
                  <a:gdLst/>
                  <a:ahLst/>
                  <a:cxnLst/>
                  <a:rect l="l" t="t" r="r" b="b"/>
                  <a:pathLst>
                    <a:path w="10121" h="18727" extrusionOk="0">
                      <a:moveTo>
                        <a:pt x="6285" y="1"/>
                      </a:moveTo>
                      <a:cubicBezTo>
                        <a:pt x="5529" y="1"/>
                        <a:pt x="4718" y="237"/>
                        <a:pt x="4109" y="542"/>
                      </a:cubicBezTo>
                      <a:cubicBezTo>
                        <a:pt x="3196" y="1074"/>
                        <a:pt x="2435" y="1797"/>
                        <a:pt x="1903" y="2672"/>
                      </a:cubicBezTo>
                      <a:cubicBezTo>
                        <a:pt x="951" y="3966"/>
                        <a:pt x="305" y="5449"/>
                        <a:pt x="0" y="7047"/>
                      </a:cubicBezTo>
                      <a:cubicBezTo>
                        <a:pt x="38" y="7504"/>
                        <a:pt x="114" y="7998"/>
                        <a:pt x="229" y="8455"/>
                      </a:cubicBezTo>
                      <a:cubicBezTo>
                        <a:pt x="837" y="11308"/>
                        <a:pt x="1979" y="14047"/>
                        <a:pt x="3653" y="16444"/>
                      </a:cubicBezTo>
                      <a:cubicBezTo>
                        <a:pt x="4490" y="16558"/>
                        <a:pt x="5288" y="16824"/>
                        <a:pt x="6049" y="17205"/>
                      </a:cubicBezTo>
                      <a:cubicBezTo>
                        <a:pt x="6658" y="17547"/>
                        <a:pt x="7267" y="17928"/>
                        <a:pt x="7876" y="18232"/>
                      </a:cubicBezTo>
                      <a:cubicBezTo>
                        <a:pt x="8560" y="18575"/>
                        <a:pt x="9321" y="18727"/>
                        <a:pt x="10120" y="18727"/>
                      </a:cubicBezTo>
                      <a:cubicBezTo>
                        <a:pt x="7495" y="16520"/>
                        <a:pt x="5897" y="13362"/>
                        <a:pt x="5669" y="9977"/>
                      </a:cubicBezTo>
                      <a:cubicBezTo>
                        <a:pt x="7609" y="7085"/>
                        <a:pt x="8218" y="3547"/>
                        <a:pt x="7343" y="199"/>
                      </a:cubicBezTo>
                      <a:cubicBezTo>
                        <a:pt x="7026" y="60"/>
                        <a:pt x="6662" y="1"/>
                        <a:pt x="62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60"/>
                <p:cNvSpPr/>
                <p:nvPr/>
              </p:nvSpPr>
              <p:spPr>
                <a:xfrm>
                  <a:off x="543675" y="2688375"/>
                  <a:ext cx="107500" cy="52350"/>
                </a:xfrm>
                <a:custGeom>
                  <a:avLst/>
                  <a:gdLst/>
                  <a:ahLst/>
                  <a:cxnLst/>
                  <a:rect l="l" t="t" r="r" b="b"/>
                  <a:pathLst>
                    <a:path w="4300" h="2094" fill="none" extrusionOk="0">
                      <a:moveTo>
                        <a:pt x="1" y="2093"/>
                      </a:moveTo>
                      <a:cubicBezTo>
                        <a:pt x="914" y="685"/>
                        <a:pt x="2664" y="1"/>
                        <a:pt x="4300" y="495"/>
                      </a:cubicBezTo>
                    </a:path>
                  </a:pathLst>
                </a:custGeom>
                <a:noFill/>
                <a:ln w="38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60"/>
                <p:cNvSpPr/>
                <p:nvPr/>
              </p:nvSpPr>
              <p:spPr>
                <a:xfrm>
                  <a:off x="810000" y="2638925"/>
                  <a:ext cx="69450" cy="50425"/>
                </a:xfrm>
                <a:custGeom>
                  <a:avLst/>
                  <a:gdLst/>
                  <a:ahLst/>
                  <a:cxnLst/>
                  <a:rect l="l" t="t" r="r" b="b"/>
                  <a:pathLst>
                    <a:path w="2778" h="2017" fill="none" extrusionOk="0">
                      <a:moveTo>
                        <a:pt x="0" y="2017"/>
                      </a:moveTo>
                      <a:cubicBezTo>
                        <a:pt x="305" y="761"/>
                        <a:pt x="1560" y="0"/>
                        <a:pt x="2777" y="343"/>
                      </a:cubicBezTo>
                    </a:path>
                  </a:pathLst>
                </a:custGeom>
                <a:noFill/>
                <a:ln w="38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60"/>
                <p:cNvSpPr/>
                <p:nvPr/>
              </p:nvSpPr>
              <p:spPr>
                <a:xfrm>
                  <a:off x="290700" y="2642725"/>
                  <a:ext cx="165500" cy="137925"/>
                </a:xfrm>
                <a:custGeom>
                  <a:avLst/>
                  <a:gdLst/>
                  <a:ahLst/>
                  <a:cxnLst/>
                  <a:rect l="l" t="t" r="r" b="b"/>
                  <a:pathLst>
                    <a:path w="6620" h="5517" fill="none" extrusionOk="0">
                      <a:moveTo>
                        <a:pt x="0" y="5517"/>
                      </a:moveTo>
                      <a:cubicBezTo>
                        <a:pt x="2549" y="4185"/>
                        <a:pt x="4603" y="2055"/>
                        <a:pt x="6620" y="0"/>
                      </a:cubicBezTo>
                    </a:path>
                  </a:pathLst>
                </a:custGeom>
                <a:noFill/>
                <a:ln w="38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60"/>
                <p:cNvSpPr/>
                <p:nvPr/>
              </p:nvSpPr>
              <p:spPr>
                <a:xfrm>
                  <a:off x="453325" y="2360250"/>
                  <a:ext cx="68500" cy="102750"/>
                </a:xfrm>
                <a:custGeom>
                  <a:avLst/>
                  <a:gdLst/>
                  <a:ahLst/>
                  <a:cxnLst/>
                  <a:rect l="l" t="t" r="r" b="b"/>
                  <a:pathLst>
                    <a:path w="2740" h="4110" fill="none" extrusionOk="0">
                      <a:moveTo>
                        <a:pt x="2740" y="4109"/>
                      </a:moveTo>
                      <a:cubicBezTo>
                        <a:pt x="1408" y="3082"/>
                        <a:pt x="419" y="1636"/>
                        <a:pt x="1" y="0"/>
                      </a:cubicBezTo>
                    </a:path>
                  </a:pathLst>
                </a:custGeom>
                <a:noFill/>
                <a:ln w="38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60"/>
                <p:cNvSpPr/>
                <p:nvPr/>
              </p:nvSpPr>
              <p:spPr>
                <a:xfrm>
                  <a:off x="288775" y="2477225"/>
                  <a:ext cx="214025" cy="206425"/>
                </a:xfrm>
                <a:custGeom>
                  <a:avLst/>
                  <a:gdLst/>
                  <a:ahLst/>
                  <a:cxnLst/>
                  <a:rect l="l" t="t" r="r" b="b"/>
                  <a:pathLst>
                    <a:path w="8561" h="8257" fill="none" extrusionOk="0">
                      <a:moveTo>
                        <a:pt x="8561" y="1"/>
                      </a:moveTo>
                      <a:cubicBezTo>
                        <a:pt x="7229" y="3995"/>
                        <a:pt x="4034" y="7077"/>
                        <a:pt x="1" y="8256"/>
                      </a:cubicBezTo>
                    </a:path>
                  </a:pathLst>
                </a:custGeom>
                <a:noFill/>
                <a:ln w="38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60"/>
                <p:cNvSpPr/>
                <p:nvPr/>
              </p:nvSpPr>
              <p:spPr>
                <a:xfrm>
                  <a:off x="291650" y="2439200"/>
                  <a:ext cx="168350" cy="175025"/>
                </a:xfrm>
                <a:custGeom>
                  <a:avLst/>
                  <a:gdLst/>
                  <a:ahLst/>
                  <a:cxnLst/>
                  <a:rect l="l" t="t" r="r" b="b"/>
                  <a:pathLst>
                    <a:path w="6734" h="7001" fill="none" extrusionOk="0">
                      <a:moveTo>
                        <a:pt x="0" y="7000"/>
                      </a:moveTo>
                      <a:cubicBezTo>
                        <a:pt x="913" y="6848"/>
                        <a:pt x="1750" y="6430"/>
                        <a:pt x="2435" y="5783"/>
                      </a:cubicBezTo>
                      <a:cubicBezTo>
                        <a:pt x="4299" y="4223"/>
                        <a:pt x="5783" y="2245"/>
                        <a:pt x="6734" y="0"/>
                      </a:cubicBezTo>
                    </a:path>
                  </a:pathLst>
                </a:custGeom>
                <a:noFill/>
                <a:ln w="38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60"/>
                <p:cNvSpPr/>
                <p:nvPr/>
              </p:nvSpPr>
              <p:spPr>
                <a:xfrm>
                  <a:off x="300200" y="2401150"/>
                  <a:ext cx="136975" cy="177875"/>
                </a:xfrm>
                <a:custGeom>
                  <a:avLst/>
                  <a:gdLst/>
                  <a:ahLst/>
                  <a:cxnLst/>
                  <a:rect l="l" t="t" r="r" b="b"/>
                  <a:pathLst>
                    <a:path w="5479" h="7115" fill="none" extrusionOk="0">
                      <a:moveTo>
                        <a:pt x="0" y="7115"/>
                      </a:moveTo>
                      <a:cubicBezTo>
                        <a:pt x="952" y="4185"/>
                        <a:pt x="2892" y="1674"/>
                        <a:pt x="5479" y="0"/>
                      </a:cubicBezTo>
                    </a:path>
                  </a:pathLst>
                </a:custGeom>
                <a:noFill/>
                <a:ln w="38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60"/>
                <p:cNvSpPr/>
                <p:nvPr/>
              </p:nvSpPr>
              <p:spPr>
                <a:xfrm>
                  <a:off x="518950" y="2445850"/>
                  <a:ext cx="370000" cy="50425"/>
                </a:xfrm>
                <a:custGeom>
                  <a:avLst/>
                  <a:gdLst/>
                  <a:ahLst/>
                  <a:cxnLst/>
                  <a:rect l="l" t="t" r="r" b="b"/>
                  <a:pathLst>
                    <a:path w="14800" h="2017" fill="none" extrusionOk="0">
                      <a:moveTo>
                        <a:pt x="1" y="0"/>
                      </a:moveTo>
                      <a:cubicBezTo>
                        <a:pt x="2397" y="761"/>
                        <a:pt x="4870" y="1294"/>
                        <a:pt x="7343" y="1674"/>
                      </a:cubicBezTo>
                      <a:cubicBezTo>
                        <a:pt x="9854" y="2017"/>
                        <a:pt x="12403" y="1826"/>
                        <a:pt x="14800" y="1066"/>
                      </a:cubicBezTo>
                    </a:path>
                  </a:pathLst>
                </a:custGeom>
                <a:noFill/>
                <a:ln w="38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60"/>
                <p:cNvSpPr/>
                <p:nvPr/>
              </p:nvSpPr>
              <p:spPr>
                <a:xfrm>
                  <a:off x="503725" y="2376425"/>
                  <a:ext cx="326275" cy="41875"/>
                </a:xfrm>
                <a:custGeom>
                  <a:avLst/>
                  <a:gdLst/>
                  <a:ahLst/>
                  <a:cxnLst/>
                  <a:rect l="l" t="t" r="r" b="b"/>
                  <a:pathLst>
                    <a:path w="13051" h="1675" fill="none" extrusionOk="0">
                      <a:moveTo>
                        <a:pt x="1" y="1674"/>
                      </a:moveTo>
                      <a:cubicBezTo>
                        <a:pt x="4186" y="266"/>
                        <a:pt x="8713" y="0"/>
                        <a:pt x="13050" y="951"/>
                      </a:cubicBezTo>
                    </a:path>
                  </a:pathLst>
                </a:custGeom>
                <a:noFill/>
                <a:ln w="38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60"/>
                <p:cNvSpPr/>
                <p:nvPr/>
              </p:nvSpPr>
              <p:spPr>
                <a:xfrm>
                  <a:off x="481850" y="2321250"/>
                  <a:ext cx="253975" cy="57100"/>
                </a:xfrm>
                <a:custGeom>
                  <a:avLst/>
                  <a:gdLst/>
                  <a:ahLst/>
                  <a:cxnLst/>
                  <a:rect l="l" t="t" r="r" b="b"/>
                  <a:pathLst>
                    <a:path w="10159" h="2284" fill="none" extrusionOk="0">
                      <a:moveTo>
                        <a:pt x="1" y="2283"/>
                      </a:moveTo>
                      <a:cubicBezTo>
                        <a:pt x="3044" y="495"/>
                        <a:pt x="6735" y="1"/>
                        <a:pt x="10159" y="952"/>
                      </a:cubicBezTo>
                    </a:path>
                  </a:pathLst>
                </a:custGeom>
                <a:noFill/>
                <a:ln w="38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60"/>
                <p:cNvSpPr/>
                <p:nvPr/>
              </p:nvSpPr>
              <p:spPr>
                <a:xfrm>
                  <a:off x="315425" y="2667450"/>
                  <a:ext cx="143625" cy="171225"/>
                </a:xfrm>
                <a:custGeom>
                  <a:avLst/>
                  <a:gdLst/>
                  <a:ahLst/>
                  <a:cxnLst/>
                  <a:rect l="l" t="t" r="r" b="b"/>
                  <a:pathLst>
                    <a:path w="5745" h="6849" fill="none" extrusionOk="0">
                      <a:moveTo>
                        <a:pt x="5745" y="1"/>
                      </a:moveTo>
                      <a:cubicBezTo>
                        <a:pt x="5098" y="3120"/>
                        <a:pt x="2930" y="5669"/>
                        <a:pt x="0" y="6849"/>
                      </a:cubicBezTo>
                    </a:path>
                  </a:pathLst>
                </a:custGeom>
                <a:noFill/>
                <a:ln w="38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60"/>
                <p:cNvSpPr/>
                <p:nvPr/>
              </p:nvSpPr>
              <p:spPr>
                <a:xfrm>
                  <a:off x="323025" y="2848175"/>
                  <a:ext cx="86575" cy="42800"/>
                </a:xfrm>
                <a:custGeom>
                  <a:avLst/>
                  <a:gdLst/>
                  <a:ahLst/>
                  <a:cxnLst/>
                  <a:rect l="l" t="t" r="r" b="b"/>
                  <a:pathLst>
                    <a:path w="3463" h="1712" fill="none" extrusionOk="0">
                      <a:moveTo>
                        <a:pt x="1" y="1712"/>
                      </a:moveTo>
                      <a:cubicBezTo>
                        <a:pt x="1256" y="1446"/>
                        <a:pt x="2473" y="837"/>
                        <a:pt x="3463" y="0"/>
                      </a:cubicBezTo>
                    </a:path>
                  </a:pathLst>
                </a:custGeom>
                <a:noFill/>
                <a:ln w="38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60"/>
                <p:cNvSpPr/>
                <p:nvPr/>
              </p:nvSpPr>
              <p:spPr>
                <a:xfrm>
                  <a:off x="501825" y="2832950"/>
                  <a:ext cx="36175" cy="34600"/>
                </a:xfrm>
                <a:custGeom>
                  <a:avLst/>
                  <a:gdLst/>
                  <a:ahLst/>
                  <a:cxnLst/>
                  <a:rect l="l" t="t" r="r" b="b"/>
                  <a:pathLst>
                    <a:path w="1447" h="1384" extrusionOk="0">
                      <a:moveTo>
                        <a:pt x="990" y="0"/>
                      </a:moveTo>
                      <a:cubicBezTo>
                        <a:pt x="762" y="0"/>
                        <a:pt x="571" y="38"/>
                        <a:pt x="343" y="152"/>
                      </a:cubicBezTo>
                      <a:cubicBezTo>
                        <a:pt x="153" y="229"/>
                        <a:pt x="1" y="457"/>
                        <a:pt x="1" y="685"/>
                      </a:cubicBezTo>
                      <a:cubicBezTo>
                        <a:pt x="39" y="837"/>
                        <a:pt x="115" y="989"/>
                        <a:pt x="267" y="1104"/>
                      </a:cubicBezTo>
                      <a:cubicBezTo>
                        <a:pt x="480" y="1290"/>
                        <a:pt x="768" y="1383"/>
                        <a:pt x="1065" y="1383"/>
                      </a:cubicBezTo>
                      <a:cubicBezTo>
                        <a:pt x="1192" y="1383"/>
                        <a:pt x="1321" y="1366"/>
                        <a:pt x="1447" y="1332"/>
                      </a:cubicBezTo>
                      <a:lnTo>
                        <a:pt x="9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60"/>
                <p:cNvSpPr/>
                <p:nvPr/>
              </p:nvSpPr>
              <p:spPr>
                <a:xfrm>
                  <a:off x="946950" y="2708925"/>
                  <a:ext cx="29500" cy="41300"/>
                </a:xfrm>
                <a:custGeom>
                  <a:avLst/>
                  <a:gdLst/>
                  <a:ahLst/>
                  <a:cxnLst/>
                  <a:rect l="l" t="t" r="r" b="b"/>
                  <a:pathLst>
                    <a:path w="1180" h="1652" extrusionOk="0">
                      <a:moveTo>
                        <a:pt x="602" y="1"/>
                      </a:moveTo>
                      <a:cubicBezTo>
                        <a:pt x="492" y="1"/>
                        <a:pt x="388" y="36"/>
                        <a:pt x="305" y="92"/>
                      </a:cubicBezTo>
                      <a:cubicBezTo>
                        <a:pt x="191" y="168"/>
                        <a:pt x="115" y="244"/>
                        <a:pt x="1" y="358"/>
                      </a:cubicBezTo>
                      <a:lnTo>
                        <a:pt x="457" y="1651"/>
                      </a:lnTo>
                      <a:cubicBezTo>
                        <a:pt x="914" y="1461"/>
                        <a:pt x="1180" y="929"/>
                        <a:pt x="1066" y="434"/>
                      </a:cubicBezTo>
                      <a:cubicBezTo>
                        <a:pt x="1028" y="244"/>
                        <a:pt x="876" y="92"/>
                        <a:pt x="723" y="16"/>
                      </a:cubicBezTo>
                      <a:cubicBezTo>
                        <a:pt x="683" y="5"/>
                        <a:pt x="642" y="1"/>
                        <a:pt x="6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60"/>
                <p:cNvSpPr/>
                <p:nvPr/>
              </p:nvSpPr>
              <p:spPr>
                <a:xfrm>
                  <a:off x="848025" y="2693000"/>
                  <a:ext cx="118925" cy="138200"/>
                </a:xfrm>
                <a:custGeom>
                  <a:avLst/>
                  <a:gdLst/>
                  <a:ahLst/>
                  <a:cxnLst/>
                  <a:rect l="l" t="t" r="r" b="b"/>
                  <a:pathLst>
                    <a:path w="4757" h="5528" extrusionOk="0">
                      <a:moveTo>
                        <a:pt x="2115" y="1"/>
                      </a:moveTo>
                      <a:cubicBezTo>
                        <a:pt x="1994" y="1"/>
                        <a:pt x="1872" y="15"/>
                        <a:pt x="1751" y="44"/>
                      </a:cubicBezTo>
                      <a:cubicBezTo>
                        <a:pt x="610" y="310"/>
                        <a:pt x="1" y="1756"/>
                        <a:pt x="343" y="3240"/>
                      </a:cubicBezTo>
                      <a:cubicBezTo>
                        <a:pt x="682" y="4595"/>
                        <a:pt x="1654" y="5527"/>
                        <a:pt x="2669" y="5527"/>
                      </a:cubicBezTo>
                      <a:cubicBezTo>
                        <a:pt x="2794" y="5527"/>
                        <a:pt x="2919" y="5513"/>
                        <a:pt x="3044" y="5484"/>
                      </a:cubicBezTo>
                      <a:cubicBezTo>
                        <a:pt x="4148" y="5218"/>
                        <a:pt x="4756" y="3772"/>
                        <a:pt x="4414" y="2288"/>
                      </a:cubicBezTo>
                      <a:cubicBezTo>
                        <a:pt x="4075" y="933"/>
                        <a:pt x="3103" y="1"/>
                        <a:pt x="21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pic>
        <p:nvPicPr>
          <p:cNvPr id="1026" name="Picture 2" descr="Giới thiệu cơ sở dữ liệu MongoDB - Bài viết sưu tầm - Khoa Công nghệ thông  tin - Đại học Duy Tâ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2765" y="1649775"/>
            <a:ext cx="3825927" cy="2666228"/>
          </a:xfrm>
          <a:prstGeom prst="rect">
            <a:avLst/>
          </a:prstGeom>
          <a:noFill/>
          <a:extLst>
            <a:ext uri="{909E8E84-426E-40DD-AFC4-6F175D3DCCD1}">
              <a14:hiddenFill xmlns:a14="http://schemas.microsoft.com/office/drawing/2010/main">
                <a:solidFill>
                  <a:srgbClr val="FFFFFF"/>
                </a:solidFill>
              </a14:hiddenFill>
            </a:ext>
          </a:extLst>
        </p:spPr>
      </p:pic>
      <p:sp>
        <p:nvSpPr>
          <p:cNvPr id="169" name="Google Shape;2142;p61"/>
          <p:cNvSpPr txBox="1">
            <a:spLocks noGrp="1"/>
          </p:cNvSpPr>
          <p:nvPr>
            <p:ph type="title" idx="4294967295"/>
          </p:nvPr>
        </p:nvSpPr>
        <p:spPr>
          <a:xfrm>
            <a:off x="713225" y="539500"/>
            <a:ext cx="7717500" cy="61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dirty="0">
                <a:latin typeface="Space Mono" panose="020B0604020202020204" charset="0"/>
              </a:rPr>
              <a:t>Kiến trúc</a:t>
            </a:r>
            <a:endParaRPr sz="3000" b="1" dirty="0">
              <a:latin typeface="Space Mono" panose="020B0604020202020204" charset="0"/>
            </a:endParaRPr>
          </a:p>
        </p:txBody>
      </p:sp>
    </p:spTree>
    <p:extLst>
      <p:ext uri="{BB962C8B-B14F-4D97-AF65-F5344CB8AC3E}">
        <p14:creationId xmlns:p14="http://schemas.microsoft.com/office/powerpoint/2010/main" val="4197833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24"/>
        <p:cNvGrpSpPr/>
        <p:nvPr/>
      </p:nvGrpSpPr>
      <p:grpSpPr>
        <a:xfrm>
          <a:off x="0" y="0"/>
          <a:ext cx="0" cy="0"/>
          <a:chOff x="0" y="0"/>
          <a:chExt cx="0" cy="0"/>
        </a:xfrm>
      </p:grpSpPr>
      <p:grpSp>
        <p:nvGrpSpPr>
          <p:cNvPr id="1425" name="Google Shape;1425;p51"/>
          <p:cNvGrpSpPr/>
          <p:nvPr/>
        </p:nvGrpSpPr>
        <p:grpSpPr>
          <a:xfrm>
            <a:off x="310683" y="-366600"/>
            <a:ext cx="10498525" cy="8231313"/>
            <a:chOff x="310683" y="-366600"/>
            <a:chExt cx="10498525" cy="8231313"/>
          </a:xfrm>
        </p:grpSpPr>
        <p:grpSp>
          <p:nvGrpSpPr>
            <p:cNvPr id="1426" name="Google Shape;1426;p51"/>
            <p:cNvGrpSpPr/>
            <p:nvPr/>
          </p:nvGrpSpPr>
          <p:grpSpPr>
            <a:xfrm>
              <a:off x="310683" y="589232"/>
              <a:ext cx="2378256" cy="4554271"/>
              <a:chOff x="8949000" y="923438"/>
              <a:chExt cx="1929150" cy="3694250"/>
            </a:xfrm>
          </p:grpSpPr>
          <p:sp>
            <p:nvSpPr>
              <p:cNvPr id="1427" name="Google Shape;1427;p51"/>
              <p:cNvSpPr/>
              <p:nvPr/>
            </p:nvSpPr>
            <p:spPr>
              <a:xfrm>
                <a:off x="8949000" y="923438"/>
                <a:ext cx="1929150" cy="3694250"/>
              </a:xfrm>
              <a:custGeom>
                <a:avLst/>
                <a:gdLst/>
                <a:ahLst/>
                <a:cxnLst/>
                <a:rect l="l" t="t" r="r" b="b"/>
                <a:pathLst>
                  <a:path w="77166" h="147770" extrusionOk="0">
                    <a:moveTo>
                      <a:pt x="18696" y="1"/>
                    </a:moveTo>
                    <a:cubicBezTo>
                      <a:pt x="9018" y="11365"/>
                      <a:pt x="3593" y="26065"/>
                      <a:pt x="2603" y="40985"/>
                    </a:cubicBezTo>
                    <a:lnTo>
                      <a:pt x="21628" y="54328"/>
                    </a:lnTo>
                    <a:lnTo>
                      <a:pt x="21628" y="54328"/>
                    </a:lnTo>
                    <a:lnTo>
                      <a:pt x="0" y="45897"/>
                    </a:lnTo>
                    <a:lnTo>
                      <a:pt x="0" y="45897"/>
                    </a:lnTo>
                    <a:cubicBezTo>
                      <a:pt x="2236" y="72584"/>
                      <a:pt x="11181" y="98281"/>
                      <a:pt x="26027" y="120606"/>
                    </a:cubicBezTo>
                    <a:cubicBezTo>
                      <a:pt x="30573" y="127424"/>
                      <a:pt x="35778" y="134023"/>
                      <a:pt x="42267" y="139045"/>
                    </a:cubicBezTo>
                    <a:cubicBezTo>
                      <a:pt x="48719" y="144104"/>
                      <a:pt x="56637" y="147623"/>
                      <a:pt x="64885" y="147770"/>
                    </a:cubicBezTo>
                    <a:cubicBezTo>
                      <a:pt x="70310" y="143664"/>
                      <a:pt x="74306" y="135782"/>
                      <a:pt x="75736" y="129111"/>
                    </a:cubicBezTo>
                    <a:cubicBezTo>
                      <a:pt x="77165" y="122475"/>
                      <a:pt x="76836" y="115547"/>
                      <a:pt x="76176" y="108802"/>
                    </a:cubicBezTo>
                    <a:cubicBezTo>
                      <a:pt x="73903" y="85781"/>
                      <a:pt x="67304" y="65472"/>
                      <a:pt x="57847" y="44394"/>
                    </a:cubicBezTo>
                    <a:cubicBezTo>
                      <a:pt x="49635" y="25955"/>
                      <a:pt x="35962" y="10448"/>
                      <a:pt x="1869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51"/>
              <p:cNvSpPr/>
              <p:nvPr/>
            </p:nvSpPr>
            <p:spPr>
              <a:xfrm>
                <a:off x="9408125" y="1039838"/>
                <a:ext cx="1023700" cy="3374400"/>
              </a:xfrm>
              <a:custGeom>
                <a:avLst/>
                <a:gdLst/>
                <a:ahLst/>
                <a:cxnLst/>
                <a:rect l="l" t="t" r="r" b="b"/>
                <a:pathLst>
                  <a:path w="40948" h="134976" fill="none" extrusionOk="0">
                    <a:moveTo>
                      <a:pt x="40948" y="134975"/>
                    </a:moveTo>
                    <a:cubicBezTo>
                      <a:pt x="23389" y="91242"/>
                      <a:pt x="9679" y="46080"/>
                      <a:pt x="1" y="0"/>
                    </a:cubicBezTo>
                  </a:path>
                </a:pathLst>
              </a:custGeom>
              <a:noFill/>
              <a:ln w="119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51"/>
              <p:cNvSpPr/>
              <p:nvPr/>
            </p:nvSpPr>
            <p:spPr>
              <a:xfrm>
                <a:off x="9419125" y="957363"/>
                <a:ext cx="1127275" cy="3593425"/>
              </a:xfrm>
              <a:custGeom>
                <a:avLst/>
                <a:gdLst/>
                <a:ahLst/>
                <a:cxnLst/>
                <a:rect l="l" t="t" r="r" b="b"/>
                <a:pathLst>
                  <a:path w="45091" h="143737" fill="none" extrusionOk="0">
                    <a:moveTo>
                      <a:pt x="1" y="0"/>
                    </a:moveTo>
                    <a:cubicBezTo>
                      <a:pt x="12611" y="48645"/>
                      <a:pt x="27678" y="96594"/>
                      <a:pt x="45090" y="143737"/>
                    </a:cubicBezTo>
                  </a:path>
                </a:pathLst>
              </a:custGeom>
              <a:noFill/>
              <a:ln w="119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51"/>
              <p:cNvSpPr/>
              <p:nvPr/>
            </p:nvSpPr>
            <p:spPr>
              <a:xfrm>
                <a:off x="9014050" y="2249563"/>
                <a:ext cx="693800" cy="252050"/>
              </a:xfrm>
              <a:custGeom>
                <a:avLst/>
                <a:gdLst/>
                <a:ahLst/>
                <a:cxnLst/>
                <a:rect l="l" t="t" r="r" b="b"/>
                <a:pathLst>
                  <a:path w="27752" h="10082" fill="none" extrusionOk="0">
                    <a:moveTo>
                      <a:pt x="1" y="0"/>
                    </a:moveTo>
                    <a:lnTo>
                      <a:pt x="27751" y="10081"/>
                    </a:lnTo>
                  </a:path>
                </a:pathLst>
              </a:custGeom>
              <a:noFill/>
              <a:ln w="119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51"/>
              <p:cNvSpPr/>
              <p:nvPr/>
            </p:nvSpPr>
            <p:spPr>
              <a:xfrm>
                <a:off x="9059875" y="1901313"/>
                <a:ext cx="559975" cy="352850"/>
              </a:xfrm>
              <a:custGeom>
                <a:avLst/>
                <a:gdLst/>
                <a:ahLst/>
                <a:cxnLst/>
                <a:rect l="l" t="t" r="r" b="b"/>
                <a:pathLst>
                  <a:path w="22399" h="14114" fill="none" extrusionOk="0">
                    <a:moveTo>
                      <a:pt x="1" y="0"/>
                    </a:moveTo>
                    <a:lnTo>
                      <a:pt x="22399" y="14113"/>
                    </a:lnTo>
                  </a:path>
                </a:pathLst>
              </a:custGeom>
              <a:noFill/>
              <a:ln w="119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51"/>
              <p:cNvSpPr/>
              <p:nvPr/>
            </p:nvSpPr>
            <p:spPr>
              <a:xfrm>
                <a:off x="9857200" y="1622688"/>
                <a:ext cx="255700" cy="558150"/>
              </a:xfrm>
              <a:custGeom>
                <a:avLst/>
                <a:gdLst/>
                <a:ahLst/>
                <a:cxnLst/>
                <a:rect l="l" t="t" r="r" b="b"/>
                <a:pathLst>
                  <a:path w="10228" h="22326" fill="none" extrusionOk="0">
                    <a:moveTo>
                      <a:pt x="0" y="22326"/>
                    </a:moveTo>
                    <a:lnTo>
                      <a:pt x="10228" y="1"/>
                    </a:lnTo>
                  </a:path>
                </a:pathLst>
              </a:custGeom>
              <a:noFill/>
              <a:ln w="119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51"/>
              <p:cNvSpPr/>
              <p:nvPr/>
            </p:nvSpPr>
            <p:spPr>
              <a:xfrm>
                <a:off x="9921350" y="1871963"/>
                <a:ext cx="329025" cy="585650"/>
              </a:xfrm>
              <a:custGeom>
                <a:avLst/>
                <a:gdLst/>
                <a:ahLst/>
                <a:cxnLst/>
                <a:rect l="l" t="t" r="r" b="b"/>
                <a:pathLst>
                  <a:path w="13161" h="23426" fill="none" extrusionOk="0">
                    <a:moveTo>
                      <a:pt x="0" y="23425"/>
                    </a:moveTo>
                    <a:lnTo>
                      <a:pt x="13161" y="1"/>
                    </a:lnTo>
                  </a:path>
                </a:pathLst>
              </a:custGeom>
              <a:noFill/>
              <a:ln w="119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51"/>
              <p:cNvSpPr/>
              <p:nvPr/>
            </p:nvSpPr>
            <p:spPr>
              <a:xfrm>
                <a:off x="9376975" y="3471188"/>
                <a:ext cx="751525" cy="202550"/>
              </a:xfrm>
              <a:custGeom>
                <a:avLst/>
                <a:gdLst/>
                <a:ahLst/>
                <a:cxnLst/>
                <a:rect l="l" t="t" r="r" b="b"/>
                <a:pathLst>
                  <a:path w="30061" h="8102" fill="none" extrusionOk="0">
                    <a:moveTo>
                      <a:pt x="0" y="0"/>
                    </a:moveTo>
                    <a:lnTo>
                      <a:pt x="30060" y="8102"/>
                    </a:lnTo>
                  </a:path>
                </a:pathLst>
              </a:custGeom>
              <a:noFill/>
              <a:ln w="119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51"/>
              <p:cNvSpPr/>
              <p:nvPr/>
            </p:nvSpPr>
            <p:spPr>
              <a:xfrm>
                <a:off x="9422800" y="3634313"/>
                <a:ext cx="701100" cy="139325"/>
              </a:xfrm>
              <a:custGeom>
                <a:avLst/>
                <a:gdLst/>
                <a:ahLst/>
                <a:cxnLst/>
                <a:rect l="l" t="t" r="r" b="b"/>
                <a:pathLst>
                  <a:path w="28044" h="5573" fill="none" extrusionOk="0">
                    <a:moveTo>
                      <a:pt x="0" y="0"/>
                    </a:moveTo>
                    <a:lnTo>
                      <a:pt x="28044" y="5572"/>
                    </a:lnTo>
                  </a:path>
                </a:pathLst>
              </a:custGeom>
              <a:noFill/>
              <a:ln w="119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51"/>
              <p:cNvSpPr/>
              <p:nvPr/>
            </p:nvSpPr>
            <p:spPr>
              <a:xfrm>
                <a:off x="10276925" y="3153163"/>
                <a:ext cx="428925" cy="551750"/>
              </a:xfrm>
              <a:custGeom>
                <a:avLst/>
                <a:gdLst/>
                <a:ahLst/>
                <a:cxnLst/>
                <a:rect l="l" t="t" r="r" b="b"/>
                <a:pathLst>
                  <a:path w="17157" h="22070" fill="none" extrusionOk="0">
                    <a:moveTo>
                      <a:pt x="1" y="22069"/>
                    </a:moveTo>
                    <a:lnTo>
                      <a:pt x="17157" y="1"/>
                    </a:lnTo>
                  </a:path>
                </a:pathLst>
              </a:custGeom>
              <a:noFill/>
              <a:ln w="119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51"/>
              <p:cNvSpPr/>
              <p:nvPr/>
            </p:nvSpPr>
            <p:spPr>
              <a:xfrm>
                <a:off x="10320925" y="3366713"/>
                <a:ext cx="367525" cy="433500"/>
              </a:xfrm>
              <a:custGeom>
                <a:avLst/>
                <a:gdLst/>
                <a:ahLst/>
                <a:cxnLst/>
                <a:rect l="l" t="t" r="r" b="b"/>
                <a:pathLst>
                  <a:path w="14701" h="17340" fill="none" extrusionOk="0">
                    <a:moveTo>
                      <a:pt x="0" y="17340"/>
                    </a:moveTo>
                    <a:lnTo>
                      <a:pt x="14700" y="0"/>
                    </a:lnTo>
                  </a:path>
                </a:pathLst>
              </a:custGeom>
              <a:noFill/>
              <a:ln w="119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8" name="Google Shape;1438;p51"/>
            <p:cNvSpPr/>
            <p:nvPr/>
          </p:nvSpPr>
          <p:spPr>
            <a:xfrm rot="-4499950" flipH="1">
              <a:off x="3311324" y="354199"/>
              <a:ext cx="6702537" cy="6789715"/>
            </a:xfrm>
            <a:custGeom>
              <a:avLst/>
              <a:gdLst/>
              <a:ahLst/>
              <a:cxnLst/>
              <a:rect l="l" t="t" r="r" b="b"/>
              <a:pathLst>
                <a:path w="192439" h="185357" extrusionOk="0">
                  <a:moveTo>
                    <a:pt x="112964" y="1"/>
                  </a:moveTo>
                  <a:cubicBezTo>
                    <a:pt x="109203" y="1"/>
                    <a:pt x="105436" y="1180"/>
                    <a:pt x="102184" y="3131"/>
                  </a:cubicBezTo>
                  <a:cubicBezTo>
                    <a:pt x="97226" y="6113"/>
                    <a:pt x="93461" y="10699"/>
                    <a:pt x="89099" y="14501"/>
                  </a:cubicBezTo>
                  <a:cubicBezTo>
                    <a:pt x="85126" y="17999"/>
                    <a:pt x="80193" y="21002"/>
                    <a:pt x="75007" y="21002"/>
                  </a:cubicBezTo>
                  <a:cubicBezTo>
                    <a:pt x="74500" y="21002"/>
                    <a:pt x="73990" y="20973"/>
                    <a:pt x="73479" y="20913"/>
                  </a:cubicBezTo>
                  <a:cubicBezTo>
                    <a:pt x="68893" y="20354"/>
                    <a:pt x="65016" y="17446"/>
                    <a:pt x="61102" y="14986"/>
                  </a:cubicBezTo>
                  <a:cubicBezTo>
                    <a:pt x="57969" y="13047"/>
                    <a:pt x="54359" y="11274"/>
                    <a:pt x="50749" y="11274"/>
                  </a:cubicBezTo>
                  <a:cubicBezTo>
                    <a:pt x="49848" y="11274"/>
                    <a:pt x="48947" y="11385"/>
                    <a:pt x="48054" y="11631"/>
                  </a:cubicBezTo>
                  <a:cubicBezTo>
                    <a:pt x="44400" y="12637"/>
                    <a:pt x="41642" y="15806"/>
                    <a:pt x="40262" y="19347"/>
                  </a:cubicBezTo>
                  <a:cubicBezTo>
                    <a:pt x="38920" y="22889"/>
                    <a:pt x="38771" y="26766"/>
                    <a:pt x="38883" y="30569"/>
                  </a:cubicBezTo>
                  <a:cubicBezTo>
                    <a:pt x="39107" y="37615"/>
                    <a:pt x="38920" y="46375"/>
                    <a:pt x="34186" y="51595"/>
                  </a:cubicBezTo>
                  <a:cubicBezTo>
                    <a:pt x="31576" y="54502"/>
                    <a:pt x="27811" y="56180"/>
                    <a:pt x="25388" y="59274"/>
                  </a:cubicBezTo>
                  <a:cubicBezTo>
                    <a:pt x="21846" y="63785"/>
                    <a:pt x="22107" y="70234"/>
                    <a:pt x="23151" y="75901"/>
                  </a:cubicBezTo>
                  <a:cubicBezTo>
                    <a:pt x="24157" y="81605"/>
                    <a:pt x="25760" y="87458"/>
                    <a:pt x="24307" y="93050"/>
                  </a:cubicBezTo>
                  <a:cubicBezTo>
                    <a:pt x="21548" y="103674"/>
                    <a:pt x="9059" y="108931"/>
                    <a:pt x="4511" y="118922"/>
                  </a:cubicBezTo>
                  <a:cubicBezTo>
                    <a:pt x="0" y="128727"/>
                    <a:pt x="4362" y="140321"/>
                    <a:pt x="14204" y="144757"/>
                  </a:cubicBezTo>
                  <a:cubicBezTo>
                    <a:pt x="22144" y="148336"/>
                    <a:pt x="31464" y="146248"/>
                    <a:pt x="40039" y="147963"/>
                  </a:cubicBezTo>
                  <a:cubicBezTo>
                    <a:pt x="49209" y="149827"/>
                    <a:pt x="59536" y="155568"/>
                    <a:pt x="61064" y="164813"/>
                  </a:cubicBezTo>
                  <a:cubicBezTo>
                    <a:pt x="61661" y="168653"/>
                    <a:pt x="62332" y="172568"/>
                    <a:pt x="64233" y="175997"/>
                  </a:cubicBezTo>
                  <a:cubicBezTo>
                    <a:pt x="66134" y="179390"/>
                    <a:pt x="69564" y="182186"/>
                    <a:pt x="73441" y="182260"/>
                  </a:cubicBezTo>
                  <a:cubicBezTo>
                    <a:pt x="73487" y="182261"/>
                    <a:pt x="73532" y="182261"/>
                    <a:pt x="73577" y="182261"/>
                  </a:cubicBezTo>
                  <a:cubicBezTo>
                    <a:pt x="78287" y="182261"/>
                    <a:pt x="82117" y="178421"/>
                    <a:pt x="84961" y="174618"/>
                  </a:cubicBezTo>
                  <a:cubicBezTo>
                    <a:pt x="87831" y="170778"/>
                    <a:pt x="90627" y="166416"/>
                    <a:pt x="95101" y="164776"/>
                  </a:cubicBezTo>
                  <a:cubicBezTo>
                    <a:pt x="96376" y="164311"/>
                    <a:pt x="97693" y="164101"/>
                    <a:pt x="99017" y="164101"/>
                  </a:cubicBezTo>
                  <a:cubicBezTo>
                    <a:pt x="102998" y="164101"/>
                    <a:pt x="107048" y="165996"/>
                    <a:pt x="110236" y="168541"/>
                  </a:cubicBezTo>
                  <a:cubicBezTo>
                    <a:pt x="114449" y="171934"/>
                    <a:pt x="117730" y="176407"/>
                    <a:pt x="121793" y="179986"/>
                  </a:cubicBezTo>
                  <a:cubicBezTo>
                    <a:pt x="125211" y="182969"/>
                    <a:pt x="129587" y="185357"/>
                    <a:pt x="134015" y="185357"/>
                  </a:cubicBezTo>
                  <a:cubicBezTo>
                    <a:pt x="134900" y="185357"/>
                    <a:pt x="135786" y="185261"/>
                    <a:pt x="136668" y="185056"/>
                  </a:cubicBezTo>
                  <a:cubicBezTo>
                    <a:pt x="142223" y="183789"/>
                    <a:pt x="146062" y="178458"/>
                    <a:pt x="147479" y="172903"/>
                  </a:cubicBezTo>
                  <a:cubicBezTo>
                    <a:pt x="148896" y="167386"/>
                    <a:pt x="148411" y="161570"/>
                    <a:pt x="148299" y="155866"/>
                  </a:cubicBezTo>
                  <a:cubicBezTo>
                    <a:pt x="148225" y="150125"/>
                    <a:pt x="148672" y="144160"/>
                    <a:pt x="151654" y="139277"/>
                  </a:cubicBezTo>
                  <a:cubicBezTo>
                    <a:pt x="156240" y="131895"/>
                    <a:pt x="165336" y="129025"/>
                    <a:pt x="173463" y="125856"/>
                  </a:cubicBezTo>
                  <a:cubicBezTo>
                    <a:pt x="181590" y="122724"/>
                    <a:pt x="190351" y="117543"/>
                    <a:pt x="191693" y="108931"/>
                  </a:cubicBezTo>
                  <a:cubicBezTo>
                    <a:pt x="192438" y="104234"/>
                    <a:pt x="190649" y="99350"/>
                    <a:pt x="187517" y="95771"/>
                  </a:cubicBezTo>
                  <a:cubicBezTo>
                    <a:pt x="184386" y="92155"/>
                    <a:pt x="180024" y="89806"/>
                    <a:pt x="175476" y="88352"/>
                  </a:cubicBezTo>
                  <a:cubicBezTo>
                    <a:pt x="172978" y="87570"/>
                    <a:pt x="170331" y="87048"/>
                    <a:pt x="168057" y="85780"/>
                  </a:cubicBezTo>
                  <a:cubicBezTo>
                    <a:pt x="165746" y="84513"/>
                    <a:pt x="163770" y="82276"/>
                    <a:pt x="163658" y="79629"/>
                  </a:cubicBezTo>
                  <a:cubicBezTo>
                    <a:pt x="163547" y="76087"/>
                    <a:pt x="166715" y="73441"/>
                    <a:pt x="169399" y="71092"/>
                  </a:cubicBezTo>
                  <a:cubicBezTo>
                    <a:pt x="173649" y="67401"/>
                    <a:pt x="177415" y="63151"/>
                    <a:pt x="180583" y="58417"/>
                  </a:cubicBezTo>
                  <a:cubicBezTo>
                    <a:pt x="183491" y="54055"/>
                    <a:pt x="185914" y="48873"/>
                    <a:pt x="184759" y="43766"/>
                  </a:cubicBezTo>
                  <a:cubicBezTo>
                    <a:pt x="183417" y="37615"/>
                    <a:pt x="177191" y="33626"/>
                    <a:pt x="171003" y="32619"/>
                  </a:cubicBezTo>
                  <a:cubicBezTo>
                    <a:pt x="169455" y="32377"/>
                    <a:pt x="167901" y="32277"/>
                    <a:pt x="166343" y="32277"/>
                  </a:cubicBezTo>
                  <a:cubicBezTo>
                    <a:pt x="161669" y="32277"/>
                    <a:pt x="156957" y="33178"/>
                    <a:pt x="152288" y="33849"/>
                  </a:cubicBezTo>
                  <a:cubicBezTo>
                    <a:pt x="151063" y="34019"/>
                    <a:pt x="149896" y="34088"/>
                    <a:pt x="148762" y="34088"/>
                  </a:cubicBezTo>
                  <a:cubicBezTo>
                    <a:pt x="144166" y="34088"/>
                    <a:pt x="140126" y="32955"/>
                    <a:pt x="135102" y="32805"/>
                  </a:cubicBezTo>
                  <a:cubicBezTo>
                    <a:pt x="132120" y="32731"/>
                    <a:pt x="129622" y="30270"/>
                    <a:pt x="128578" y="27474"/>
                  </a:cubicBezTo>
                  <a:cubicBezTo>
                    <a:pt x="127497" y="24678"/>
                    <a:pt x="127609" y="21584"/>
                    <a:pt x="127758" y="18602"/>
                  </a:cubicBezTo>
                  <a:cubicBezTo>
                    <a:pt x="127907" y="15657"/>
                    <a:pt x="128093" y="12600"/>
                    <a:pt x="127236" y="9729"/>
                  </a:cubicBezTo>
                  <a:cubicBezTo>
                    <a:pt x="125819" y="4957"/>
                    <a:pt x="121383" y="1416"/>
                    <a:pt x="116537" y="372"/>
                  </a:cubicBezTo>
                  <a:cubicBezTo>
                    <a:pt x="115358" y="120"/>
                    <a:pt x="114161" y="1"/>
                    <a:pt x="1129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51"/>
            <p:cNvSpPr/>
            <p:nvPr/>
          </p:nvSpPr>
          <p:spPr>
            <a:xfrm flipH="1">
              <a:off x="2941936" y="925950"/>
              <a:ext cx="616800" cy="615875"/>
            </a:xfrm>
            <a:custGeom>
              <a:avLst/>
              <a:gdLst/>
              <a:ahLst/>
              <a:cxnLst/>
              <a:rect l="l" t="t" r="r" b="b"/>
              <a:pathLst>
                <a:path w="24672" h="24635" extrusionOk="0">
                  <a:moveTo>
                    <a:pt x="12318" y="1"/>
                  </a:moveTo>
                  <a:cubicBezTo>
                    <a:pt x="5536" y="1"/>
                    <a:pt x="1" y="5499"/>
                    <a:pt x="1" y="12318"/>
                  </a:cubicBezTo>
                  <a:cubicBezTo>
                    <a:pt x="1" y="19136"/>
                    <a:pt x="5536" y="24635"/>
                    <a:pt x="12318" y="24635"/>
                  </a:cubicBezTo>
                  <a:cubicBezTo>
                    <a:pt x="19137" y="24635"/>
                    <a:pt x="24672" y="19136"/>
                    <a:pt x="24672" y="12318"/>
                  </a:cubicBezTo>
                  <a:cubicBezTo>
                    <a:pt x="24672" y="5499"/>
                    <a:pt x="19137" y="1"/>
                    <a:pt x="123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0" name="Google Shape;1440;p51"/>
            <p:cNvGrpSpPr/>
            <p:nvPr/>
          </p:nvGrpSpPr>
          <p:grpSpPr>
            <a:xfrm flipH="1">
              <a:off x="1216428" y="1656868"/>
              <a:ext cx="3086947" cy="3486632"/>
              <a:chOff x="-3232800" y="1754875"/>
              <a:chExt cx="2020650" cy="2282275"/>
            </a:xfrm>
          </p:grpSpPr>
          <p:sp>
            <p:nvSpPr>
              <p:cNvPr id="1441" name="Google Shape;1441;p51"/>
              <p:cNvSpPr/>
              <p:nvPr/>
            </p:nvSpPr>
            <p:spPr>
              <a:xfrm>
                <a:off x="-3070325" y="2810425"/>
                <a:ext cx="600100" cy="451975"/>
              </a:xfrm>
              <a:custGeom>
                <a:avLst/>
                <a:gdLst/>
                <a:ahLst/>
                <a:cxnLst/>
                <a:rect l="l" t="t" r="r" b="b"/>
                <a:pathLst>
                  <a:path w="24004" h="18079" extrusionOk="0">
                    <a:moveTo>
                      <a:pt x="4795" y="1"/>
                    </a:moveTo>
                    <a:cubicBezTo>
                      <a:pt x="3991" y="1"/>
                      <a:pt x="3218" y="194"/>
                      <a:pt x="2478" y="516"/>
                    </a:cubicBezTo>
                    <a:cubicBezTo>
                      <a:pt x="1931" y="773"/>
                      <a:pt x="1449" y="1127"/>
                      <a:pt x="1063" y="1610"/>
                    </a:cubicBezTo>
                    <a:cubicBezTo>
                      <a:pt x="226" y="2575"/>
                      <a:pt x="1" y="3926"/>
                      <a:pt x="484" y="5149"/>
                    </a:cubicBezTo>
                    <a:cubicBezTo>
                      <a:pt x="1771" y="8399"/>
                      <a:pt x="3669" y="11391"/>
                      <a:pt x="6050" y="13997"/>
                    </a:cubicBezTo>
                    <a:cubicBezTo>
                      <a:pt x="7240" y="15348"/>
                      <a:pt x="8688" y="16475"/>
                      <a:pt x="10297" y="17279"/>
                    </a:cubicBezTo>
                    <a:cubicBezTo>
                      <a:pt x="11546" y="17832"/>
                      <a:pt x="12894" y="18078"/>
                      <a:pt x="14253" y="18078"/>
                    </a:cubicBezTo>
                    <a:cubicBezTo>
                      <a:pt x="15345" y="18078"/>
                      <a:pt x="16444" y="17919"/>
                      <a:pt x="17504" y="17633"/>
                    </a:cubicBezTo>
                    <a:cubicBezTo>
                      <a:pt x="19885" y="16925"/>
                      <a:pt x="22073" y="15767"/>
                      <a:pt x="24004" y="14254"/>
                    </a:cubicBezTo>
                    <a:lnTo>
                      <a:pt x="19757" y="5245"/>
                    </a:lnTo>
                    <a:cubicBezTo>
                      <a:pt x="18607" y="7153"/>
                      <a:pt x="16527" y="8106"/>
                      <a:pt x="14329" y="8106"/>
                    </a:cubicBezTo>
                    <a:cubicBezTo>
                      <a:pt x="14005" y="8106"/>
                      <a:pt x="13680" y="8086"/>
                      <a:pt x="13354" y="8045"/>
                    </a:cubicBezTo>
                    <a:cubicBezTo>
                      <a:pt x="11874" y="7852"/>
                      <a:pt x="8463" y="3283"/>
                      <a:pt x="7047" y="1223"/>
                    </a:cubicBezTo>
                    <a:cubicBezTo>
                      <a:pt x="6533" y="451"/>
                      <a:pt x="5696" y="1"/>
                      <a:pt x="4795" y="1"/>
                    </a:cubicBezTo>
                    <a:close/>
                  </a:path>
                </a:pathLst>
              </a:custGeom>
              <a:solidFill>
                <a:srgbClr val="FFA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51"/>
              <p:cNvSpPr/>
              <p:nvPr/>
            </p:nvSpPr>
            <p:spPr>
              <a:xfrm>
                <a:off x="-3232800" y="2470475"/>
                <a:ext cx="329825" cy="467350"/>
              </a:xfrm>
              <a:custGeom>
                <a:avLst/>
                <a:gdLst/>
                <a:ahLst/>
                <a:cxnLst/>
                <a:rect l="l" t="t" r="r" b="b"/>
                <a:pathLst>
                  <a:path w="13193" h="18694" extrusionOk="0">
                    <a:moveTo>
                      <a:pt x="5075" y="1"/>
                    </a:moveTo>
                    <a:cubicBezTo>
                      <a:pt x="5036" y="1"/>
                      <a:pt x="4996" y="7"/>
                      <a:pt x="4955" y="21"/>
                    </a:cubicBezTo>
                    <a:cubicBezTo>
                      <a:pt x="4762" y="53"/>
                      <a:pt x="4569" y="214"/>
                      <a:pt x="4473" y="407"/>
                    </a:cubicBezTo>
                    <a:cubicBezTo>
                      <a:pt x="4376" y="568"/>
                      <a:pt x="4312" y="793"/>
                      <a:pt x="4280" y="986"/>
                    </a:cubicBezTo>
                    <a:cubicBezTo>
                      <a:pt x="3829" y="3399"/>
                      <a:pt x="4183" y="5844"/>
                      <a:pt x="4569" y="8225"/>
                    </a:cubicBezTo>
                    <a:cubicBezTo>
                      <a:pt x="4569" y="8290"/>
                      <a:pt x="4537" y="8354"/>
                      <a:pt x="4505" y="8386"/>
                    </a:cubicBezTo>
                    <a:cubicBezTo>
                      <a:pt x="4486" y="8396"/>
                      <a:pt x="4467" y="8400"/>
                      <a:pt x="4449" y="8400"/>
                    </a:cubicBezTo>
                    <a:cubicBezTo>
                      <a:pt x="4406" y="8400"/>
                      <a:pt x="4367" y="8377"/>
                      <a:pt x="4344" y="8354"/>
                    </a:cubicBezTo>
                    <a:cubicBezTo>
                      <a:pt x="3411" y="6520"/>
                      <a:pt x="2896" y="4493"/>
                      <a:pt x="2381" y="2498"/>
                    </a:cubicBezTo>
                    <a:cubicBezTo>
                      <a:pt x="2317" y="2241"/>
                      <a:pt x="2221" y="1983"/>
                      <a:pt x="1995" y="1887"/>
                    </a:cubicBezTo>
                    <a:cubicBezTo>
                      <a:pt x="1966" y="1883"/>
                      <a:pt x="1938" y="1881"/>
                      <a:pt x="1910" y="1881"/>
                    </a:cubicBezTo>
                    <a:cubicBezTo>
                      <a:pt x="1721" y="1881"/>
                      <a:pt x="1560" y="1972"/>
                      <a:pt x="1448" y="2112"/>
                    </a:cubicBezTo>
                    <a:cubicBezTo>
                      <a:pt x="1352" y="2305"/>
                      <a:pt x="1287" y="2498"/>
                      <a:pt x="1287" y="2691"/>
                    </a:cubicBezTo>
                    <a:cubicBezTo>
                      <a:pt x="1223" y="3914"/>
                      <a:pt x="1416" y="5104"/>
                      <a:pt x="1802" y="6263"/>
                    </a:cubicBezTo>
                    <a:cubicBezTo>
                      <a:pt x="2124" y="7421"/>
                      <a:pt x="2575" y="8547"/>
                      <a:pt x="2800" y="9706"/>
                    </a:cubicBezTo>
                    <a:cubicBezTo>
                      <a:pt x="2768" y="9770"/>
                      <a:pt x="2671" y="9802"/>
                      <a:pt x="2607" y="9802"/>
                    </a:cubicBezTo>
                    <a:cubicBezTo>
                      <a:pt x="2542" y="9770"/>
                      <a:pt x="2478" y="9738"/>
                      <a:pt x="2478" y="9641"/>
                    </a:cubicBezTo>
                    <a:lnTo>
                      <a:pt x="1255" y="7260"/>
                    </a:lnTo>
                    <a:cubicBezTo>
                      <a:pt x="1127" y="7035"/>
                      <a:pt x="934" y="6842"/>
                      <a:pt x="741" y="6681"/>
                    </a:cubicBezTo>
                    <a:cubicBezTo>
                      <a:pt x="644" y="6601"/>
                      <a:pt x="523" y="6560"/>
                      <a:pt x="403" y="6560"/>
                    </a:cubicBezTo>
                    <a:cubicBezTo>
                      <a:pt x="282" y="6560"/>
                      <a:pt x="161" y="6601"/>
                      <a:pt x="65" y="6681"/>
                    </a:cubicBezTo>
                    <a:cubicBezTo>
                      <a:pt x="0" y="7099"/>
                      <a:pt x="65" y="7582"/>
                      <a:pt x="194" y="8000"/>
                    </a:cubicBezTo>
                    <a:cubicBezTo>
                      <a:pt x="1223" y="11668"/>
                      <a:pt x="3218" y="14982"/>
                      <a:pt x="6017" y="17588"/>
                    </a:cubicBezTo>
                    <a:cubicBezTo>
                      <a:pt x="6339" y="17910"/>
                      <a:pt x="6725" y="18200"/>
                      <a:pt x="7176" y="18457"/>
                    </a:cubicBezTo>
                    <a:cubicBezTo>
                      <a:pt x="7468" y="18615"/>
                      <a:pt x="7793" y="18694"/>
                      <a:pt x="8127" y="18694"/>
                    </a:cubicBezTo>
                    <a:cubicBezTo>
                      <a:pt x="8270" y="18694"/>
                      <a:pt x="8414" y="18679"/>
                      <a:pt x="8559" y="18650"/>
                    </a:cubicBezTo>
                    <a:cubicBezTo>
                      <a:pt x="9685" y="18425"/>
                      <a:pt x="10715" y="17878"/>
                      <a:pt x="11551" y="17138"/>
                    </a:cubicBezTo>
                    <a:cubicBezTo>
                      <a:pt x="12356" y="16269"/>
                      <a:pt x="12871" y="15208"/>
                      <a:pt x="13032" y="14049"/>
                    </a:cubicBezTo>
                    <a:cubicBezTo>
                      <a:pt x="13192" y="13084"/>
                      <a:pt x="13032" y="11990"/>
                      <a:pt x="12324" y="11282"/>
                    </a:cubicBezTo>
                    <a:cubicBezTo>
                      <a:pt x="12195" y="11153"/>
                      <a:pt x="12324" y="11057"/>
                      <a:pt x="12163" y="11025"/>
                    </a:cubicBezTo>
                    <a:lnTo>
                      <a:pt x="10007" y="10092"/>
                    </a:lnTo>
                    <a:lnTo>
                      <a:pt x="9042" y="8901"/>
                    </a:lnTo>
                    <a:cubicBezTo>
                      <a:pt x="8270" y="6938"/>
                      <a:pt x="8173" y="4847"/>
                      <a:pt x="7690" y="2788"/>
                    </a:cubicBezTo>
                    <a:cubicBezTo>
                      <a:pt x="7658" y="2627"/>
                      <a:pt x="7594" y="2466"/>
                      <a:pt x="7530" y="2305"/>
                    </a:cubicBezTo>
                    <a:cubicBezTo>
                      <a:pt x="7449" y="2128"/>
                      <a:pt x="7280" y="2040"/>
                      <a:pt x="7115" y="2040"/>
                    </a:cubicBezTo>
                    <a:cubicBezTo>
                      <a:pt x="6950" y="2040"/>
                      <a:pt x="6789" y="2128"/>
                      <a:pt x="6725" y="2305"/>
                    </a:cubicBezTo>
                    <a:cubicBezTo>
                      <a:pt x="6629" y="2434"/>
                      <a:pt x="6596" y="2595"/>
                      <a:pt x="6564" y="2756"/>
                    </a:cubicBezTo>
                    <a:cubicBezTo>
                      <a:pt x="6307" y="4429"/>
                      <a:pt x="6339" y="6134"/>
                      <a:pt x="6629" y="7807"/>
                    </a:cubicBezTo>
                    <a:cubicBezTo>
                      <a:pt x="6661" y="8000"/>
                      <a:pt x="6661" y="8258"/>
                      <a:pt x="6468" y="8322"/>
                    </a:cubicBezTo>
                    <a:cubicBezTo>
                      <a:pt x="5760" y="6359"/>
                      <a:pt x="5824" y="4204"/>
                      <a:pt x="5728" y="2144"/>
                    </a:cubicBezTo>
                    <a:cubicBezTo>
                      <a:pt x="5760" y="1469"/>
                      <a:pt x="5663" y="825"/>
                      <a:pt x="5438" y="246"/>
                    </a:cubicBezTo>
                    <a:cubicBezTo>
                      <a:pt x="5362" y="93"/>
                      <a:pt x="5225" y="1"/>
                      <a:pt x="5075" y="1"/>
                    </a:cubicBezTo>
                    <a:close/>
                  </a:path>
                </a:pathLst>
              </a:custGeom>
              <a:solidFill>
                <a:srgbClr val="FFA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51"/>
              <p:cNvSpPr/>
              <p:nvPr/>
            </p:nvSpPr>
            <p:spPr>
              <a:xfrm>
                <a:off x="-3015625" y="2633250"/>
                <a:ext cx="170575" cy="256200"/>
              </a:xfrm>
              <a:custGeom>
                <a:avLst/>
                <a:gdLst/>
                <a:ahLst/>
                <a:cxnLst/>
                <a:rect l="l" t="t" r="r" b="b"/>
                <a:pathLst>
                  <a:path w="6823" h="10248" extrusionOk="0">
                    <a:moveTo>
                      <a:pt x="774" y="0"/>
                    </a:moveTo>
                    <a:cubicBezTo>
                      <a:pt x="591" y="0"/>
                      <a:pt x="409" y="82"/>
                      <a:pt x="290" y="234"/>
                    </a:cubicBezTo>
                    <a:cubicBezTo>
                      <a:pt x="162" y="588"/>
                      <a:pt x="162" y="974"/>
                      <a:pt x="323" y="1296"/>
                    </a:cubicBezTo>
                    <a:cubicBezTo>
                      <a:pt x="741" y="2358"/>
                      <a:pt x="1545" y="3227"/>
                      <a:pt x="2575" y="3774"/>
                    </a:cubicBezTo>
                    <a:cubicBezTo>
                      <a:pt x="1256" y="4868"/>
                      <a:pt x="387" y="6412"/>
                      <a:pt x="97" y="8085"/>
                    </a:cubicBezTo>
                    <a:cubicBezTo>
                      <a:pt x="1" y="8536"/>
                      <a:pt x="33" y="9018"/>
                      <a:pt x="258" y="9437"/>
                    </a:cubicBezTo>
                    <a:cubicBezTo>
                      <a:pt x="604" y="10017"/>
                      <a:pt x="1044" y="10247"/>
                      <a:pt x="1523" y="10247"/>
                    </a:cubicBezTo>
                    <a:cubicBezTo>
                      <a:pt x="2160" y="10247"/>
                      <a:pt x="2865" y="9840"/>
                      <a:pt x="3508" y="9308"/>
                    </a:cubicBezTo>
                    <a:cubicBezTo>
                      <a:pt x="4216" y="8729"/>
                      <a:pt x="4827" y="8021"/>
                      <a:pt x="5310" y="7281"/>
                    </a:cubicBezTo>
                    <a:cubicBezTo>
                      <a:pt x="5953" y="6219"/>
                      <a:pt x="6822" y="4321"/>
                      <a:pt x="6114" y="3098"/>
                    </a:cubicBezTo>
                    <a:cubicBezTo>
                      <a:pt x="5696" y="2358"/>
                      <a:pt x="4698" y="2197"/>
                      <a:pt x="3862" y="2101"/>
                    </a:cubicBezTo>
                    <a:cubicBezTo>
                      <a:pt x="2800" y="1972"/>
                      <a:pt x="1899" y="1039"/>
                      <a:pt x="1224" y="202"/>
                    </a:cubicBezTo>
                    <a:cubicBezTo>
                      <a:pt x="1102" y="65"/>
                      <a:pt x="937" y="0"/>
                      <a:pt x="774" y="0"/>
                    </a:cubicBezTo>
                    <a:close/>
                  </a:path>
                </a:pathLst>
              </a:custGeom>
              <a:solidFill>
                <a:srgbClr val="FFA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51"/>
              <p:cNvSpPr/>
              <p:nvPr/>
            </p:nvSpPr>
            <p:spPr>
              <a:xfrm>
                <a:off x="-2628700" y="2677625"/>
                <a:ext cx="500350" cy="528575"/>
              </a:xfrm>
              <a:custGeom>
                <a:avLst/>
                <a:gdLst/>
                <a:ahLst/>
                <a:cxnLst/>
                <a:rect l="l" t="t" r="r" b="b"/>
                <a:pathLst>
                  <a:path w="20014" h="21143" extrusionOk="0">
                    <a:moveTo>
                      <a:pt x="13668" y="0"/>
                    </a:moveTo>
                    <a:cubicBezTo>
                      <a:pt x="11856" y="0"/>
                      <a:pt x="10053" y="813"/>
                      <a:pt x="9138" y="2353"/>
                    </a:cubicBezTo>
                    <a:lnTo>
                      <a:pt x="0" y="10686"/>
                    </a:lnTo>
                    <a:lnTo>
                      <a:pt x="5341" y="21143"/>
                    </a:lnTo>
                    <a:lnTo>
                      <a:pt x="14286" y="14515"/>
                    </a:lnTo>
                    <a:cubicBezTo>
                      <a:pt x="16699" y="13131"/>
                      <a:pt x="19016" y="10718"/>
                      <a:pt x="19531" y="7983"/>
                    </a:cubicBezTo>
                    <a:cubicBezTo>
                      <a:pt x="20013" y="5248"/>
                      <a:pt x="18887" y="2160"/>
                      <a:pt x="16506" y="744"/>
                    </a:cubicBezTo>
                    <a:cubicBezTo>
                      <a:pt x="15653" y="243"/>
                      <a:pt x="14659" y="0"/>
                      <a:pt x="136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51"/>
              <p:cNvSpPr/>
              <p:nvPr/>
            </p:nvSpPr>
            <p:spPr>
              <a:xfrm>
                <a:off x="-2590100" y="2943150"/>
                <a:ext cx="104600" cy="234900"/>
              </a:xfrm>
              <a:custGeom>
                <a:avLst/>
                <a:gdLst/>
                <a:ahLst/>
                <a:cxnLst/>
                <a:rect l="l" t="t" r="r" b="b"/>
                <a:pathLst>
                  <a:path w="4184" h="9396" fill="none" extrusionOk="0">
                    <a:moveTo>
                      <a:pt x="4183" y="9396"/>
                    </a:moveTo>
                    <a:lnTo>
                      <a:pt x="1" y="1"/>
                    </a:lnTo>
                  </a:path>
                </a:pathLst>
              </a:custGeom>
              <a:noFill/>
              <a:ln w="64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51"/>
              <p:cNvSpPr/>
              <p:nvPr/>
            </p:nvSpPr>
            <p:spPr>
              <a:xfrm>
                <a:off x="-2430025" y="3833600"/>
                <a:ext cx="663650" cy="203550"/>
              </a:xfrm>
              <a:custGeom>
                <a:avLst/>
                <a:gdLst/>
                <a:ahLst/>
                <a:cxnLst/>
                <a:rect l="l" t="t" r="r" b="b"/>
                <a:pathLst>
                  <a:path w="26546" h="8142" extrusionOk="0">
                    <a:moveTo>
                      <a:pt x="1" y="1"/>
                    </a:moveTo>
                    <a:lnTo>
                      <a:pt x="1" y="8141"/>
                    </a:lnTo>
                    <a:lnTo>
                      <a:pt x="26545" y="8141"/>
                    </a:lnTo>
                    <a:lnTo>
                      <a:pt x="265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51"/>
              <p:cNvSpPr/>
              <p:nvPr/>
            </p:nvSpPr>
            <p:spPr>
              <a:xfrm>
                <a:off x="-2474275" y="2677250"/>
                <a:ext cx="860025" cy="1285875"/>
              </a:xfrm>
              <a:custGeom>
                <a:avLst/>
                <a:gdLst/>
                <a:ahLst/>
                <a:cxnLst/>
                <a:rect l="l" t="t" r="r" b="b"/>
                <a:pathLst>
                  <a:path w="34401" h="51435" extrusionOk="0">
                    <a:moveTo>
                      <a:pt x="29837" y="0"/>
                    </a:moveTo>
                    <a:cubicBezTo>
                      <a:pt x="29706" y="0"/>
                      <a:pt x="29575" y="6"/>
                      <a:pt x="29441" y="19"/>
                    </a:cubicBezTo>
                    <a:lnTo>
                      <a:pt x="25613" y="405"/>
                    </a:lnTo>
                    <a:lnTo>
                      <a:pt x="16957" y="1209"/>
                    </a:lnTo>
                    <a:lnTo>
                      <a:pt x="12742" y="695"/>
                    </a:lnTo>
                    <a:lnTo>
                      <a:pt x="7498" y="51"/>
                    </a:lnTo>
                    <a:cubicBezTo>
                      <a:pt x="4763" y="3204"/>
                      <a:pt x="3830" y="7065"/>
                      <a:pt x="3122" y="11151"/>
                    </a:cubicBezTo>
                    <a:cubicBezTo>
                      <a:pt x="805" y="24440"/>
                      <a:pt x="1" y="37954"/>
                      <a:pt x="677" y="51435"/>
                    </a:cubicBezTo>
                    <a:lnTo>
                      <a:pt x="29924" y="49665"/>
                    </a:lnTo>
                    <a:cubicBezTo>
                      <a:pt x="29474" y="34672"/>
                      <a:pt x="30793" y="19646"/>
                      <a:pt x="33849" y="4974"/>
                    </a:cubicBezTo>
                    <a:cubicBezTo>
                      <a:pt x="34401" y="2370"/>
                      <a:pt x="32416" y="0"/>
                      <a:pt x="298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51"/>
              <p:cNvSpPr/>
              <p:nvPr/>
            </p:nvSpPr>
            <p:spPr>
              <a:xfrm>
                <a:off x="-2239375" y="2687350"/>
                <a:ext cx="405425" cy="192175"/>
              </a:xfrm>
              <a:custGeom>
                <a:avLst/>
                <a:gdLst/>
                <a:ahLst/>
                <a:cxnLst/>
                <a:rect l="l" t="t" r="r" b="b"/>
                <a:pathLst>
                  <a:path w="16217" h="7687" extrusionOk="0">
                    <a:moveTo>
                      <a:pt x="16217" y="1"/>
                    </a:moveTo>
                    <a:lnTo>
                      <a:pt x="7561" y="805"/>
                    </a:lnTo>
                    <a:lnTo>
                      <a:pt x="3346" y="291"/>
                    </a:lnTo>
                    <a:cubicBezTo>
                      <a:pt x="3153" y="387"/>
                      <a:pt x="2992" y="516"/>
                      <a:pt x="2799" y="612"/>
                    </a:cubicBezTo>
                    <a:cubicBezTo>
                      <a:pt x="1223" y="1674"/>
                      <a:pt x="0" y="3444"/>
                      <a:pt x="97" y="5342"/>
                    </a:cubicBezTo>
                    <a:cubicBezTo>
                      <a:pt x="97" y="5953"/>
                      <a:pt x="290" y="6533"/>
                      <a:pt x="676" y="7015"/>
                    </a:cubicBezTo>
                    <a:cubicBezTo>
                      <a:pt x="1166" y="7525"/>
                      <a:pt x="1863" y="7686"/>
                      <a:pt x="2586" y="7686"/>
                    </a:cubicBezTo>
                    <a:cubicBezTo>
                      <a:pt x="3003" y="7686"/>
                      <a:pt x="3429" y="7633"/>
                      <a:pt x="3829" y="7562"/>
                    </a:cubicBezTo>
                    <a:cubicBezTo>
                      <a:pt x="8720" y="6661"/>
                      <a:pt x="13417" y="4055"/>
                      <a:pt x="16217" y="1"/>
                    </a:cubicBezTo>
                    <a:close/>
                  </a:path>
                </a:pathLst>
              </a:custGeom>
              <a:solidFill>
                <a:srgbClr val="FFA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51"/>
              <p:cNvSpPr/>
              <p:nvPr/>
            </p:nvSpPr>
            <p:spPr>
              <a:xfrm>
                <a:off x="-2294875" y="2705850"/>
                <a:ext cx="481850" cy="237325"/>
              </a:xfrm>
              <a:custGeom>
                <a:avLst/>
                <a:gdLst/>
                <a:ahLst/>
                <a:cxnLst/>
                <a:rect l="l" t="t" r="r" b="b"/>
                <a:pathLst>
                  <a:path w="19274" h="9493" fill="none" extrusionOk="0">
                    <a:moveTo>
                      <a:pt x="19273" y="65"/>
                    </a:moveTo>
                    <a:cubicBezTo>
                      <a:pt x="18308" y="2157"/>
                      <a:pt x="16828" y="3991"/>
                      <a:pt x="14994" y="5342"/>
                    </a:cubicBezTo>
                    <a:cubicBezTo>
                      <a:pt x="13128" y="6693"/>
                      <a:pt x="11101" y="7787"/>
                      <a:pt x="8913" y="8560"/>
                    </a:cubicBezTo>
                    <a:cubicBezTo>
                      <a:pt x="7626" y="9139"/>
                      <a:pt x="6242" y="9428"/>
                      <a:pt x="4859" y="9493"/>
                    </a:cubicBezTo>
                    <a:cubicBezTo>
                      <a:pt x="3443" y="9493"/>
                      <a:pt x="1995" y="9010"/>
                      <a:pt x="1094" y="7948"/>
                    </a:cubicBezTo>
                    <a:cubicBezTo>
                      <a:pt x="97" y="6693"/>
                      <a:pt x="0" y="4892"/>
                      <a:pt x="611" y="3412"/>
                    </a:cubicBezTo>
                    <a:cubicBezTo>
                      <a:pt x="1287" y="1964"/>
                      <a:pt x="2445" y="773"/>
                      <a:pt x="3861" y="1"/>
                    </a:cubicBezTo>
                  </a:path>
                </a:pathLst>
              </a:custGeom>
              <a:noFill/>
              <a:ln w="64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51"/>
              <p:cNvSpPr/>
              <p:nvPr/>
            </p:nvSpPr>
            <p:spPr>
              <a:xfrm>
                <a:off x="-2423600" y="2853075"/>
                <a:ext cx="59550" cy="296825"/>
              </a:xfrm>
              <a:custGeom>
                <a:avLst/>
                <a:gdLst/>
                <a:ahLst/>
                <a:cxnLst/>
                <a:rect l="l" t="t" r="r" b="b"/>
                <a:pathLst>
                  <a:path w="2382" h="11873" fill="none" extrusionOk="0">
                    <a:moveTo>
                      <a:pt x="1" y="11873"/>
                    </a:moveTo>
                    <a:cubicBezTo>
                      <a:pt x="516" y="7851"/>
                      <a:pt x="1320" y="3893"/>
                      <a:pt x="2382" y="0"/>
                    </a:cubicBezTo>
                  </a:path>
                </a:pathLst>
              </a:custGeom>
              <a:noFill/>
              <a:ln w="64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51"/>
              <p:cNvSpPr/>
              <p:nvPr/>
            </p:nvSpPr>
            <p:spPr>
              <a:xfrm>
                <a:off x="-1698025" y="2989000"/>
                <a:ext cx="485875" cy="734225"/>
              </a:xfrm>
              <a:custGeom>
                <a:avLst/>
                <a:gdLst/>
                <a:ahLst/>
                <a:cxnLst/>
                <a:rect l="l" t="t" r="r" b="b"/>
                <a:pathLst>
                  <a:path w="19435" h="29369" extrusionOk="0">
                    <a:moveTo>
                      <a:pt x="11133" y="1"/>
                    </a:moveTo>
                    <a:lnTo>
                      <a:pt x="3958" y="6178"/>
                    </a:lnTo>
                    <a:lnTo>
                      <a:pt x="9492" y="14126"/>
                    </a:lnTo>
                    <a:lnTo>
                      <a:pt x="3733" y="19242"/>
                    </a:lnTo>
                    <a:cubicBezTo>
                      <a:pt x="2767" y="20046"/>
                      <a:pt x="1899" y="20947"/>
                      <a:pt x="1126" y="21944"/>
                    </a:cubicBezTo>
                    <a:cubicBezTo>
                      <a:pt x="354" y="22974"/>
                      <a:pt x="0" y="24229"/>
                      <a:pt x="65" y="25516"/>
                    </a:cubicBezTo>
                    <a:cubicBezTo>
                      <a:pt x="260" y="27223"/>
                      <a:pt x="1942" y="29369"/>
                      <a:pt x="3562" y="29369"/>
                    </a:cubicBezTo>
                    <a:cubicBezTo>
                      <a:pt x="3804" y="29369"/>
                      <a:pt x="4045" y="29321"/>
                      <a:pt x="4280" y="29216"/>
                    </a:cubicBezTo>
                    <a:cubicBezTo>
                      <a:pt x="8688" y="27189"/>
                      <a:pt x="12613" y="24293"/>
                      <a:pt x="15831" y="20689"/>
                    </a:cubicBezTo>
                    <a:cubicBezTo>
                      <a:pt x="17118" y="19242"/>
                      <a:pt x="18276" y="17665"/>
                      <a:pt x="18855" y="15831"/>
                    </a:cubicBezTo>
                    <a:cubicBezTo>
                      <a:pt x="19434" y="13997"/>
                      <a:pt x="19338" y="12066"/>
                      <a:pt x="18179" y="10554"/>
                    </a:cubicBezTo>
                    <a:lnTo>
                      <a:pt x="11133" y="1"/>
                    </a:lnTo>
                    <a:close/>
                  </a:path>
                </a:pathLst>
              </a:custGeom>
              <a:solidFill>
                <a:srgbClr val="FFA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51"/>
              <p:cNvSpPr/>
              <p:nvPr/>
            </p:nvSpPr>
            <p:spPr>
              <a:xfrm>
                <a:off x="-1928900" y="3498450"/>
                <a:ext cx="411875" cy="309475"/>
              </a:xfrm>
              <a:custGeom>
                <a:avLst/>
                <a:gdLst/>
                <a:ahLst/>
                <a:cxnLst/>
                <a:rect l="l" t="t" r="r" b="b"/>
                <a:pathLst>
                  <a:path w="16475" h="12379" extrusionOk="0">
                    <a:moveTo>
                      <a:pt x="6129" y="1"/>
                    </a:moveTo>
                    <a:cubicBezTo>
                      <a:pt x="5546" y="1"/>
                      <a:pt x="4977" y="242"/>
                      <a:pt x="4570" y="698"/>
                    </a:cubicBezTo>
                    <a:cubicBezTo>
                      <a:pt x="4055" y="1309"/>
                      <a:pt x="4184" y="2403"/>
                      <a:pt x="4924" y="2692"/>
                    </a:cubicBezTo>
                    <a:cubicBezTo>
                      <a:pt x="3122" y="4398"/>
                      <a:pt x="1577" y="6360"/>
                      <a:pt x="355" y="8484"/>
                    </a:cubicBezTo>
                    <a:cubicBezTo>
                      <a:pt x="97" y="8838"/>
                      <a:pt x="1" y="9256"/>
                      <a:pt x="65" y="9642"/>
                    </a:cubicBezTo>
                    <a:cubicBezTo>
                      <a:pt x="226" y="10093"/>
                      <a:pt x="612" y="10414"/>
                      <a:pt x="1095" y="10447"/>
                    </a:cubicBezTo>
                    <a:cubicBezTo>
                      <a:pt x="1262" y="10481"/>
                      <a:pt x="1430" y="10498"/>
                      <a:pt x="1597" y="10498"/>
                    </a:cubicBezTo>
                    <a:cubicBezTo>
                      <a:pt x="2204" y="10498"/>
                      <a:pt x="2797" y="10278"/>
                      <a:pt x="3251" y="9900"/>
                    </a:cubicBezTo>
                    <a:cubicBezTo>
                      <a:pt x="3637" y="10672"/>
                      <a:pt x="4312" y="11283"/>
                      <a:pt x="5117" y="11605"/>
                    </a:cubicBezTo>
                    <a:cubicBezTo>
                      <a:pt x="5413" y="11708"/>
                      <a:pt x="5724" y="11759"/>
                      <a:pt x="6035" y="11759"/>
                    </a:cubicBezTo>
                    <a:cubicBezTo>
                      <a:pt x="6500" y="11759"/>
                      <a:pt x="6964" y="11644"/>
                      <a:pt x="7369" y="11412"/>
                    </a:cubicBezTo>
                    <a:cubicBezTo>
                      <a:pt x="7905" y="11987"/>
                      <a:pt x="8647" y="12288"/>
                      <a:pt x="9397" y="12288"/>
                    </a:cubicBezTo>
                    <a:cubicBezTo>
                      <a:pt x="9907" y="12288"/>
                      <a:pt x="10421" y="12149"/>
                      <a:pt x="10876" y="11862"/>
                    </a:cubicBezTo>
                    <a:cubicBezTo>
                      <a:pt x="11255" y="12147"/>
                      <a:pt x="11895" y="12378"/>
                      <a:pt x="12438" y="12378"/>
                    </a:cubicBezTo>
                    <a:cubicBezTo>
                      <a:pt x="12633" y="12378"/>
                      <a:pt x="12815" y="12349"/>
                      <a:pt x="12968" y="12281"/>
                    </a:cubicBezTo>
                    <a:cubicBezTo>
                      <a:pt x="13579" y="11991"/>
                      <a:pt x="13965" y="11412"/>
                      <a:pt x="14062" y="10768"/>
                    </a:cubicBezTo>
                    <a:cubicBezTo>
                      <a:pt x="15413" y="9932"/>
                      <a:pt x="16282" y="8516"/>
                      <a:pt x="16410" y="6940"/>
                    </a:cubicBezTo>
                    <a:cubicBezTo>
                      <a:pt x="16475" y="5653"/>
                      <a:pt x="15445" y="4687"/>
                      <a:pt x="14673" y="3658"/>
                    </a:cubicBezTo>
                    <a:cubicBezTo>
                      <a:pt x="13901" y="2628"/>
                      <a:pt x="12614" y="1598"/>
                      <a:pt x="11327" y="1438"/>
                    </a:cubicBezTo>
                    <a:lnTo>
                      <a:pt x="9106" y="1116"/>
                    </a:lnTo>
                    <a:cubicBezTo>
                      <a:pt x="8302" y="1019"/>
                      <a:pt x="7498" y="247"/>
                      <a:pt x="6726" y="86"/>
                    </a:cubicBezTo>
                    <a:cubicBezTo>
                      <a:pt x="6529" y="29"/>
                      <a:pt x="6328" y="1"/>
                      <a:pt x="6129" y="1"/>
                    </a:cubicBezTo>
                    <a:close/>
                  </a:path>
                </a:pathLst>
              </a:custGeom>
              <a:solidFill>
                <a:srgbClr val="FFA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51"/>
              <p:cNvSpPr/>
              <p:nvPr/>
            </p:nvSpPr>
            <p:spPr>
              <a:xfrm>
                <a:off x="-1825925" y="3704100"/>
                <a:ext cx="20125" cy="24950"/>
              </a:xfrm>
              <a:custGeom>
                <a:avLst/>
                <a:gdLst/>
                <a:ahLst/>
                <a:cxnLst/>
                <a:rect l="l" t="t" r="r" b="b"/>
                <a:pathLst>
                  <a:path w="805" h="998" extrusionOk="0">
                    <a:moveTo>
                      <a:pt x="0" y="998"/>
                    </a:moveTo>
                    <a:lnTo>
                      <a:pt x="805" y="1"/>
                    </a:lnTo>
                  </a:path>
                </a:pathLst>
              </a:custGeom>
              <a:solidFill>
                <a:srgbClr val="FFBC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51"/>
              <p:cNvSpPr/>
              <p:nvPr/>
            </p:nvSpPr>
            <p:spPr>
              <a:xfrm>
                <a:off x="-1825925" y="3704100"/>
                <a:ext cx="20125" cy="24950"/>
              </a:xfrm>
              <a:custGeom>
                <a:avLst/>
                <a:gdLst/>
                <a:ahLst/>
                <a:cxnLst/>
                <a:rect l="l" t="t" r="r" b="b"/>
                <a:pathLst>
                  <a:path w="805" h="998" fill="none" extrusionOk="0">
                    <a:moveTo>
                      <a:pt x="0" y="998"/>
                    </a:moveTo>
                    <a:lnTo>
                      <a:pt x="805" y="1"/>
                    </a:lnTo>
                  </a:path>
                </a:pathLst>
              </a:custGeom>
              <a:noFill/>
              <a:ln w="64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51"/>
              <p:cNvSpPr/>
              <p:nvPr/>
            </p:nvSpPr>
            <p:spPr>
              <a:xfrm>
                <a:off x="-1739850" y="3729025"/>
                <a:ext cx="49075" cy="48300"/>
              </a:xfrm>
              <a:custGeom>
                <a:avLst/>
                <a:gdLst/>
                <a:ahLst/>
                <a:cxnLst/>
                <a:rect l="l" t="t" r="r" b="b"/>
                <a:pathLst>
                  <a:path w="1963" h="1932" extrusionOk="0">
                    <a:moveTo>
                      <a:pt x="1963" y="1"/>
                    </a:moveTo>
                    <a:lnTo>
                      <a:pt x="0" y="1931"/>
                    </a:lnTo>
                    <a:cubicBezTo>
                      <a:pt x="772" y="1417"/>
                      <a:pt x="1416" y="773"/>
                      <a:pt x="1963" y="1"/>
                    </a:cubicBezTo>
                    <a:close/>
                  </a:path>
                </a:pathLst>
              </a:custGeom>
              <a:solidFill>
                <a:srgbClr val="FFBC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51"/>
              <p:cNvSpPr/>
              <p:nvPr/>
            </p:nvSpPr>
            <p:spPr>
              <a:xfrm>
                <a:off x="-1739850" y="3729025"/>
                <a:ext cx="49075" cy="48300"/>
              </a:xfrm>
              <a:custGeom>
                <a:avLst/>
                <a:gdLst/>
                <a:ahLst/>
                <a:cxnLst/>
                <a:rect l="l" t="t" r="r" b="b"/>
                <a:pathLst>
                  <a:path w="1963" h="1932" fill="none" extrusionOk="0">
                    <a:moveTo>
                      <a:pt x="0" y="1931"/>
                    </a:moveTo>
                    <a:cubicBezTo>
                      <a:pt x="772" y="1417"/>
                      <a:pt x="1416" y="773"/>
                      <a:pt x="1963" y="1"/>
                    </a:cubicBezTo>
                  </a:path>
                </a:pathLst>
              </a:custGeom>
              <a:noFill/>
              <a:ln w="64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51"/>
              <p:cNvSpPr/>
              <p:nvPr/>
            </p:nvSpPr>
            <p:spPr>
              <a:xfrm>
                <a:off x="-1651375" y="3749150"/>
                <a:ext cx="31400" cy="38625"/>
              </a:xfrm>
              <a:custGeom>
                <a:avLst/>
                <a:gdLst/>
                <a:ahLst/>
                <a:cxnLst/>
                <a:rect l="l" t="t" r="r" b="b"/>
                <a:pathLst>
                  <a:path w="1256" h="1545" extrusionOk="0">
                    <a:moveTo>
                      <a:pt x="1255" y="0"/>
                    </a:moveTo>
                    <a:lnTo>
                      <a:pt x="0" y="1545"/>
                    </a:lnTo>
                    <a:cubicBezTo>
                      <a:pt x="547" y="1159"/>
                      <a:pt x="966" y="612"/>
                      <a:pt x="1255" y="0"/>
                    </a:cubicBezTo>
                    <a:close/>
                  </a:path>
                </a:pathLst>
              </a:custGeom>
              <a:solidFill>
                <a:srgbClr val="FFBC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51"/>
              <p:cNvSpPr/>
              <p:nvPr/>
            </p:nvSpPr>
            <p:spPr>
              <a:xfrm>
                <a:off x="-1651375" y="3749150"/>
                <a:ext cx="31400" cy="38625"/>
              </a:xfrm>
              <a:custGeom>
                <a:avLst/>
                <a:gdLst/>
                <a:ahLst/>
                <a:cxnLst/>
                <a:rect l="l" t="t" r="r" b="b"/>
                <a:pathLst>
                  <a:path w="1256" h="1545" fill="none" extrusionOk="0">
                    <a:moveTo>
                      <a:pt x="0" y="1545"/>
                    </a:moveTo>
                    <a:cubicBezTo>
                      <a:pt x="547" y="1159"/>
                      <a:pt x="966" y="612"/>
                      <a:pt x="1255" y="0"/>
                    </a:cubicBezTo>
                  </a:path>
                </a:pathLst>
              </a:custGeom>
              <a:noFill/>
              <a:ln w="64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51"/>
              <p:cNvSpPr/>
              <p:nvPr/>
            </p:nvSpPr>
            <p:spPr>
              <a:xfrm>
                <a:off x="-1533950" y="3642125"/>
                <a:ext cx="60375" cy="58125"/>
              </a:xfrm>
              <a:custGeom>
                <a:avLst/>
                <a:gdLst/>
                <a:ahLst/>
                <a:cxnLst/>
                <a:rect l="l" t="t" r="r" b="b"/>
                <a:pathLst>
                  <a:path w="2415" h="2325" extrusionOk="0">
                    <a:moveTo>
                      <a:pt x="1160" y="0"/>
                    </a:moveTo>
                    <a:cubicBezTo>
                      <a:pt x="1138" y="0"/>
                      <a:pt x="1117" y="1"/>
                      <a:pt x="1095" y="2"/>
                    </a:cubicBezTo>
                    <a:cubicBezTo>
                      <a:pt x="451" y="66"/>
                      <a:pt x="1" y="613"/>
                      <a:pt x="33" y="1257"/>
                    </a:cubicBezTo>
                    <a:cubicBezTo>
                      <a:pt x="94" y="1862"/>
                      <a:pt x="580" y="2324"/>
                      <a:pt x="1173" y="2324"/>
                    </a:cubicBezTo>
                    <a:cubicBezTo>
                      <a:pt x="1211" y="2324"/>
                      <a:pt x="1249" y="2323"/>
                      <a:pt x="1288" y="2319"/>
                    </a:cubicBezTo>
                    <a:cubicBezTo>
                      <a:pt x="1932" y="2286"/>
                      <a:pt x="2414" y="1707"/>
                      <a:pt x="2350" y="1064"/>
                    </a:cubicBezTo>
                    <a:cubicBezTo>
                      <a:pt x="2319" y="442"/>
                      <a:pt x="1777" y="0"/>
                      <a:pt x="11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51"/>
              <p:cNvSpPr/>
              <p:nvPr/>
            </p:nvSpPr>
            <p:spPr>
              <a:xfrm>
                <a:off x="-1560475" y="3613511"/>
                <a:ext cx="61150" cy="58225"/>
              </a:xfrm>
              <a:custGeom>
                <a:avLst/>
                <a:gdLst/>
                <a:ahLst/>
                <a:cxnLst/>
                <a:rect l="l" t="t" r="r" b="b"/>
                <a:pathLst>
                  <a:path w="2446" h="2329" extrusionOk="0">
                    <a:moveTo>
                      <a:pt x="1242" y="0"/>
                    </a:moveTo>
                    <a:cubicBezTo>
                      <a:pt x="1203" y="0"/>
                      <a:pt x="1165" y="2"/>
                      <a:pt x="1126" y="6"/>
                    </a:cubicBezTo>
                    <a:cubicBezTo>
                      <a:pt x="483" y="38"/>
                      <a:pt x="0" y="617"/>
                      <a:pt x="65" y="1261"/>
                    </a:cubicBezTo>
                    <a:cubicBezTo>
                      <a:pt x="125" y="1866"/>
                      <a:pt x="612" y="2329"/>
                      <a:pt x="1204" y="2329"/>
                    </a:cubicBezTo>
                    <a:cubicBezTo>
                      <a:pt x="1242" y="2329"/>
                      <a:pt x="1281" y="2327"/>
                      <a:pt x="1319" y="2323"/>
                    </a:cubicBezTo>
                    <a:cubicBezTo>
                      <a:pt x="1963" y="2258"/>
                      <a:pt x="2446" y="1711"/>
                      <a:pt x="2381" y="1068"/>
                    </a:cubicBezTo>
                    <a:cubicBezTo>
                      <a:pt x="2351" y="463"/>
                      <a:pt x="1837" y="0"/>
                      <a:pt x="12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51"/>
              <p:cNvSpPr/>
              <p:nvPr/>
            </p:nvSpPr>
            <p:spPr>
              <a:xfrm>
                <a:off x="-1592650" y="3576387"/>
                <a:ext cx="60350" cy="58125"/>
              </a:xfrm>
              <a:custGeom>
                <a:avLst/>
                <a:gdLst/>
                <a:ahLst/>
                <a:cxnLst/>
                <a:rect l="l" t="t" r="r" b="b"/>
                <a:pathLst>
                  <a:path w="2414" h="2325" extrusionOk="0">
                    <a:moveTo>
                      <a:pt x="1241" y="0"/>
                    </a:moveTo>
                    <a:cubicBezTo>
                      <a:pt x="1203" y="0"/>
                      <a:pt x="1165" y="2"/>
                      <a:pt x="1126" y="6"/>
                    </a:cubicBezTo>
                    <a:cubicBezTo>
                      <a:pt x="483" y="38"/>
                      <a:pt x="0" y="617"/>
                      <a:pt x="65" y="1261"/>
                    </a:cubicBezTo>
                    <a:cubicBezTo>
                      <a:pt x="96" y="1882"/>
                      <a:pt x="637" y="2324"/>
                      <a:pt x="1255" y="2324"/>
                    </a:cubicBezTo>
                    <a:cubicBezTo>
                      <a:pt x="1276" y="2324"/>
                      <a:pt x="1298" y="2323"/>
                      <a:pt x="1319" y="2322"/>
                    </a:cubicBezTo>
                    <a:cubicBezTo>
                      <a:pt x="1963" y="2258"/>
                      <a:pt x="2413" y="1711"/>
                      <a:pt x="2381" y="1068"/>
                    </a:cubicBezTo>
                    <a:cubicBezTo>
                      <a:pt x="2321" y="463"/>
                      <a:pt x="1834" y="0"/>
                      <a:pt x="12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51"/>
              <p:cNvSpPr/>
              <p:nvPr/>
            </p:nvSpPr>
            <p:spPr>
              <a:xfrm>
                <a:off x="-1626450" y="3544254"/>
                <a:ext cx="60350" cy="58125"/>
              </a:xfrm>
              <a:custGeom>
                <a:avLst/>
                <a:gdLst/>
                <a:ahLst/>
                <a:cxnLst/>
                <a:rect l="l" t="t" r="r" b="b"/>
                <a:pathLst>
                  <a:path w="2414" h="2325" extrusionOk="0">
                    <a:moveTo>
                      <a:pt x="1210" y="1"/>
                    </a:moveTo>
                    <a:cubicBezTo>
                      <a:pt x="1172" y="1"/>
                      <a:pt x="1133" y="3"/>
                      <a:pt x="1095" y="7"/>
                    </a:cubicBezTo>
                    <a:cubicBezTo>
                      <a:pt x="451" y="39"/>
                      <a:pt x="1" y="618"/>
                      <a:pt x="33" y="1261"/>
                    </a:cubicBezTo>
                    <a:cubicBezTo>
                      <a:pt x="95" y="1883"/>
                      <a:pt x="608" y="2325"/>
                      <a:pt x="1223" y="2325"/>
                    </a:cubicBezTo>
                    <a:cubicBezTo>
                      <a:pt x="1245" y="2325"/>
                      <a:pt x="1266" y="2324"/>
                      <a:pt x="1288" y="2323"/>
                    </a:cubicBezTo>
                    <a:cubicBezTo>
                      <a:pt x="1931" y="2259"/>
                      <a:pt x="2414" y="1712"/>
                      <a:pt x="2350" y="1068"/>
                    </a:cubicBezTo>
                    <a:cubicBezTo>
                      <a:pt x="2319" y="464"/>
                      <a:pt x="1806" y="1"/>
                      <a:pt x="1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51"/>
              <p:cNvSpPr/>
              <p:nvPr/>
            </p:nvSpPr>
            <p:spPr>
              <a:xfrm>
                <a:off x="-1659425" y="3512726"/>
                <a:ext cx="60350" cy="58125"/>
              </a:xfrm>
              <a:custGeom>
                <a:avLst/>
                <a:gdLst/>
                <a:ahLst/>
                <a:cxnLst/>
                <a:rect l="l" t="t" r="r" b="b"/>
                <a:pathLst>
                  <a:path w="2414" h="2325" extrusionOk="0">
                    <a:moveTo>
                      <a:pt x="1188" y="0"/>
                    </a:moveTo>
                    <a:cubicBezTo>
                      <a:pt x="1168" y="0"/>
                      <a:pt x="1147" y="1"/>
                      <a:pt x="1127" y="2"/>
                    </a:cubicBezTo>
                    <a:cubicBezTo>
                      <a:pt x="483" y="66"/>
                      <a:pt x="1" y="613"/>
                      <a:pt x="33" y="1257"/>
                    </a:cubicBezTo>
                    <a:cubicBezTo>
                      <a:pt x="93" y="1861"/>
                      <a:pt x="609" y="2324"/>
                      <a:pt x="1178" y="2324"/>
                    </a:cubicBezTo>
                    <a:cubicBezTo>
                      <a:pt x="1214" y="2324"/>
                      <a:pt x="1251" y="2322"/>
                      <a:pt x="1288" y="2318"/>
                    </a:cubicBezTo>
                    <a:cubicBezTo>
                      <a:pt x="1931" y="2286"/>
                      <a:pt x="2414" y="1707"/>
                      <a:pt x="2382" y="1064"/>
                    </a:cubicBezTo>
                    <a:cubicBezTo>
                      <a:pt x="2319" y="442"/>
                      <a:pt x="1777" y="0"/>
                      <a:pt x="11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51"/>
              <p:cNvSpPr/>
              <p:nvPr/>
            </p:nvSpPr>
            <p:spPr>
              <a:xfrm>
                <a:off x="-1690000" y="3483550"/>
                <a:ext cx="61175" cy="58225"/>
              </a:xfrm>
              <a:custGeom>
                <a:avLst/>
                <a:gdLst/>
                <a:ahLst/>
                <a:cxnLst/>
                <a:rect l="l" t="t" r="r" b="b"/>
                <a:pathLst>
                  <a:path w="2447" h="2329" extrusionOk="0">
                    <a:moveTo>
                      <a:pt x="1242" y="1"/>
                    </a:moveTo>
                    <a:cubicBezTo>
                      <a:pt x="1204" y="1"/>
                      <a:pt x="1166" y="3"/>
                      <a:pt x="1127" y="6"/>
                    </a:cubicBezTo>
                    <a:cubicBezTo>
                      <a:pt x="484" y="71"/>
                      <a:pt x="1" y="618"/>
                      <a:pt x="65" y="1261"/>
                    </a:cubicBezTo>
                    <a:cubicBezTo>
                      <a:pt x="126" y="1866"/>
                      <a:pt x="613" y="2329"/>
                      <a:pt x="1205" y="2329"/>
                    </a:cubicBezTo>
                    <a:cubicBezTo>
                      <a:pt x="1243" y="2329"/>
                      <a:pt x="1281" y="2327"/>
                      <a:pt x="1320" y="2323"/>
                    </a:cubicBezTo>
                    <a:cubicBezTo>
                      <a:pt x="1964" y="2259"/>
                      <a:pt x="2446" y="1712"/>
                      <a:pt x="2382" y="1068"/>
                    </a:cubicBezTo>
                    <a:cubicBezTo>
                      <a:pt x="2321" y="463"/>
                      <a:pt x="1835" y="1"/>
                      <a:pt x="1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51"/>
              <p:cNvSpPr/>
              <p:nvPr/>
            </p:nvSpPr>
            <p:spPr>
              <a:xfrm>
                <a:off x="-1844425" y="2678050"/>
                <a:ext cx="485075" cy="559525"/>
              </a:xfrm>
              <a:custGeom>
                <a:avLst/>
                <a:gdLst/>
                <a:ahLst/>
                <a:cxnLst/>
                <a:rect l="l" t="t" r="r" b="b"/>
                <a:pathLst>
                  <a:path w="19403" h="22381" extrusionOk="0">
                    <a:moveTo>
                      <a:pt x="5616" y="1"/>
                    </a:moveTo>
                    <a:cubicBezTo>
                      <a:pt x="3728" y="1"/>
                      <a:pt x="1790" y="896"/>
                      <a:pt x="869" y="2561"/>
                    </a:cubicBezTo>
                    <a:cubicBezTo>
                      <a:pt x="161" y="3912"/>
                      <a:pt x="0" y="5457"/>
                      <a:pt x="419" y="6937"/>
                    </a:cubicBezTo>
                    <a:cubicBezTo>
                      <a:pt x="837" y="8352"/>
                      <a:pt x="1416" y="9768"/>
                      <a:pt x="2156" y="11055"/>
                    </a:cubicBezTo>
                    <a:cubicBezTo>
                      <a:pt x="4151" y="14787"/>
                      <a:pt x="6242" y="18649"/>
                      <a:pt x="8205" y="22381"/>
                    </a:cubicBezTo>
                    <a:lnTo>
                      <a:pt x="19402" y="14498"/>
                    </a:lnTo>
                    <a:cubicBezTo>
                      <a:pt x="17825" y="12181"/>
                      <a:pt x="16796" y="9800"/>
                      <a:pt x="15251" y="7484"/>
                    </a:cubicBezTo>
                    <a:cubicBezTo>
                      <a:pt x="14093" y="5778"/>
                      <a:pt x="12967" y="4073"/>
                      <a:pt x="11487" y="2657"/>
                    </a:cubicBezTo>
                    <a:cubicBezTo>
                      <a:pt x="10007" y="1242"/>
                      <a:pt x="8108" y="180"/>
                      <a:pt x="6081" y="19"/>
                    </a:cubicBezTo>
                    <a:cubicBezTo>
                      <a:pt x="5927" y="7"/>
                      <a:pt x="5772" y="1"/>
                      <a:pt x="56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51"/>
              <p:cNvSpPr/>
              <p:nvPr/>
            </p:nvSpPr>
            <p:spPr>
              <a:xfrm>
                <a:off x="-1630475" y="3027625"/>
                <a:ext cx="226875" cy="175375"/>
              </a:xfrm>
              <a:custGeom>
                <a:avLst/>
                <a:gdLst/>
                <a:ahLst/>
                <a:cxnLst/>
                <a:rect l="l" t="t" r="r" b="b"/>
                <a:pathLst>
                  <a:path w="9075" h="7015" fill="none" extrusionOk="0">
                    <a:moveTo>
                      <a:pt x="1" y="7014"/>
                    </a:moveTo>
                    <a:lnTo>
                      <a:pt x="9074" y="0"/>
                    </a:lnTo>
                  </a:path>
                </a:pathLst>
              </a:custGeom>
              <a:noFill/>
              <a:ln w="64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51"/>
              <p:cNvSpPr/>
              <p:nvPr/>
            </p:nvSpPr>
            <p:spPr>
              <a:xfrm>
                <a:off x="-2167800" y="2549000"/>
                <a:ext cx="326600" cy="231700"/>
              </a:xfrm>
              <a:custGeom>
                <a:avLst/>
                <a:gdLst/>
                <a:ahLst/>
                <a:cxnLst/>
                <a:rect l="l" t="t" r="r" b="b"/>
                <a:pathLst>
                  <a:path w="13064" h="9268" extrusionOk="0">
                    <a:moveTo>
                      <a:pt x="13064" y="1"/>
                    </a:moveTo>
                    <a:lnTo>
                      <a:pt x="1899" y="3250"/>
                    </a:lnTo>
                    <a:lnTo>
                      <a:pt x="1" y="9267"/>
                    </a:lnTo>
                    <a:lnTo>
                      <a:pt x="12292" y="6211"/>
                    </a:lnTo>
                    <a:lnTo>
                      <a:pt x="13064" y="1"/>
                    </a:lnTo>
                    <a:close/>
                  </a:path>
                </a:pathLst>
              </a:custGeom>
              <a:solidFill>
                <a:srgbClr val="FFA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51"/>
              <p:cNvSpPr/>
              <p:nvPr/>
            </p:nvSpPr>
            <p:spPr>
              <a:xfrm>
                <a:off x="-2553100" y="1754875"/>
                <a:ext cx="1080325" cy="910525"/>
              </a:xfrm>
              <a:custGeom>
                <a:avLst/>
                <a:gdLst/>
                <a:ahLst/>
                <a:cxnLst/>
                <a:rect l="l" t="t" r="r" b="b"/>
                <a:pathLst>
                  <a:path w="43213" h="36421" extrusionOk="0">
                    <a:moveTo>
                      <a:pt x="20912" y="1"/>
                    </a:moveTo>
                    <a:cubicBezTo>
                      <a:pt x="19543" y="1"/>
                      <a:pt x="18176" y="131"/>
                      <a:pt x="16828" y="395"/>
                    </a:cubicBezTo>
                    <a:cubicBezTo>
                      <a:pt x="13868" y="974"/>
                      <a:pt x="11133" y="2486"/>
                      <a:pt x="9042" y="4642"/>
                    </a:cubicBezTo>
                    <a:cubicBezTo>
                      <a:pt x="7015" y="6798"/>
                      <a:pt x="5374" y="9147"/>
                      <a:pt x="4570" y="11978"/>
                    </a:cubicBezTo>
                    <a:cubicBezTo>
                      <a:pt x="3797" y="14809"/>
                      <a:pt x="3540" y="17770"/>
                      <a:pt x="3797" y="20730"/>
                    </a:cubicBezTo>
                    <a:cubicBezTo>
                      <a:pt x="3926" y="22821"/>
                      <a:pt x="3604" y="24945"/>
                      <a:pt x="2864" y="26939"/>
                    </a:cubicBezTo>
                    <a:cubicBezTo>
                      <a:pt x="2671" y="27647"/>
                      <a:pt x="2317" y="28323"/>
                      <a:pt x="1899" y="28902"/>
                    </a:cubicBezTo>
                    <a:cubicBezTo>
                      <a:pt x="1416" y="29481"/>
                      <a:pt x="741" y="29867"/>
                      <a:pt x="1" y="29932"/>
                    </a:cubicBezTo>
                    <a:cubicBezTo>
                      <a:pt x="677" y="30669"/>
                      <a:pt x="1792" y="30996"/>
                      <a:pt x="2816" y="30996"/>
                    </a:cubicBezTo>
                    <a:cubicBezTo>
                      <a:pt x="2865" y="30996"/>
                      <a:pt x="2913" y="30995"/>
                      <a:pt x="2961" y="30994"/>
                    </a:cubicBezTo>
                    <a:cubicBezTo>
                      <a:pt x="4170" y="30933"/>
                      <a:pt x="5379" y="30702"/>
                      <a:pt x="6507" y="30275"/>
                    </a:cubicBezTo>
                    <a:lnTo>
                      <a:pt x="6507" y="30275"/>
                    </a:lnTo>
                    <a:cubicBezTo>
                      <a:pt x="6632" y="32550"/>
                      <a:pt x="5797" y="34754"/>
                      <a:pt x="4184" y="36367"/>
                    </a:cubicBezTo>
                    <a:cubicBezTo>
                      <a:pt x="4559" y="36403"/>
                      <a:pt x="4934" y="36421"/>
                      <a:pt x="5310" y="36421"/>
                    </a:cubicBezTo>
                    <a:cubicBezTo>
                      <a:pt x="7285" y="36421"/>
                      <a:pt x="9247" y="35924"/>
                      <a:pt x="11005" y="34951"/>
                    </a:cubicBezTo>
                    <a:lnTo>
                      <a:pt x="11005" y="34951"/>
                    </a:lnTo>
                    <a:cubicBezTo>
                      <a:pt x="10812" y="35402"/>
                      <a:pt x="10458" y="35788"/>
                      <a:pt x="10007" y="35981"/>
                    </a:cubicBezTo>
                    <a:cubicBezTo>
                      <a:pt x="11002" y="36147"/>
                      <a:pt x="12005" y="36229"/>
                      <a:pt x="13006" y="36229"/>
                    </a:cubicBezTo>
                    <a:cubicBezTo>
                      <a:pt x="14918" y="36229"/>
                      <a:pt x="16825" y="35929"/>
                      <a:pt x="18662" y="35337"/>
                    </a:cubicBezTo>
                    <a:cubicBezTo>
                      <a:pt x="20336" y="34790"/>
                      <a:pt x="21848" y="34018"/>
                      <a:pt x="23585" y="33889"/>
                    </a:cubicBezTo>
                    <a:cubicBezTo>
                      <a:pt x="25355" y="33728"/>
                      <a:pt x="27028" y="33696"/>
                      <a:pt x="28701" y="33181"/>
                    </a:cubicBezTo>
                    <a:cubicBezTo>
                      <a:pt x="29674" y="33436"/>
                      <a:pt x="30680" y="33558"/>
                      <a:pt x="31684" y="33558"/>
                    </a:cubicBezTo>
                    <a:cubicBezTo>
                      <a:pt x="32074" y="33558"/>
                      <a:pt x="32464" y="33539"/>
                      <a:pt x="32852" y="33503"/>
                    </a:cubicBezTo>
                    <a:cubicBezTo>
                      <a:pt x="32112" y="32988"/>
                      <a:pt x="31758" y="32088"/>
                      <a:pt x="31565" y="31187"/>
                    </a:cubicBezTo>
                    <a:lnTo>
                      <a:pt x="31565" y="31187"/>
                    </a:lnTo>
                    <a:cubicBezTo>
                      <a:pt x="33237" y="32807"/>
                      <a:pt x="35465" y="33708"/>
                      <a:pt x="37754" y="33708"/>
                    </a:cubicBezTo>
                    <a:cubicBezTo>
                      <a:pt x="38328" y="33708"/>
                      <a:pt x="38906" y="33652"/>
                      <a:pt x="39480" y="33535"/>
                    </a:cubicBezTo>
                    <a:cubicBezTo>
                      <a:pt x="38322" y="33053"/>
                      <a:pt x="37421" y="32152"/>
                      <a:pt x="36970" y="30994"/>
                    </a:cubicBezTo>
                    <a:lnTo>
                      <a:pt x="36970" y="30994"/>
                    </a:lnTo>
                    <a:cubicBezTo>
                      <a:pt x="37654" y="31198"/>
                      <a:pt x="38351" y="31298"/>
                      <a:pt x="39041" y="31298"/>
                    </a:cubicBezTo>
                    <a:cubicBezTo>
                      <a:pt x="40527" y="31298"/>
                      <a:pt x="41982" y="30832"/>
                      <a:pt x="43212" y="29932"/>
                    </a:cubicBezTo>
                    <a:cubicBezTo>
                      <a:pt x="41410" y="29739"/>
                      <a:pt x="39963" y="28162"/>
                      <a:pt x="39319" y="26457"/>
                    </a:cubicBezTo>
                    <a:cubicBezTo>
                      <a:pt x="38676" y="24784"/>
                      <a:pt x="38676" y="22885"/>
                      <a:pt x="38676" y="21084"/>
                    </a:cubicBezTo>
                    <a:cubicBezTo>
                      <a:pt x="38676" y="17930"/>
                      <a:pt x="38997" y="14777"/>
                      <a:pt x="38129" y="11753"/>
                    </a:cubicBezTo>
                    <a:cubicBezTo>
                      <a:pt x="37324" y="8696"/>
                      <a:pt x="35619" y="5961"/>
                      <a:pt x="33206" y="3902"/>
                    </a:cubicBezTo>
                    <a:cubicBezTo>
                      <a:pt x="31082" y="2164"/>
                      <a:pt x="28476" y="1167"/>
                      <a:pt x="25805" y="556"/>
                    </a:cubicBezTo>
                    <a:cubicBezTo>
                      <a:pt x="24193" y="188"/>
                      <a:pt x="22551" y="1"/>
                      <a:pt x="209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51"/>
              <p:cNvSpPr/>
              <p:nvPr/>
            </p:nvSpPr>
            <p:spPr>
              <a:xfrm>
                <a:off x="-2462200" y="2367825"/>
                <a:ext cx="134350" cy="98500"/>
              </a:xfrm>
              <a:custGeom>
                <a:avLst/>
                <a:gdLst/>
                <a:ahLst/>
                <a:cxnLst/>
                <a:rect l="l" t="t" r="r" b="b"/>
                <a:pathLst>
                  <a:path w="5374" h="3940" extrusionOk="0">
                    <a:moveTo>
                      <a:pt x="2264" y="1"/>
                    </a:moveTo>
                    <a:cubicBezTo>
                      <a:pt x="1990" y="1"/>
                      <a:pt x="1714" y="45"/>
                      <a:pt x="1448" y="137"/>
                    </a:cubicBezTo>
                    <a:cubicBezTo>
                      <a:pt x="515" y="523"/>
                      <a:pt x="1" y="1521"/>
                      <a:pt x="226" y="2518"/>
                    </a:cubicBezTo>
                    <a:cubicBezTo>
                      <a:pt x="515" y="3355"/>
                      <a:pt x="1448" y="3869"/>
                      <a:pt x="2349" y="3934"/>
                    </a:cubicBezTo>
                    <a:cubicBezTo>
                      <a:pt x="2412" y="3937"/>
                      <a:pt x="2490" y="3939"/>
                      <a:pt x="2578" y="3939"/>
                    </a:cubicBezTo>
                    <a:cubicBezTo>
                      <a:pt x="3302" y="3939"/>
                      <a:pt x="4762" y="3806"/>
                      <a:pt x="5020" y="3290"/>
                    </a:cubicBezTo>
                    <a:cubicBezTo>
                      <a:pt x="5374" y="2615"/>
                      <a:pt x="4569" y="1263"/>
                      <a:pt x="4119" y="813"/>
                    </a:cubicBezTo>
                    <a:cubicBezTo>
                      <a:pt x="3636" y="283"/>
                      <a:pt x="2954" y="1"/>
                      <a:pt x="2264" y="1"/>
                    </a:cubicBezTo>
                    <a:close/>
                  </a:path>
                </a:pathLst>
              </a:custGeom>
              <a:solidFill>
                <a:srgbClr val="FFA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51"/>
              <p:cNvSpPr/>
              <p:nvPr/>
            </p:nvSpPr>
            <p:spPr>
              <a:xfrm>
                <a:off x="-2429150" y="1846775"/>
                <a:ext cx="737500" cy="802825"/>
              </a:xfrm>
              <a:custGeom>
                <a:avLst/>
                <a:gdLst/>
                <a:ahLst/>
                <a:cxnLst/>
                <a:rect l="l" t="t" r="r" b="b"/>
                <a:pathLst>
                  <a:path w="29500" h="32113" extrusionOk="0">
                    <a:moveTo>
                      <a:pt x="15844" y="0"/>
                    </a:moveTo>
                    <a:cubicBezTo>
                      <a:pt x="15807" y="0"/>
                      <a:pt x="15769" y="0"/>
                      <a:pt x="15732" y="1"/>
                    </a:cubicBezTo>
                    <a:cubicBezTo>
                      <a:pt x="7977" y="1"/>
                      <a:pt x="1253" y="6339"/>
                      <a:pt x="770" y="14094"/>
                    </a:cubicBezTo>
                    <a:lnTo>
                      <a:pt x="545" y="18019"/>
                    </a:lnTo>
                    <a:cubicBezTo>
                      <a:pt x="0" y="25639"/>
                      <a:pt x="6019" y="32112"/>
                      <a:pt x="13656" y="32112"/>
                    </a:cubicBezTo>
                    <a:cubicBezTo>
                      <a:pt x="13693" y="32112"/>
                      <a:pt x="13731" y="32112"/>
                      <a:pt x="13769" y="32112"/>
                    </a:cubicBezTo>
                    <a:cubicBezTo>
                      <a:pt x="21491" y="32112"/>
                      <a:pt x="28248" y="25773"/>
                      <a:pt x="28698" y="18019"/>
                    </a:cubicBezTo>
                    <a:lnTo>
                      <a:pt x="28923" y="14094"/>
                    </a:lnTo>
                    <a:cubicBezTo>
                      <a:pt x="29500" y="6473"/>
                      <a:pt x="23449" y="0"/>
                      <a:pt x="15844" y="0"/>
                    </a:cubicBezTo>
                    <a:close/>
                  </a:path>
                </a:pathLst>
              </a:custGeom>
              <a:solidFill>
                <a:srgbClr val="FFA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51"/>
              <p:cNvSpPr/>
              <p:nvPr/>
            </p:nvSpPr>
            <p:spPr>
              <a:xfrm>
                <a:off x="-1800200" y="2359650"/>
                <a:ext cx="175400" cy="127800"/>
              </a:xfrm>
              <a:custGeom>
                <a:avLst/>
                <a:gdLst/>
                <a:ahLst/>
                <a:cxnLst/>
                <a:rect l="l" t="t" r="r" b="b"/>
                <a:pathLst>
                  <a:path w="7016" h="5112" extrusionOk="0">
                    <a:moveTo>
                      <a:pt x="4006" y="0"/>
                    </a:moveTo>
                    <a:cubicBezTo>
                      <a:pt x="3109" y="0"/>
                      <a:pt x="2235" y="372"/>
                      <a:pt x="1610" y="1043"/>
                    </a:cubicBezTo>
                    <a:cubicBezTo>
                      <a:pt x="1031" y="1622"/>
                      <a:pt x="1" y="3392"/>
                      <a:pt x="419" y="4261"/>
                    </a:cubicBezTo>
                    <a:cubicBezTo>
                      <a:pt x="723" y="4923"/>
                      <a:pt x="2515" y="5112"/>
                      <a:pt x="3487" y="5112"/>
                    </a:cubicBezTo>
                    <a:cubicBezTo>
                      <a:pt x="3649" y="5112"/>
                      <a:pt x="3788" y="5106"/>
                      <a:pt x="3894" y="5097"/>
                    </a:cubicBezTo>
                    <a:cubicBezTo>
                      <a:pt x="5052" y="5033"/>
                      <a:pt x="6275" y="4357"/>
                      <a:pt x="6629" y="3231"/>
                    </a:cubicBezTo>
                    <a:cubicBezTo>
                      <a:pt x="7015" y="2041"/>
                      <a:pt x="6243" y="625"/>
                      <a:pt x="5052" y="174"/>
                    </a:cubicBezTo>
                    <a:cubicBezTo>
                      <a:pt x="4709" y="57"/>
                      <a:pt x="4356" y="0"/>
                      <a:pt x="4006" y="0"/>
                    </a:cubicBezTo>
                    <a:close/>
                  </a:path>
                </a:pathLst>
              </a:custGeom>
              <a:solidFill>
                <a:srgbClr val="FFA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51"/>
              <p:cNvSpPr/>
              <p:nvPr/>
            </p:nvSpPr>
            <p:spPr>
              <a:xfrm>
                <a:off x="-2154125" y="2179725"/>
                <a:ext cx="251800" cy="163450"/>
              </a:xfrm>
              <a:custGeom>
                <a:avLst/>
                <a:gdLst/>
                <a:ahLst/>
                <a:cxnLst/>
                <a:rect l="l" t="t" r="r" b="b"/>
                <a:pathLst>
                  <a:path w="10072" h="6538" extrusionOk="0">
                    <a:moveTo>
                      <a:pt x="5908" y="1"/>
                    </a:moveTo>
                    <a:cubicBezTo>
                      <a:pt x="5387" y="1"/>
                      <a:pt x="4838" y="64"/>
                      <a:pt x="4280" y="196"/>
                    </a:cubicBezTo>
                    <a:cubicBezTo>
                      <a:pt x="1738" y="808"/>
                      <a:pt x="1" y="2706"/>
                      <a:pt x="419" y="4411"/>
                    </a:cubicBezTo>
                    <a:cubicBezTo>
                      <a:pt x="721" y="5721"/>
                      <a:pt x="2265" y="6538"/>
                      <a:pt x="4141" y="6538"/>
                    </a:cubicBezTo>
                    <a:cubicBezTo>
                      <a:pt x="4662" y="6538"/>
                      <a:pt x="5208" y="6475"/>
                      <a:pt x="5760" y="6342"/>
                    </a:cubicBezTo>
                    <a:cubicBezTo>
                      <a:pt x="8334" y="5731"/>
                      <a:pt x="10072" y="3864"/>
                      <a:pt x="9653" y="2159"/>
                    </a:cubicBezTo>
                    <a:cubicBezTo>
                      <a:pt x="9326" y="823"/>
                      <a:pt x="7794" y="1"/>
                      <a:pt x="59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51"/>
              <p:cNvSpPr/>
              <p:nvPr/>
            </p:nvSpPr>
            <p:spPr>
              <a:xfrm>
                <a:off x="-2343150" y="2175625"/>
                <a:ext cx="148025" cy="138900"/>
              </a:xfrm>
              <a:custGeom>
                <a:avLst/>
                <a:gdLst/>
                <a:ahLst/>
                <a:cxnLst/>
                <a:rect l="l" t="t" r="r" b="b"/>
                <a:pathLst>
                  <a:path w="5921" h="5556" extrusionOk="0">
                    <a:moveTo>
                      <a:pt x="2481" y="0"/>
                    </a:moveTo>
                    <a:cubicBezTo>
                      <a:pt x="1964" y="0"/>
                      <a:pt x="1466" y="158"/>
                      <a:pt x="1062" y="489"/>
                    </a:cubicBezTo>
                    <a:cubicBezTo>
                      <a:pt x="1" y="1358"/>
                      <a:pt x="1" y="3095"/>
                      <a:pt x="1030" y="4350"/>
                    </a:cubicBezTo>
                    <a:cubicBezTo>
                      <a:pt x="1663" y="5141"/>
                      <a:pt x="2551" y="5555"/>
                      <a:pt x="3388" y="5555"/>
                    </a:cubicBezTo>
                    <a:cubicBezTo>
                      <a:pt x="3913" y="5555"/>
                      <a:pt x="4418" y="5393"/>
                      <a:pt x="4827" y="5058"/>
                    </a:cubicBezTo>
                    <a:cubicBezTo>
                      <a:pt x="5889" y="4189"/>
                      <a:pt x="5921" y="2484"/>
                      <a:pt x="4859" y="1197"/>
                    </a:cubicBezTo>
                    <a:cubicBezTo>
                      <a:pt x="4221" y="420"/>
                      <a:pt x="3324" y="0"/>
                      <a:pt x="24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51"/>
              <p:cNvSpPr/>
              <p:nvPr/>
            </p:nvSpPr>
            <p:spPr>
              <a:xfrm>
                <a:off x="-2141250" y="2216000"/>
                <a:ext cx="117475" cy="117450"/>
              </a:xfrm>
              <a:custGeom>
                <a:avLst/>
                <a:gdLst/>
                <a:ahLst/>
                <a:cxnLst/>
                <a:rect l="l" t="t" r="r" b="b"/>
                <a:pathLst>
                  <a:path w="4699" h="4698" extrusionOk="0">
                    <a:moveTo>
                      <a:pt x="2349" y="0"/>
                    </a:moveTo>
                    <a:cubicBezTo>
                      <a:pt x="1062" y="0"/>
                      <a:pt x="1" y="1062"/>
                      <a:pt x="1" y="2349"/>
                    </a:cubicBezTo>
                    <a:cubicBezTo>
                      <a:pt x="1" y="3636"/>
                      <a:pt x="1062" y="4698"/>
                      <a:pt x="2349" y="4698"/>
                    </a:cubicBezTo>
                    <a:cubicBezTo>
                      <a:pt x="3636" y="4698"/>
                      <a:pt x="4698" y="3636"/>
                      <a:pt x="4698" y="2349"/>
                    </a:cubicBezTo>
                    <a:cubicBezTo>
                      <a:pt x="4698" y="1062"/>
                      <a:pt x="3636" y="0"/>
                      <a:pt x="23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51"/>
              <p:cNvSpPr/>
              <p:nvPr/>
            </p:nvSpPr>
            <p:spPr>
              <a:xfrm>
                <a:off x="-2308550" y="2212575"/>
                <a:ext cx="105400" cy="103400"/>
              </a:xfrm>
              <a:custGeom>
                <a:avLst/>
                <a:gdLst/>
                <a:ahLst/>
                <a:cxnLst/>
                <a:rect l="l" t="t" r="r" b="b"/>
                <a:pathLst>
                  <a:path w="4216" h="4136" extrusionOk="0">
                    <a:moveTo>
                      <a:pt x="2137" y="0"/>
                    </a:moveTo>
                    <a:cubicBezTo>
                      <a:pt x="1243" y="0"/>
                      <a:pt x="423" y="692"/>
                      <a:pt x="225" y="1682"/>
                    </a:cubicBezTo>
                    <a:cubicBezTo>
                      <a:pt x="0" y="2808"/>
                      <a:pt x="676" y="3902"/>
                      <a:pt x="1705" y="4095"/>
                    </a:cubicBezTo>
                    <a:cubicBezTo>
                      <a:pt x="1830" y="4122"/>
                      <a:pt x="1955" y="4135"/>
                      <a:pt x="2078" y="4135"/>
                    </a:cubicBezTo>
                    <a:cubicBezTo>
                      <a:pt x="2972" y="4135"/>
                      <a:pt x="3792" y="3444"/>
                      <a:pt x="3990" y="2454"/>
                    </a:cubicBezTo>
                    <a:cubicBezTo>
                      <a:pt x="4215" y="1328"/>
                      <a:pt x="3539" y="234"/>
                      <a:pt x="2510" y="41"/>
                    </a:cubicBezTo>
                    <a:cubicBezTo>
                      <a:pt x="2385" y="13"/>
                      <a:pt x="2260" y="0"/>
                      <a:pt x="21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51"/>
              <p:cNvSpPr/>
              <p:nvPr/>
            </p:nvSpPr>
            <p:spPr>
              <a:xfrm>
                <a:off x="-2271550" y="2290800"/>
                <a:ext cx="68400" cy="85450"/>
              </a:xfrm>
              <a:custGeom>
                <a:avLst/>
                <a:gdLst/>
                <a:ahLst/>
                <a:cxnLst/>
                <a:rect l="l" t="t" r="r" b="b"/>
                <a:pathLst>
                  <a:path w="2736" h="3418" extrusionOk="0">
                    <a:moveTo>
                      <a:pt x="2735" y="0"/>
                    </a:moveTo>
                    <a:lnTo>
                      <a:pt x="2735" y="0"/>
                    </a:lnTo>
                    <a:cubicBezTo>
                      <a:pt x="2671" y="419"/>
                      <a:pt x="2413" y="805"/>
                      <a:pt x="2027" y="1030"/>
                    </a:cubicBezTo>
                    <a:cubicBezTo>
                      <a:pt x="1673" y="1255"/>
                      <a:pt x="1287" y="1416"/>
                      <a:pt x="869" y="1545"/>
                    </a:cubicBezTo>
                    <a:lnTo>
                      <a:pt x="805" y="1577"/>
                    </a:lnTo>
                    <a:cubicBezTo>
                      <a:pt x="225" y="1706"/>
                      <a:pt x="0" y="2414"/>
                      <a:pt x="386" y="2864"/>
                    </a:cubicBezTo>
                    <a:cubicBezTo>
                      <a:pt x="483" y="2961"/>
                      <a:pt x="579" y="3057"/>
                      <a:pt x="708" y="3121"/>
                    </a:cubicBezTo>
                    <a:cubicBezTo>
                      <a:pt x="1102" y="3319"/>
                      <a:pt x="1570" y="3417"/>
                      <a:pt x="2026" y="3417"/>
                    </a:cubicBezTo>
                    <a:cubicBezTo>
                      <a:pt x="2091" y="3417"/>
                      <a:pt x="2156" y="3415"/>
                      <a:pt x="2220" y="3411"/>
                    </a:cubicBezTo>
                    <a:lnTo>
                      <a:pt x="2735" y="0"/>
                    </a:lnTo>
                    <a:close/>
                  </a:path>
                </a:pathLst>
              </a:custGeom>
              <a:solidFill>
                <a:srgbClr val="FFA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51"/>
              <p:cNvSpPr/>
              <p:nvPr/>
            </p:nvSpPr>
            <p:spPr>
              <a:xfrm>
                <a:off x="-2271550" y="2290800"/>
                <a:ext cx="68400" cy="86100"/>
              </a:xfrm>
              <a:custGeom>
                <a:avLst/>
                <a:gdLst/>
                <a:ahLst/>
                <a:cxnLst/>
                <a:rect l="l" t="t" r="r" b="b"/>
                <a:pathLst>
                  <a:path w="2736" h="3444" fill="none" extrusionOk="0">
                    <a:moveTo>
                      <a:pt x="2735" y="0"/>
                    </a:moveTo>
                    <a:cubicBezTo>
                      <a:pt x="2671" y="419"/>
                      <a:pt x="2413" y="805"/>
                      <a:pt x="2027" y="1030"/>
                    </a:cubicBezTo>
                    <a:cubicBezTo>
                      <a:pt x="1673" y="1255"/>
                      <a:pt x="1287" y="1416"/>
                      <a:pt x="869" y="1545"/>
                    </a:cubicBezTo>
                    <a:lnTo>
                      <a:pt x="805" y="1577"/>
                    </a:lnTo>
                    <a:cubicBezTo>
                      <a:pt x="225" y="1706"/>
                      <a:pt x="0" y="2414"/>
                      <a:pt x="386" y="2864"/>
                    </a:cubicBezTo>
                    <a:cubicBezTo>
                      <a:pt x="483" y="2961"/>
                      <a:pt x="579" y="3057"/>
                      <a:pt x="708" y="3121"/>
                    </a:cubicBezTo>
                    <a:cubicBezTo>
                      <a:pt x="1158" y="3347"/>
                      <a:pt x="1705" y="3443"/>
                      <a:pt x="2220" y="3411"/>
                    </a:cubicBezTo>
                  </a:path>
                </a:pathLst>
              </a:custGeom>
              <a:noFill/>
              <a:ln w="64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51"/>
              <p:cNvSpPr/>
              <p:nvPr/>
            </p:nvSpPr>
            <p:spPr>
              <a:xfrm>
                <a:off x="-1741475" y="2414925"/>
                <a:ext cx="77250" cy="41600"/>
              </a:xfrm>
              <a:custGeom>
                <a:avLst/>
                <a:gdLst/>
                <a:ahLst/>
                <a:cxnLst/>
                <a:rect l="l" t="t" r="r" b="b"/>
                <a:pathLst>
                  <a:path w="3090" h="1664" extrusionOk="0">
                    <a:moveTo>
                      <a:pt x="2213" y="0"/>
                    </a:moveTo>
                    <a:cubicBezTo>
                      <a:pt x="1534" y="0"/>
                      <a:pt x="884" y="369"/>
                      <a:pt x="548" y="1020"/>
                    </a:cubicBezTo>
                    <a:cubicBezTo>
                      <a:pt x="548" y="1205"/>
                      <a:pt x="473" y="1380"/>
                      <a:pt x="349" y="1501"/>
                    </a:cubicBezTo>
                    <a:lnTo>
                      <a:pt x="349" y="1501"/>
                    </a:lnTo>
                    <a:lnTo>
                      <a:pt x="3090" y="216"/>
                    </a:lnTo>
                    <a:cubicBezTo>
                      <a:pt x="2807" y="70"/>
                      <a:pt x="2507" y="0"/>
                      <a:pt x="2213" y="0"/>
                    </a:cubicBezTo>
                    <a:close/>
                    <a:moveTo>
                      <a:pt x="349" y="1501"/>
                    </a:moveTo>
                    <a:lnTo>
                      <a:pt x="1" y="1664"/>
                    </a:lnTo>
                    <a:cubicBezTo>
                      <a:pt x="137" y="1650"/>
                      <a:pt x="257" y="1590"/>
                      <a:pt x="349" y="1501"/>
                    </a:cubicBezTo>
                    <a:close/>
                  </a:path>
                </a:pathLst>
              </a:custGeom>
              <a:solidFill>
                <a:srgbClr val="FFA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51"/>
              <p:cNvSpPr/>
              <p:nvPr/>
            </p:nvSpPr>
            <p:spPr>
              <a:xfrm>
                <a:off x="-1741475" y="2408250"/>
                <a:ext cx="77250" cy="48275"/>
              </a:xfrm>
              <a:custGeom>
                <a:avLst/>
                <a:gdLst/>
                <a:ahLst/>
                <a:cxnLst/>
                <a:rect l="l" t="t" r="r" b="b"/>
                <a:pathLst>
                  <a:path w="3090" h="1931" fill="none" extrusionOk="0">
                    <a:moveTo>
                      <a:pt x="3090" y="483"/>
                    </a:moveTo>
                    <a:cubicBezTo>
                      <a:pt x="2156" y="0"/>
                      <a:pt x="1030" y="354"/>
                      <a:pt x="548" y="1287"/>
                    </a:cubicBezTo>
                    <a:cubicBezTo>
                      <a:pt x="548" y="1609"/>
                      <a:pt x="322" y="1898"/>
                      <a:pt x="1" y="1931"/>
                    </a:cubicBezTo>
                  </a:path>
                </a:pathLst>
              </a:custGeom>
              <a:solidFill>
                <a:schemeClr val="lt1"/>
              </a:solidFill>
              <a:ln w="64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51"/>
              <p:cNvSpPr/>
              <p:nvPr/>
            </p:nvSpPr>
            <p:spPr>
              <a:xfrm>
                <a:off x="-2443700" y="2409850"/>
                <a:ext cx="38625" cy="28975"/>
              </a:xfrm>
              <a:custGeom>
                <a:avLst/>
                <a:gdLst/>
                <a:ahLst/>
                <a:cxnLst/>
                <a:rect l="l" t="t" r="r" b="b"/>
                <a:pathLst>
                  <a:path w="1545" h="1159" extrusionOk="0">
                    <a:moveTo>
                      <a:pt x="1" y="0"/>
                    </a:moveTo>
                    <a:lnTo>
                      <a:pt x="1545" y="1159"/>
                    </a:lnTo>
                    <a:cubicBezTo>
                      <a:pt x="1320" y="483"/>
                      <a:pt x="708" y="0"/>
                      <a:pt x="1" y="0"/>
                    </a:cubicBezTo>
                    <a:close/>
                  </a:path>
                </a:pathLst>
              </a:custGeom>
              <a:solidFill>
                <a:srgbClr val="FFA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51"/>
              <p:cNvSpPr/>
              <p:nvPr/>
            </p:nvSpPr>
            <p:spPr>
              <a:xfrm>
                <a:off x="-2443700" y="2409850"/>
                <a:ext cx="38625" cy="28975"/>
              </a:xfrm>
              <a:custGeom>
                <a:avLst/>
                <a:gdLst/>
                <a:ahLst/>
                <a:cxnLst/>
                <a:rect l="l" t="t" r="r" b="b"/>
                <a:pathLst>
                  <a:path w="1545" h="1159" fill="none" extrusionOk="0">
                    <a:moveTo>
                      <a:pt x="1545" y="1159"/>
                    </a:moveTo>
                    <a:cubicBezTo>
                      <a:pt x="1320" y="483"/>
                      <a:pt x="708" y="0"/>
                      <a:pt x="1" y="0"/>
                    </a:cubicBezTo>
                  </a:path>
                </a:pathLst>
              </a:custGeom>
              <a:noFill/>
              <a:ln w="64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51"/>
              <p:cNvSpPr/>
              <p:nvPr/>
            </p:nvSpPr>
            <p:spPr>
              <a:xfrm>
                <a:off x="-2288450" y="2416275"/>
                <a:ext cx="372450" cy="183625"/>
              </a:xfrm>
              <a:custGeom>
                <a:avLst/>
                <a:gdLst/>
                <a:ahLst/>
                <a:cxnLst/>
                <a:rect l="l" t="t" r="r" b="b"/>
                <a:pathLst>
                  <a:path w="14898" h="7345" extrusionOk="0">
                    <a:moveTo>
                      <a:pt x="14898" y="1"/>
                    </a:moveTo>
                    <a:lnTo>
                      <a:pt x="13965" y="97"/>
                    </a:lnTo>
                    <a:lnTo>
                      <a:pt x="901" y="1706"/>
                    </a:lnTo>
                    <a:lnTo>
                      <a:pt x="0" y="1835"/>
                    </a:lnTo>
                    <a:cubicBezTo>
                      <a:pt x="676" y="4087"/>
                      <a:pt x="2768" y="6146"/>
                      <a:pt x="4988" y="6919"/>
                    </a:cubicBezTo>
                    <a:cubicBezTo>
                      <a:pt x="5801" y="7205"/>
                      <a:pt x="6643" y="7344"/>
                      <a:pt x="7480" y="7344"/>
                    </a:cubicBezTo>
                    <a:cubicBezTo>
                      <a:pt x="8994" y="7344"/>
                      <a:pt x="10492" y="6888"/>
                      <a:pt x="11777" y="6018"/>
                    </a:cubicBezTo>
                    <a:cubicBezTo>
                      <a:pt x="12517" y="5503"/>
                      <a:pt x="13160" y="4827"/>
                      <a:pt x="13643" y="4087"/>
                    </a:cubicBezTo>
                    <a:cubicBezTo>
                      <a:pt x="14447" y="2864"/>
                      <a:pt x="14865" y="1449"/>
                      <a:pt x="148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51"/>
              <p:cNvSpPr/>
              <p:nvPr/>
            </p:nvSpPr>
            <p:spPr>
              <a:xfrm>
                <a:off x="-2265925" y="2418700"/>
                <a:ext cx="325800" cy="98100"/>
              </a:xfrm>
              <a:custGeom>
                <a:avLst/>
                <a:gdLst/>
                <a:ahLst/>
                <a:cxnLst/>
                <a:rect l="l" t="t" r="r" b="b"/>
                <a:pathLst>
                  <a:path w="13032" h="3924" extrusionOk="0">
                    <a:moveTo>
                      <a:pt x="13031" y="0"/>
                    </a:moveTo>
                    <a:lnTo>
                      <a:pt x="0" y="1609"/>
                    </a:lnTo>
                    <a:lnTo>
                      <a:pt x="998" y="3604"/>
                    </a:lnTo>
                    <a:cubicBezTo>
                      <a:pt x="2146" y="3801"/>
                      <a:pt x="3357" y="3924"/>
                      <a:pt x="4563" y="3924"/>
                    </a:cubicBezTo>
                    <a:cubicBezTo>
                      <a:pt x="7109" y="3924"/>
                      <a:pt x="9631" y="3374"/>
                      <a:pt x="11487" y="1802"/>
                    </a:cubicBezTo>
                    <a:cubicBezTo>
                      <a:pt x="12098" y="1287"/>
                      <a:pt x="12613" y="676"/>
                      <a:pt x="130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51"/>
              <p:cNvSpPr/>
              <p:nvPr/>
            </p:nvSpPr>
            <p:spPr>
              <a:xfrm>
                <a:off x="-2087350" y="2494975"/>
                <a:ext cx="139975" cy="103925"/>
              </a:xfrm>
              <a:custGeom>
                <a:avLst/>
                <a:gdLst/>
                <a:ahLst/>
                <a:cxnLst/>
                <a:rect l="l" t="t" r="r" b="b"/>
                <a:pathLst>
                  <a:path w="5599" h="4157" extrusionOk="0">
                    <a:moveTo>
                      <a:pt x="4203" y="0"/>
                    </a:moveTo>
                    <a:cubicBezTo>
                      <a:pt x="3977" y="0"/>
                      <a:pt x="3750" y="28"/>
                      <a:pt x="3540" y="70"/>
                    </a:cubicBezTo>
                    <a:cubicBezTo>
                      <a:pt x="2124" y="424"/>
                      <a:pt x="966" y="1357"/>
                      <a:pt x="290" y="2644"/>
                    </a:cubicBezTo>
                    <a:cubicBezTo>
                      <a:pt x="32" y="3031"/>
                      <a:pt x="0" y="3513"/>
                      <a:pt x="193" y="3964"/>
                    </a:cubicBezTo>
                    <a:cubicBezTo>
                      <a:pt x="226" y="4028"/>
                      <a:pt x="290" y="4092"/>
                      <a:pt x="354" y="4157"/>
                    </a:cubicBezTo>
                    <a:cubicBezTo>
                      <a:pt x="1577" y="3996"/>
                      <a:pt x="2735" y="3577"/>
                      <a:pt x="3733" y="2870"/>
                    </a:cubicBezTo>
                    <a:cubicBezTo>
                      <a:pt x="4473" y="2355"/>
                      <a:pt x="5116" y="1679"/>
                      <a:pt x="5599" y="939"/>
                    </a:cubicBezTo>
                    <a:cubicBezTo>
                      <a:pt x="5567" y="778"/>
                      <a:pt x="5502" y="617"/>
                      <a:pt x="5406" y="489"/>
                    </a:cubicBezTo>
                    <a:cubicBezTo>
                      <a:pt x="5124" y="120"/>
                      <a:pt x="4667" y="0"/>
                      <a:pt x="4203" y="0"/>
                    </a:cubicBezTo>
                    <a:close/>
                  </a:path>
                </a:pathLst>
              </a:custGeom>
              <a:solidFill>
                <a:srgbClr val="FF8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51"/>
              <p:cNvSpPr/>
              <p:nvPr/>
            </p:nvSpPr>
            <p:spPr>
              <a:xfrm>
                <a:off x="-2186300" y="2376000"/>
                <a:ext cx="208375" cy="40700"/>
              </a:xfrm>
              <a:custGeom>
                <a:avLst/>
                <a:gdLst/>
                <a:ahLst/>
                <a:cxnLst/>
                <a:rect l="l" t="t" r="r" b="b"/>
                <a:pathLst>
                  <a:path w="8335" h="1628" extrusionOk="0">
                    <a:moveTo>
                      <a:pt x="1144" y="0"/>
                    </a:moveTo>
                    <a:cubicBezTo>
                      <a:pt x="639" y="0"/>
                      <a:pt x="341" y="126"/>
                      <a:pt x="194" y="421"/>
                    </a:cubicBezTo>
                    <a:cubicBezTo>
                      <a:pt x="1" y="807"/>
                      <a:pt x="33" y="1547"/>
                      <a:pt x="483" y="1580"/>
                    </a:cubicBezTo>
                    <a:cubicBezTo>
                      <a:pt x="865" y="1613"/>
                      <a:pt x="1279" y="1627"/>
                      <a:pt x="1711" y="1627"/>
                    </a:cubicBezTo>
                    <a:cubicBezTo>
                      <a:pt x="4624" y="1627"/>
                      <a:pt x="8334" y="968"/>
                      <a:pt x="8334" y="968"/>
                    </a:cubicBezTo>
                    <a:lnTo>
                      <a:pt x="1674" y="35"/>
                    </a:lnTo>
                    <a:cubicBezTo>
                      <a:pt x="1476" y="12"/>
                      <a:pt x="1300" y="0"/>
                      <a:pt x="11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51"/>
              <p:cNvSpPr/>
              <p:nvPr/>
            </p:nvSpPr>
            <p:spPr>
              <a:xfrm>
                <a:off x="-2379350" y="2377675"/>
                <a:ext cx="132750" cy="38625"/>
              </a:xfrm>
              <a:custGeom>
                <a:avLst/>
                <a:gdLst/>
                <a:ahLst/>
                <a:cxnLst/>
                <a:rect l="l" t="t" r="r" b="b"/>
                <a:pathLst>
                  <a:path w="5310" h="1545" extrusionOk="0">
                    <a:moveTo>
                      <a:pt x="4441" y="0"/>
                    </a:moveTo>
                    <a:lnTo>
                      <a:pt x="1" y="483"/>
                    </a:lnTo>
                    <a:cubicBezTo>
                      <a:pt x="1352" y="1094"/>
                      <a:pt x="2768" y="1448"/>
                      <a:pt x="4216" y="1545"/>
                    </a:cubicBezTo>
                    <a:cubicBezTo>
                      <a:pt x="4634" y="1545"/>
                      <a:pt x="5020" y="1320"/>
                      <a:pt x="5181" y="966"/>
                    </a:cubicBezTo>
                    <a:cubicBezTo>
                      <a:pt x="5310" y="740"/>
                      <a:pt x="5310" y="451"/>
                      <a:pt x="5181" y="226"/>
                    </a:cubicBezTo>
                    <a:cubicBezTo>
                      <a:pt x="5052" y="33"/>
                      <a:pt x="4602" y="0"/>
                      <a:pt x="44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51"/>
              <p:cNvSpPr/>
              <p:nvPr/>
            </p:nvSpPr>
            <p:spPr>
              <a:xfrm>
                <a:off x="-2452550" y="1820200"/>
                <a:ext cx="805225" cy="716725"/>
              </a:xfrm>
              <a:custGeom>
                <a:avLst/>
                <a:gdLst/>
                <a:ahLst/>
                <a:cxnLst/>
                <a:rect l="l" t="t" r="r" b="b"/>
                <a:pathLst>
                  <a:path w="32209" h="28669" extrusionOk="0">
                    <a:moveTo>
                      <a:pt x="15892" y="1"/>
                    </a:moveTo>
                    <a:cubicBezTo>
                      <a:pt x="15840" y="1"/>
                      <a:pt x="15787" y="1"/>
                      <a:pt x="15734" y="2"/>
                    </a:cubicBezTo>
                    <a:cubicBezTo>
                      <a:pt x="13579" y="34"/>
                      <a:pt x="11487" y="838"/>
                      <a:pt x="9621" y="1932"/>
                    </a:cubicBezTo>
                    <a:cubicBezTo>
                      <a:pt x="5889" y="4088"/>
                      <a:pt x="2993" y="7467"/>
                      <a:pt x="1449" y="11489"/>
                    </a:cubicBezTo>
                    <a:cubicBezTo>
                      <a:pt x="1" y="15607"/>
                      <a:pt x="226" y="20112"/>
                      <a:pt x="2124" y="24037"/>
                    </a:cubicBezTo>
                    <a:cubicBezTo>
                      <a:pt x="2092" y="21077"/>
                      <a:pt x="2285" y="18149"/>
                      <a:pt x="2639" y="15221"/>
                    </a:cubicBezTo>
                    <a:cubicBezTo>
                      <a:pt x="3057" y="12261"/>
                      <a:pt x="4055" y="9429"/>
                      <a:pt x="5503" y="6823"/>
                    </a:cubicBezTo>
                    <a:lnTo>
                      <a:pt x="5503" y="6823"/>
                    </a:lnTo>
                    <a:cubicBezTo>
                      <a:pt x="5470" y="7370"/>
                      <a:pt x="5470" y="7949"/>
                      <a:pt x="5503" y="8496"/>
                    </a:cubicBezTo>
                    <a:cubicBezTo>
                      <a:pt x="5985" y="7531"/>
                      <a:pt x="6725" y="6694"/>
                      <a:pt x="7658" y="6147"/>
                    </a:cubicBezTo>
                    <a:cubicBezTo>
                      <a:pt x="8270" y="7692"/>
                      <a:pt x="9492" y="8947"/>
                      <a:pt x="11069" y="9526"/>
                    </a:cubicBezTo>
                    <a:cubicBezTo>
                      <a:pt x="10586" y="8496"/>
                      <a:pt x="10297" y="7370"/>
                      <a:pt x="10232" y="6212"/>
                    </a:cubicBezTo>
                    <a:lnTo>
                      <a:pt x="10232" y="6212"/>
                    </a:lnTo>
                    <a:cubicBezTo>
                      <a:pt x="13868" y="9558"/>
                      <a:pt x="18212" y="12035"/>
                      <a:pt x="22910" y="13483"/>
                    </a:cubicBezTo>
                    <a:cubicBezTo>
                      <a:pt x="22910" y="16347"/>
                      <a:pt x="23263" y="19178"/>
                      <a:pt x="24004" y="21945"/>
                    </a:cubicBezTo>
                    <a:cubicBezTo>
                      <a:pt x="24550" y="24069"/>
                      <a:pt x="25355" y="26321"/>
                      <a:pt x="27157" y="27512"/>
                    </a:cubicBezTo>
                    <a:cubicBezTo>
                      <a:pt x="28388" y="28271"/>
                      <a:pt x="29789" y="28668"/>
                      <a:pt x="31222" y="28668"/>
                    </a:cubicBezTo>
                    <a:cubicBezTo>
                      <a:pt x="31550" y="28668"/>
                      <a:pt x="31879" y="28648"/>
                      <a:pt x="32208" y="28606"/>
                    </a:cubicBezTo>
                    <a:cubicBezTo>
                      <a:pt x="30020" y="26547"/>
                      <a:pt x="29055" y="23490"/>
                      <a:pt x="29699" y="20530"/>
                    </a:cubicBezTo>
                    <a:cubicBezTo>
                      <a:pt x="30439" y="17441"/>
                      <a:pt x="30664" y="14223"/>
                      <a:pt x="30342" y="11038"/>
                    </a:cubicBezTo>
                    <a:cubicBezTo>
                      <a:pt x="29956" y="7949"/>
                      <a:pt x="28572" y="4828"/>
                      <a:pt x="25998" y="3059"/>
                    </a:cubicBezTo>
                    <a:cubicBezTo>
                      <a:pt x="24583" y="2061"/>
                      <a:pt x="22877" y="1546"/>
                      <a:pt x="21236" y="1032"/>
                    </a:cubicBezTo>
                    <a:cubicBezTo>
                      <a:pt x="19485" y="531"/>
                      <a:pt x="17704" y="1"/>
                      <a:pt x="158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51"/>
              <p:cNvSpPr/>
              <p:nvPr/>
            </p:nvSpPr>
            <p:spPr>
              <a:xfrm>
                <a:off x="-2130800" y="2115725"/>
                <a:ext cx="185850" cy="48000"/>
              </a:xfrm>
              <a:custGeom>
                <a:avLst/>
                <a:gdLst/>
                <a:ahLst/>
                <a:cxnLst/>
                <a:rect l="l" t="t" r="r" b="b"/>
                <a:pathLst>
                  <a:path w="7434" h="1920" extrusionOk="0">
                    <a:moveTo>
                      <a:pt x="2485" y="0"/>
                    </a:moveTo>
                    <a:cubicBezTo>
                      <a:pt x="1648" y="0"/>
                      <a:pt x="807" y="144"/>
                      <a:pt x="1" y="440"/>
                    </a:cubicBezTo>
                    <a:cubicBezTo>
                      <a:pt x="59" y="961"/>
                      <a:pt x="455" y="1456"/>
                      <a:pt x="956" y="1456"/>
                    </a:cubicBezTo>
                    <a:cubicBezTo>
                      <a:pt x="1012" y="1456"/>
                      <a:pt x="1069" y="1450"/>
                      <a:pt x="1127" y="1437"/>
                    </a:cubicBezTo>
                    <a:cubicBezTo>
                      <a:pt x="1907" y="1245"/>
                      <a:pt x="2701" y="1152"/>
                      <a:pt x="3495" y="1152"/>
                    </a:cubicBezTo>
                    <a:cubicBezTo>
                      <a:pt x="4829" y="1152"/>
                      <a:pt x="6163" y="1416"/>
                      <a:pt x="7433" y="1920"/>
                    </a:cubicBezTo>
                    <a:cubicBezTo>
                      <a:pt x="6071" y="667"/>
                      <a:pt x="4288" y="0"/>
                      <a:pt x="24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51"/>
              <p:cNvSpPr/>
              <p:nvPr/>
            </p:nvSpPr>
            <p:spPr>
              <a:xfrm>
                <a:off x="-2339125" y="2107400"/>
                <a:ext cx="139175" cy="41600"/>
              </a:xfrm>
              <a:custGeom>
                <a:avLst/>
                <a:gdLst/>
                <a:ahLst/>
                <a:cxnLst/>
                <a:rect l="l" t="t" r="r" b="b"/>
                <a:pathLst>
                  <a:path w="5567" h="1664" extrusionOk="0">
                    <a:moveTo>
                      <a:pt x="5470" y="1"/>
                    </a:moveTo>
                    <a:lnTo>
                      <a:pt x="5052" y="226"/>
                    </a:lnTo>
                    <a:cubicBezTo>
                      <a:pt x="3957" y="598"/>
                      <a:pt x="2772" y="896"/>
                      <a:pt x="1610" y="896"/>
                    </a:cubicBezTo>
                    <a:cubicBezTo>
                      <a:pt x="1065" y="896"/>
                      <a:pt x="524" y="830"/>
                      <a:pt x="0" y="676"/>
                    </a:cubicBezTo>
                    <a:lnTo>
                      <a:pt x="0" y="676"/>
                    </a:lnTo>
                    <a:cubicBezTo>
                      <a:pt x="898" y="1325"/>
                      <a:pt x="1970" y="1664"/>
                      <a:pt x="3050" y="1664"/>
                    </a:cubicBezTo>
                    <a:cubicBezTo>
                      <a:pt x="3364" y="1664"/>
                      <a:pt x="3679" y="1635"/>
                      <a:pt x="3990" y="1577"/>
                    </a:cubicBezTo>
                    <a:cubicBezTo>
                      <a:pt x="4408" y="1513"/>
                      <a:pt x="4795" y="1352"/>
                      <a:pt x="5116" y="1094"/>
                    </a:cubicBezTo>
                    <a:cubicBezTo>
                      <a:pt x="5438" y="837"/>
                      <a:pt x="5567" y="419"/>
                      <a:pt x="54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51"/>
              <p:cNvSpPr/>
              <p:nvPr/>
            </p:nvSpPr>
            <p:spPr>
              <a:xfrm>
                <a:off x="-2095400" y="2165325"/>
                <a:ext cx="108625" cy="26550"/>
              </a:xfrm>
              <a:custGeom>
                <a:avLst/>
                <a:gdLst/>
                <a:ahLst/>
                <a:cxnLst/>
                <a:rect l="l" t="t" r="r" b="b"/>
                <a:pathLst>
                  <a:path w="4345" h="1062" fill="none" extrusionOk="0">
                    <a:moveTo>
                      <a:pt x="4344" y="258"/>
                    </a:moveTo>
                    <a:cubicBezTo>
                      <a:pt x="2832" y="0"/>
                      <a:pt x="1320" y="290"/>
                      <a:pt x="1" y="1062"/>
                    </a:cubicBezTo>
                  </a:path>
                </a:pathLst>
              </a:custGeom>
              <a:solidFill>
                <a:schemeClr val="dk1"/>
              </a:solidFill>
              <a:ln w="64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51"/>
              <p:cNvSpPr/>
              <p:nvPr/>
            </p:nvSpPr>
            <p:spPr>
              <a:xfrm>
                <a:off x="-2280400" y="2167725"/>
                <a:ext cx="57125" cy="22550"/>
              </a:xfrm>
              <a:custGeom>
                <a:avLst/>
                <a:gdLst/>
                <a:ahLst/>
                <a:cxnLst/>
                <a:rect l="l" t="t" r="r" b="b"/>
                <a:pathLst>
                  <a:path w="2285" h="902" extrusionOk="0">
                    <a:moveTo>
                      <a:pt x="0" y="1"/>
                    </a:moveTo>
                    <a:lnTo>
                      <a:pt x="2285" y="902"/>
                    </a:lnTo>
                    <a:cubicBezTo>
                      <a:pt x="1673" y="322"/>
                      <a:pt x="869" y="1"/>
                      <a:pt x="0" y="1"/>
                    </a:cubicBezTo>
                    <a:close/>
                  </a:path>
                </a:pathLst>
              </a:custGeom>
              <a:solidFill>
                <a:srgbClr val="FFBC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51"/>
              <p:cNvSpPr/>
              <p:nvPr/>
            </p:nvSpPr>
            <p:spPr>
              <a:xfrm>
                <a:off x="-2280400" y="2167725"/>
                <a:ext cx="57125" cy="22550"/>
              </a:xfrm>
              <a:custGeom>
                <a:avLst/>
                <a:gdLst/>
                <a:ahLst/>
                <a:cxnLst/>
                <a:rect l="l" t="t" r="r" b="b"/>
                <a:pathLst>
                  <a:path w="2285" h="902" fill="none" extrusionOk="0">
                    <a:moveTo>
                      <a:pt x="2285" y="902"/>
                    </a:moveTo>
                    <a:cubicBezTo>
                      <a:pt x="1673" y="322"/>
                      <a:pt x="869" y="1"/>
                      <a:pt x="0" y="1"/>
                    </a:cubicBezTo>
                  </a:path>
                </a:pathLst>
              </a:custGeom>
              <a:solidFill>
                <a:schemeClr val="dk1"/>
              </a:solidFill>
              <a:ln w="64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51"/>
              <p:cNvSpPr/>
              <p:nvPr/>
            </p:nvSpPr>
            <p:spPr>
              <a:xfrm>
                <a:off x="-2366475" y="1873325"/>
                <a:ext cx="716725" cy="279950"/>
              </a:xfrm>
              <a:custGeom>
                <a:avLst/>
                <a:gdLst/>
                <a:ahLst/>
                <a:cxnLst/>
                <a:rect l="l" t="t" r="r" b="b"/>
                <a:pathLst>
                  <a:path w="28669" h="11198" fill="none" extrusionOk="0">
                    <a:moveTo>
                      <a:pt x="0" y="5277"/>
                    </a:moveTo>
                    <a:cubicBezTo>
                      <a:pt x="644" y="4248"/>
                      <a:pt x="1577" y="3443"/>
                      <a:pt x="2703" y="2896"/>
                    </a:cubicBezTo>
                    <a:cubicBezTo>
                      <a:pt x="2478" y="3508"/>
                      <a:pt x="2414" y="4151"/>
                      <a:pt x="2478" y="4795"/>
                    </a:cubicBezTo>
                    <a:cubicBezTo>
                      <a:pt x="3089" y="3990"/>
                      <a:pt x="3797" y="3315"/>
                      <a:pt x="4602" y="2703"/>
                    </a:cubicBezTo>
                    <a:cubicBezTo>
                      <a:pt x="4730" y="3862"/>
                      <a:pt x="5277" y="4955"/>
                      <a:pt x="6146" y="5760"/>
                    </a:cubicBezTo>
                    <a:cubicBezTo>
                      <a:pt x="5889" y="4473"/>
                      <a:pt x="5953" y="3154"/>
                      <a:pt x="6371" y="1899"/>
                    </a:cubicBezTo>
                    <a:cubicBezTo>
                      <a:pt x="9235" y="4409"/>
                      <a:pt x="12163" y="6918"/>
                      <a:pt x="15541" y="8623"/>
                    </a:cubicBezTo>
                    <a:cubicBezTo>
                      <a:pt x="18952" y="10329"/>
                      <a:pt x="22909" y="11198"/>
                      <a:pt x="26577" y="10232"/>
                    </a:cubicBezTo>
                    <a:cubicBezTo>
                      <a:pt x="22781" y="8945"/>
                      <a:pt x="19338" y="6822"/>
                      <a:pt x="16474" y="4022"/>
                    </a:cubicBezTo>
                    <a:cubicBezTo>
                      <a:pt x="21204" y="4376"/>
                      <a:pt x="25612" y="6596"/>
                      <a:pt x="28669" y="10232"/>
                    </a:cubicBezTo>
                    <a:cubicBezTo>
                      <a:pt x="28025" y="5792"/>
                      <a:pt x="25194" y="1963"/>
                      <a:pt x="21140" y="0"/>
                    </a:cubicBezTo>
                  </a:path>
                </a:pathLst>
              </a:custGeom>
              <a:noFill/>
              <a:ln w="40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51"/>
              <p:cNvSpPr/>
              <p:nvPr/>
            </p:nvSpPr>
            <p:spPr>
              <a:xfrm>
                <a:off x="-1859725" y="2172550"/>
                <a:ext cx="207575" cy="398200"/>
              </a:xfrm>
              <a:custGeom>
                <a:avLst/>
                <a:gdLst/>
                <a:ahLst/>
                <a:cxnLst/>
                <a:rect l="l" t="t" r="r" b="b"/>
                <a:pathLst>
                  <a:path w="8303" h="15928" fill="none" extrusionOk="0">
                    <a:moveTo>
                      <a:pt x="65" y="1"/>
                    </a:moveTo>
                    <a:cubicBezTo>
                      <a:pt x="1" y="3218"/>
                      <a:pt x="291" y="6500"/>
                      <a:pt x="1578" y="9428"/>
                    </a:cubicBezTo>
                    <a:cubicBezTo>
                      <a:pt x="2865" y="12388"/>
                      <a:pt x="5246" y="14962"/>
                      <a:pt x="8302" y="15928"/>
                    </a:cubicBezTo>
                    <a:cubicBezTo>
                      <a:pt x="5439" y="12260"/>
                      <a:pt x="4119" y="7658"/>
                      <a:pt x="4602" y="3025"/>
                    </a:cubicBezTo>
                  </a:path>
                </a:pathLst>
              </a:custGeom>
              <a:noFill/>
              <a:ln w="40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51"/>
              <p:cNvSpPr/>
              <p:nvPr/>
            </p:nvSpPr>
            <p:spPr>
              <a:xfrm>
                <a:off x="-1650575" y="2174975"/>
                <a:ext cx="135975" cy="344300"/>
              </a:xfrm>
              <a:custGeom>
                <a:avLst/>
                <a:gdLst/>
                <a:ahLst/>
                <a:cxnLst/>
                <a:rect l="l" t="t" r="r" b="b"/>
                <a:pathLst>
                  <a:path w="5439" h="13772" fill="none" extrusionOk="0">
                    <a:moveTo>
                      <a:pt x="1" y="12774"/>
                    </a:moveTo>
                    <a:cubicBezTo>
                      <a:pt x="1706" y="13546"/>
                      <a:pt x="3604" y="13771"/>
                      <a:pt x="5438" y="13417"/>
                    </a:cubicBezTo>
                    <a:cubicBezTo>
                      <a:pt x="3990" y="13031"/>
                      <a:pt x="2929" y="11680"/>
                      <a:pt x="2285" y="10329"/>
                    </a:cubicBezTo>
                    <a:cubicBezTo>
                      <a:pt x="1706" y="8913"/>
                      <a:pt x="1384" y="7401"/>
                      <a:pt x="1352" y="5888"/>
                    </a:cubicBezTo>
                    <a:cubicBezTo>
                      <a:pt x="1255" y="3926"/>
                      <a:pt x="1384" y="1931"/>
                      <a:pt x="1706" y="0"/>
                    </a:cubicBezTo>
                  </a:path>
                </a:pathLst>
              </a:custGeom>
              <a:noFill/>
              <a:ln w="40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51"/>
              <p:cNvSpPr/>
              <p:nvPr/>
            </p:nvSpPr>
            <p:spPr>
              <a:xfrm>
                <a:off x="-2449325" y="2158075"/>
                <a:ext cx="24150" cy="209975"/>
              </a:xfrm>
              <a:custGeom>
                <a:avLst/>
                <a:gdLst/>
                <a:ahLst/>
                <a:cxnLst/>
                <a:rect l="l" t="t" r="r" b="b"/>
                <a:pathLst>
                  <a:path w="966" h="8399" fill="none" extrusionOk="0">
                    <a:moveTo>
                      <a:pt x="547" y="1"/>
                    </a:moveTo>
                    <a:cubicBezTo>
                      <a:pt x="0" y="2800"/>
                      <a:pt x="129" y="5663"/>
                      <a:pt x="966" y="8398"/>
                    </a:cubicBezTo>
                  </a:path>
                </a:pathLst>
              </a:custGeom>
              <a:noFill/>
              <a:ln w="40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51"/>
              <p:cNvSpPr/>
              <p:nvPr/>
            </p:nvSpPr>
            <p:spPr>
              <a:xfrm>
                <a:off x="-1809850" y="2511900"/>
                <a:ext cx="152050" cy="90350"/>
              </a:xfrm>
              <a:custGeom>
                <a:avLst/>
                <a:gdLst/>
                <a:ahLst/>
                <a:cxnLst/>
                <a:rect l="l" t="t" r="r" b="b"/>
                <a:pathLst>
                  <a:path w="6082" h="3614" extrusionOk="0">
                    <a:moveTo>
                      <a:pt x="2313" y="0"/>
                    </a:moveTo>
                    <a:cubicBezTo>
                      <a:pt x="2033" y="0"/>
                      <a:pt x="1754" y="33"/>
                      <a:pt x="1481" y="101"/>
                    </a:cubicBezTo>
                    <a:cubicBezTo>
                      <a:pt x="966" y="166"/>
                      <a:pt x="483" y="487"/>
                      <a:pt x="226" y="938"/>
                    </a:cubicBezTo>
                    <a:cubicBezTo>
                      <a:pt x="1" y="1485"/>
                      <a:pt x="97" y="2128"/>
                      <a:pt x="516" y="2547"/>
                    </a:cubicBezTo>
                    <a:cubicBezTo>
                      <a:pt x="902" y="2997"/>
                      <a:pt x="1417" y="3287"/>
                      <a:pt x="1996" y="3415"/>
                    </a:cubicBezTo>
                    <a:cubicBezTo>
                      <a:pt x="2393" y="3515"/>
                      <a:pt x="3003" y="3614"/>
                      <a:pt x="3613" y="3614"/>
                    </a:cubicBezTo>
                    <a:cubicBezTo>
                      <a:pt x="4387" y="3614"/>
                      <a:pt x="5161" y="3454"/>
                      <a:pt x="5503" y="2933"/>
                    </a:cubicBezTo>
                    <a:cubicBezTo>
                      <a:pt x="6082" y="2000"/>
                      <a:pt x="4891" y="906"/>
                      <a:pt x="4184" y="487"/>
                    </a:cubicBezTo>
                    <a:cubicBezTo>
                      <a:pt x="3601" y="173"/>
                      <a:pt x="2955" y="0"/>
                      <a:pt x="23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51"/>
              <p:cNvSpPr/>
              <p:nvPr/>
            </p:nvSpPr>
            <p:spPr>
              <a:xfrm>
                <a:off x="-1784900" y="2555450"/>
                <a:ext cx="43450" cy="17725"/>
              </a:xfrm>
              <a:custGeom>
                <a:avLst/>
                <a:gdLst/>
                <a:ahLst/>
                <a:cxnLst/>
                <a:rect l="l" t="t" r="r" b="b"/>
                <a:pathLst>
                  <a:path w="1738" h="709" fill="none" extrusionOk="0">
                    <a:moveTo>
                      <a:pt x="0" y="65"/>
                    </a:moveTo>
                    <a:cubicBezTo>
                      <a:pt x="644" y="0"/>
                      <a:pt x="1287" y="258"/>
                      <a:pt x="1738" y="708"/>
                    </a:cubicBezTo>
                  </a:path>
                </a:pathLst>
              </a:custGeom>
              <a:noFill/>
              <a:ln w="48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99" name="Google Shape;1499;p51"/>
            <p:cNvSpPr/>
            <p:nvPr/>
          </p:nvSpPr>
          <p:spPr>
            <a:xfrm flipH="1">
              <a:off x="3445506" y="2128490"/>
              <a:ext cx="369957" cy="369402"/>
            </a:xfrm>
            <a:custGeom>
              <a:avLst/>
              <a:gdLst/>
              <a:ahLst/>
              <a:cxnLst/>
              <a:rect l="l" t="t" r="r" b="b"/>
              <a:pathLst>
                <a:path w="24672" h="24635" extrusionOk="0">
                  <a:moveTo>
                    <a:pt x="12318" y="1"/>
                  </a:moveTo>
                  <a:cubicBezTo>
                    <a:pt x="5536" y="1"/>
                    <a:pt x="1" y="5499"/>
                    <a:pt x="1" y="12318"/>
                  </a:cubicBezTo>
                  <a:cubicBezTo>
                    <a:pt x="1" y="19136"/>
                    <a:pt x="5536" y="24635"/>
                    <a:pt x="12318" y="24635"/>
                  </a:cubicBezTo>
                  <a:cubicBezTo>
                    <a:pt x="19137" y="24635"/>
                    <a:pt x="24672" y="19136"/>
                    <a:pt x="24672" y="12318"/>
                  </a:cubicBezTo>
                  <a:cubicBezTo>
                    <a:pt x="24672" y="5499"/>
                    <a:pt x="19137" y="1"/>
                    <a:pt x="123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51"/>
            <p:cNvSpPr/>
            <p:nvPr/>
          </p:nvSpPr>
          <p:spPr>
            <a:xfrm flipH="1">
              <a:off x="3709265" y="841848"/>
              <a:ext cx="169558" cy="169304"/>
            </a:xfrm>
            <a:custGeom>
              <a:avLst/>
              <a:gdLst/>
              <a:ahLst/>
              <a:cxnLst/>
              <a:rect l="l" t="t" r="r" b="b"/>
              <a:pathLst>
                <a:path w="24672" h="24635" extrusionOk="0">
                  <a:moveTo>
                    <a:pt x="12318" y="1"/>
                  </a:moveTo>
                  <a:cubicBezTo>
                    <a:pt x="5536" y="1"/>
                    <a:pt x="1" y="5499"/>
                    <a:pt x="1" y="12318"/>
                  </a:cubicBezTo>
                  <a:cubicBezTo>
                    <a:pt x="1" y="19136"/>
                    <a:pt x="5536" y="24635"/>
                    <a:pt x="12318" y="24635"/>
                  </a:cubicBezTo>
                  <a:cubicBezTo>
                    <a:pt x="19137" y="24635"/>
                    <a:pt x="24672" y="19136"/>
                    <a:pt x="24672" y="12318"/>
                  </a:cubicBezTo>
                  <a:cubicBezTo>
                    <a:pt x="24672" y="5499"/>
                    <a:pt x="19137" y="1"/>
                    <a:pt x="123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1" name="Google Shape;1501;p51"/>
          <p:cNvSpPr txBox="1">
            <a:spLocks noGrp="1"/>
          </p:cNvSpPr>
          <p:nvPr>
            <p:ph type="subTitle" idx="2"/>
          </p:nvPr>
        </p:nvSpPr>
        <p:spPr>
          <a:xfrm>
            <a:off x="4485280" y="1496851"/>
            <a:ext cx="3940800" cy="478200"/>
          </a:xfrm>
          <a:prstGeom prst="rect">
            <a:avLst/>
          </a:prstGeom>
        </p:spPr>
        <p:txBody>
          <a:bodyPr spcFirstLastPara="1" wrap="square" lIns="91425" tIns="91425" rIns="91425" bIns="91425" anchor="t" anchorCtr="0">
            <a:noAutofit/>
          </a:bodyPr>
          <a:lstStyle/>
          <a:p>
            <a:pPr marL="0" lvl="0" indent="0"/>
            <a:r>
              <a:rPr lang="en" dirty="0"/>
              <a:t>- Hỗ trợ </a:t>
            </a:r>
            <a:r>
              <a:rPr lang="en-US" dirty="0"/>
              <a:t>search </a:t>
            </a:r>
            <a:r>
              <a:rPr lang="en-US" dirty="0" err="1"/>
              <a:t>bằng</a:t>
            </a:r>
            <a:r>
              <a:rPr lang="en-US" dirty="0"/>
              <a:t> field, </a:t>
            </a:r>
            <a:r>
              <a:rPr lang="en-US" dirty="0" err="1"/>
              <a:t>phép</a:t>
            </a:r>
            <a:r>
              <a:rPr lang="en-US" dirty="0"/>
              <a:t> search </a:t>
            </a:r>
            <a:r>
              <a:rPr lang="en-US" dirty="0" err="1"/>
              <a:t>thông</a:t>
            </a:r>
            <a:r>
              <a:rPr lang="en-US" dirty="0"/>
              <a:t> </a:t>
            </a:r>
            <a:r>
              <a:rPr lang="en-US" dirty="0" err="1"/>
              <a:t>thường</a:t>
            </a:r>
            <a:endParaRPr dirty="0"/>
          </a:p>
        </p:txBody>
      </p:sp>
      <p:sp>
        <p:nvSpPr>
          <p:cNvPr id="1504" name="Google Shape;1504;p51"/>
          <p:cNvSpPr txBox="1">
            <a:spLocks noGrp="1"/>
          </p:cNvSpPr>
          <p:nvPr>
            <p:ph type="title"/>
          </p:nvPr>
        </p:nvSpPr>
        <p:spPr>
          <a:xfrm>
            <a:off x="4572025" y="539500"/>
            <a:ext cx="3858600" cy="61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Tính năng</a:t>
            </a:r>
            <a:endParaRPr b="1" dirty="0"/>
          </a:p>
        </p:txBody>
      </p:sp>
      <p:sp>
        <p:nvSpPr>
          <p:cNvPr id="1505" name="Google Shape;1505;p51"/>
          <p:cNvSpPr txBox="1">
            <a:spLocks noGrp="1"/>
          </p:cNvSpPr>
          <p:nvPr>
            <p:ph type="subTitle" idx="1"/>
          </p:nvPr>
        </p:nvSpPr>
        <p:spPr>
          <a:xfrm>
            <a:off x="4490630" y="2276894"/>
            <a:ext cx="3940800" cy="47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 Indexing</a:t>
            </a:r>
            <a:endParaRPr dirty="0"/>
          </a:p>
        </p:txBody>
      </p:sp>
      <p:sp>
        <p:nvSpPr>
          <p:cNvPr id="1507" name="Google Shape;1507;p51"/>
          <p:cNvSpPr txBox="1">
            <a:spLocks noGrp="1"/>
          </p:cNvSpPr>
          <p:nvPr>
            <p:ph type="subTitle" idx="5"/>
          </p:nvPr>
        </p:nvSpPr>
        <p:spPr>
          <a:xfrm>
            <a:off x="4509725" y="2755712"/>
            <a:ext cx="3940800" cy="478200"/>
          </a:xfrm>
          <a:prstGeom prst="rect">
            <a:avLst/>
          </a:prstGeom>
        </p:spPr>
        <p:txBody>
          <a:bodyPr spcFirstLastPara="1" wrap="square" lIns="91425" tIns="91425" rIns="91425" bIns="91425" anchor="t" anchorCtr="0">
            <a:noAutofit/>
          </a:bodyPr>
          <a:lstStyle/>
          <a:p>
            <a:pPr marL="0" lvl="0" indent="0"/>
            <a:r>
              <a:rPr lang="en-US" dirty="0"/>
              <a:t>- Replication</a:t>
            </a:r>
            <a:endParaRPr dirty="0"/>
          </a:p>
        </p:txBody>
      </p:sp>
      <p:sp>
        <p:nvSpPr>
          <p:cNvPr id="88" name="Google Shape;1507;p51"/>
          <p:cNvSpPr txBox="1">
            <a:spLocks noGrp="1"/>
          </p:cNvSpPr>
          <p:nvPr>
            <p:ph type="subTitle" idx="5"/>
          </p:nvPr>
        </p:nvSpPr>
        <p:spPr>
          <a:xfrm>
            <a:off x="4485280" y="3319493"/>
            <a:ext cx="3940800" cy="478200"/>
          </a:xfrm>
          <a:prstGeom prst="rect">
            <a:avLst/>
          </a:prstGeom>
        </p:spPr>
        <p:txBody>
          <a:bodyPr spcFirstLastPara="1" wrap="square" lIns="91425" tIns="91425" rIns="91425" bIns="91425" anchor="t" anchorCtr="0">
            <a:noAutofit/>
          </a:bodyPr>
          <a:lstStyle/>
          <a:p>
            <a:pPr marL="0" lvl="0" indent="0"/>
            <a:r>
              <a:rPr lang="en-US" dirty="0"/>
              <a:t>- Aggregation</a:t>
            </a:r>
            <a:endParaRPr dirty="0"/>
          </a:p>
        </p:txBody>
      </p:sp>
      <p:sp>
        <p:nvSpPr>
          <p:cNvPr id="89" name="Google Shape;1507;p51"/>
          <p:cNvSpPr txBox="1">
            <a:spLocks noGrp="1"/>
          </p:cNvSpPr>
          <p:nvPr>
            <p:ph type="subTitle" idx="5"/>
          </p:nvPr>
        </p:nvSpPr>
        <p:spPr>
          <a:xfrm>
            <a:off x="4485280" y="3842328"/>
            <a:ext cx="3940800" cy="478200"/>
          </a:xfrm>
          <a:prstGeom prst="rect">
            <a:avLst/>
          </a:prstGeom>
        </p:spPr>
        <p:txBody>
          <a:bodyPr spcFirstLastPara="1" wrap="square" lIns="91425" tIns="91425" rIns="91425" bIns="91425" anchor="t" anchorCtr="0">
            <a:noAutofit/>
          </a:bodyPr>
          <a:lstStyle/>
          <a:p>
            <a:pPr marL="0" lvl="0" indent="0"/>
            <a:r>
              <a:rPr lang="en-US" dirty="0"/>
              <a:t>- </a:t>
            </a:r>
            <a:r>
              <a:rPr lang="en-US" dirty="0" err="1"/>
              <a:t>Lưu</a:t>
            </a:r>
            <a:r>
              <a:rPr lang="en-US" dirty="0"/>
              <a:t> </a:t>
            </a:r>
            <a:r>
              <a:rPr lang="en-US" dirty="0" err="1"/>
              <a:t>trữ</a:t>
            </a:r>
            <a:r>
              <a:rPr lang="en-US" dirty="0"/>
              <a:t> file</a:t>
            </a:r>
            <a:endParaRPr dirty="0"/>
          </a:p>
        </p:txBody>
      </p:sp>
    </p:spTree>
    <p:extLst>
      <p:ext uri="{BB962C8B-B14F-4D97-AF65-F5344CB8AC3E}">
        <p14:creationId xmlns:p14="http://schemas.microsoft.com/office/powerpoint/2010/main" val="15476533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24"/>
        <p:cNvGrpSpPr/>
        <p:nvPr/>
      </p:nvGrpSpPr>
      <p:grpSpPr>
        <a:xfrm>
          <a:off x="0" y="0"/>
          <a:ext cx="0" cy="0"/>
          <a:chOff x="0" y="0"/>
          <a:chExt cx="0" cy="0"/>
        </a:xfrm>
      </p:grpSpPr>
      <p:grpSp>
        <p:nvGrpSpPr>
          <p:cNvPr id="1425" name="Google Shape;1425;p51"/>
          <p:cNvGrpSpPr/>
          <p:nvPr/>
        </p:nvGrpSpPr>
        <p:grpSpPr>
          <a:xfrm>
            <a:off x="310683" y="-366600"/>
            <a:ext cx="10498525" cy="8231313"/>
            <a:chOff x="310683" y="-366600"/>
            <a:chExt cx="10498525" cy="8231313"/>
          </a:xfrm>
        </p:grpSpPr>
        <p:grpSp>
          <p:nvGrpSpPr>
            <p:cNvPr id="1426" name="Google Shape;1426;p51"/>
            <p:cNvGrpSpPr/>
            <p:nvPr/>
          </p:nvGrpSpPr>
          <p:grpSpPr>
            <a:xfrm>
              <a:off x="310683" y="589232"/>
              <a:ext cx="2378256" cy="4554271"/>
              <a:chOff x="8949000" y="923438"/>
              <a:chExt cx="1929150" cy="3694250"/>
            </a:xfrm>
          </p:grpSpPr>
          <p:sp>
            <p:nvSpPr>
              <p:cNvPr id="1427" name="Google Shape;1427;p51"/>
              <p:cNvSpPr/>
              <p:nvPr/>
            </p:nvSpPr>
            <p:spPr>
              <a:xfrm>
                <a:off x="8949000" y="923438"/>
                <a:ext cx="1929150" cy="3694250"/>
              </a:xfrm>
              <a:custGeom>
                <a:avLst/>
                <a:gdLst/>
                <a:ahLst/>
                <a:cxnLst/>
                <a:rect l="l" t="t" r="r" b="b"/>
                <a:pathLst>
                  <a:path w="77166" h="147770" extrusionOk="0">
                    <a:moveTo>
                      <a:pt x="18696" y="1"/>
                    </a:moveTo>
                    <a:cubicBezTo>
                      <a:pt x="9018" y="11365"/>
                      <a:pt x="3593" y="26065"/>
                      <a:pt x="2603" y="40985"/>
                    </a:cubicBezTo>
                    <a:lnTo>
                      <a:pt x="21628" y="54328"/>
                    </a:lnTo>
                    <a:lnTo>
                      <a:pt x="21628" y="54328"/>
                    </a:lnTo>
                    <a:lnTo>
                      <a:pt x="0" y="45897"/>
                    </a:lnTo>
                    <a:lnTo>
                      <a:pt x="0" y="45897"/>
                    </a:lnTo>
                    <a:cubicBezTo>
                      <a:pt x="2236" y="72584"/>
                      <a:pt x="11181" y="98281"/>
                      <a:pt x="26027" y="120606"/>
                    </a:cubicBezTo>
                    <a:cubicBezTo>
                      <a:pt x="30573" y="127424"/>
                      <a:pt x="35778" y="134023"/>
                      <a:pt x="42267" y="139045"/>
                    </a:cubicBezTo>
                    <a:cubicBezTo>
                      <a:pt x="48719" y="144104"/>
                      <a:pt x="56637" y="147623"/>
                      <a:pt x="64885" y="147770"/>
                    </a:cubicBezTo>
                    <a:cubicBezTo>
                      <a:pt x="70310" y="143664"/>
                      <a:pt x="74306" y="135782"/>
                      <a:pt x="75736" y="129111"/>
                    </a:cubicBezTo>
                    <a:cubicBezTo>
                      <a:pt x="77165" y="122475"/>
                      <a:pt x="76836" y="115547"/>
                      <a:pt x="76176" y="108802"/>
                    </a:cubicBezTo>
                    <a:cubicBezTo>
                      <a:pt x="73903" y="85781"/>
                      <a:pt x="67304" y="65472"/>
                      <a:pt x="57847" y="44394"/>
                    </a:cubicBezTo>
                    <a:cubicBezTo>
                      <a:pt x="49635" y="25955"/>
                      <a:pt x="35962" y="10448"/>
                      <a:pt x="1869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51"/>
              <p:cNvSpPr/>
              <p:nvPr/>
            </p:nvSpPr>
            <p:spPr>
              <a:xfrm>
                <a:off x="9408125" y="1039838"/>
                <a:ext cx="1023700" cy="3374400"/>
              </a:xfrm>
              <a:custGeom>
                <a:avLst/>
                <a:gdLst/>
                <a:ahLst/>
                <a:cxnLst/>
                <a:rect l="l" t="t" r="r" b="b"/>
                <a:pathLst>
                  <a:path w="40948" h="134976" fill="none" extrusionOk="0">
                    <a:moveTo>
                      <a:pt x="40948" y="134975"/>
                    </a:moveTo>
                    <a:cubicBezTo>
                      <a:pt x="23389" y="91242"/>
                      <a:pt x="9679" y="46080"/>
                      <a:pt x="1" y="0"/>
                    </a:cubicBezTo>
                  </a:path>
                </a:pathLst>
              </a:custGeom>
              <a:noFill/>
              <a:ln w="119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51"/>
              <p:cNvSpPr/>
              <p:nvPr/>
            </p:nvSpPr>
            <p:spPr>
              <a:xfrm>
                <a:off x="9419125" y="957363"/>
                <a:ext cx="1127275" cy="3593425"/>
              </a:xfrm>
              <a:custGeom>
                <a:avLst/>
                <a:gdLst/>
                <a:ahLst/>
                <a:cxnLst/>
                <a:rect l="l" t="t" r="r" b="b"/>
                <a:pathLst>
                  <a:path w="45091" h="143737" fill="none" extrusionOk="0">
                    <a:moveTo>
                      <a:pt x="1" y="0"/>
                    </a:moveTo>
                    <a:cubicBezTo>
                      <a:pt x="12611" y="48645"/>
                      <a:pt x="27678" y="96594"/>
                      <a:pt x="45090" y="143737"/>
                    </a:cubicBezTo>
                  </a:path>
                </a:pathLst>
              </a:custGeom>
              <a:noFill/>
              <a:ln w="119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51"/>
              <p:cNvSpPr/>
              <p:nvPr/>
            </p:nvSpPr>
            <p:spPr>
              <a:xfrm>
                <a:off x="9014050" y="2249563"/>
                <a:ext cx="693800" cy="252050"/>
              </a:xfrm>
              <a:custGeom>
                <a:avLst/>
                <a:gdLst/>
                <a:ahLst/>
                <a:cxnLst/>
                <a:rect l="l" t="t" r="r" b="b"/>
                <a:pathLst>
                  <a:path w="27752" h="10082" fill="none" extrusionOk="0">
                    <a:moveTo>
                      <a:pt x="1" y="0"/>
                    </a:moveTo>
                    <a:lnTo>
                      <a:pt x="27751" y="10081"/>
                    </a:lnTo>
                  </a:path>
                </a:pathLst>
              </a:custGeom>
              <a:noFill/>
              <a:ln w="119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51"/>
              <p:cNvSpPr/>
              <p:nvPr/>
            </p:nvSpPr>
            <p:spPr>
              <a:xfrm>
                <a:off x="9059875" y="1901313"/>
                <a:ext cx="559975" cy="352850"/>
              </a:xfrm>
              <a:custGeom>
                <a:avLst/>
                <a:gdLst/>
                <a:ahLst/>
                <a:cxnLst/>
                <a:rect l="l" t="t" r="r" b="b"/>
                <a:pathLst>
                  <a:path w="22399" h="14114" fill="none" extrusionOk="0">
                    <a:moveTo>
                      <a:pt x="1" y="0"/>
                    </a:moveTo>
                    <a:lnTo>
                      <a:pt x="22399" y="14113"/>
                    </a:lnTo>
                  </a:path>
                </a:pathLst>
              </a:custGeom>
              <a:noFill/>
              <a:ln w="119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51"/>
              <p:cNvSpPr/>
              <p:nvPr/>
            </p:nvSpPr>
            <p:spPr>
              <a:xfrm>
                <a:off x="9857200" y="1622688"/>
                <a:ext cx="255700" cy="558150"/>
              </a:xfrm>
              <a:custGeom>
                <a:avLst/>
                <a:gdLst/>
                <a:ahLst/>
                <a:cxnLst/>
                <a:rect l="l" t="t" r="r" b="b"/>
                <a:pathLst>
                  <a:path w="10228" h="22326" fill="none" extrusionOk="0">
                    <a:moveTo>
                      <a:pt x="0" y="22326"/>
                    </a:moveTo>
                    <a:lnTo>
                      <a:pt x="10228" y="1"/>
                    </a:lnTo>
                  </a:path>
                </a:pathLst>
              </a:custGeom>
              <a:noFill/>
              <a:ln w="119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51"/>
              <p:cNvSpPr/>
              <p:nvPr/>
            </p:nvSpPr>
            <p:spPr>
              <a:xfrm>
                <a:off x="9921350" y="1871963"/>
                <a:ext cx="329025" cy="585650"/>
              </a:xfrm>
              <a:custGeom>
                <a:avLst/>
                <a:gdLst/>
                <a:ahLst/>
                <a:cxnLst/>
                <a:rect l="l" t="t" r="r" b="b"/>
                <a:pathLst>
                  <a:path w="13161" h="23426" fill="none" extrusionOk="0">
                    <a:moveTo>
                      <a:pt x="0" y="23425"/>
                    </a:moveTo>
                    <a:lnTo>
                      <a:pt x="13161" y="1"/>
                    </a:lnTo>
                  </a:path>
                </a:pathLst>
              </a:custGeom>
              <a:noFill/>
              <a:ln w="119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51"/>
              <p:cNvSpPr/>
              <p:nvPr/>
            </p:nvSpPr>
            <p:spPr>
              <a:xfrm>
                <a:off x="9376975" y="3471188"/>
                <a:ext cx="751525" cy="202550"/>
              </a:xfrm>
              <a:custGeom>
                <a:avLst/>
                <a:gdLst/>
                <a:ahLst/>
                <a:cxnLst/>
                <a:rect l="l" t="t" r="r" b="b"/>
                <a:pathLst>
                  <a:path w="30061" h="8102" fill="none" extrusionOk="0">
                    <a:moveTo>
                      <a:pt x="0" y="0"/>
                    </a:moveTo>
                    <a:lnTo>
                      <a:pt x="30060" y="8102"/>
                    </a:lnTo>
                  </a:path>
                </a:pathLst>
              </a:custGeom>
              <a:noFill/>
              <a:ln w="119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51"/>
              <p:cNvSpPr/>
              <p:nvPr/>
            </p:nvSpPr>
            <p:spPr>
              <a:xfrm>
                <a:off x="9422800" y="3634313"/>
                <a:ext cx="701100" cy="139325"/>
              </a:xfrm>
              <a:custGeom>
                <a:avLst/>
                <a:gdLst/>
                <a:ahLst/>
                <a:cxnLst/>
                <a:rect l="l" t="t" r="r" b="b"/>
                <a:pathLst>
                  <a:path w="28044" h="5573" fill="none" extrusionOk="0">
                    <a:moveTo>
                      <a:pt x="0" y="0"/>
                    </a:moveTo>
                    <a:lnTo>
                      <a:pt x="28044" y="5572"/>
                    </a:lnTo>
                  </a:path>
                </a:pathLst>
              </a:custGeom>
              <a:noFill/>
              <a:ln w="119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51"/>
              <p:cNvSpPr/>
              <p:nvPr/>
            </p:nvSpPr>
            <p:spPr>
              <a:xfrm>
                <a:off x="10276925" y="3153163"/>
                <a:ext cx="428925" cy="551750"/>
              </a:xfrm>
              <a:custGeom>
                <a:avLst/>
                <a:gdLst/>
                <a:ahLst/>
                <a:cxnLst/>
                <a:rect l="l" t="t" r="r" b="b"/>
                <a:pathLst>
                  <a:path w="17157" h="22070" fill="none" extrusionOk="0">
                    <a:moveTo>
                      <a:pt x="1" y="22069"/>
                    </a:moveTo>
                    <a:lnTo>
                      <a:pt x="17157" y="1"/>
                    </a:lnTo>
                  </a:path>
                </a:pathLst>
              </a:custGeom>
              <a:noFill/>
              <a:ln w="119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51"/>
              <p:cNvSpPr/>
              <p:nvPr/>
            </p:nvSpPr>
            <p:spPr>
              <a:xfrm>
                <a:off x="10320925" y="3366713"/>
                <a:ext cx="367525" cy="433500"/>
              </a:xfrm>
              <a:custGeom>
                <a:avLst/>
                <a:gdLst/>
                <a:ahLst/>
                <a:cxnLst/>
                <a:rect l="l" t="t" r="r" b="b"/>
                <a:pathLst>
                  <a:path w="14701" h="17340" fill="none" extrusionOk="0">
                    <a:moveTo>
                      <a:pt x="0" y="17340"/>
                    </a:moveTo>
                    <a:lnTo>
                      <a:pt x="14700" y="0"/>
                    </a:lnTo>
                  </a:path>
                </a:pathLst>
              </a:custGeom>
              <a:noFill/>
              <a:ln w="119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8" name="Google Shape;1438;p51"/>
            <p:cNvSpPr/>
            <p:nvPr/>
          </p:nvSpPr>
          <p:spPr>
            <a:xfrm rot="-4499950" flipH="1">
              <a:off x="3311324" y="354199"/>
              <a:ext cx="6702537" cy="6789715"/>
            </a:xfrm>
            <a:custGeom>
              <a:avLst/>
              <a:gdLst/>
              <a:ahLst/>
              <a:cxnLst/>
              <a:rect l="l" t="t" r="r" b="b"/>
              <a:pathLst>
                <a:path w="192439" h="185357" extrusionOk="0">
                  <a:moveTo>
                    <a:pt x="112964" y="1"/>
                  </a:moveTo>
                  <a:cubicBezTo>
                    <a:pt x="109203" y="1"/>
                    <a:pt x="105436" y="1180"/>
                    <a:pt x="102184" y="3131"/>
                  </a:cubicBezTo>
                  <a:cubicBezTo>
                    <a:pt x="97226" y="6113"/>
                    <a:pt x="93461" y="10699"/>
                    <a:pt x="89099" y="14501"/>
                  </a:cubicBezTo>
                  <a:cubicBezTo>
                    <a:pt x="85126" y="17999"/>
                    <a:pt x="80193" y="21002"/>
                    <a:pt x="75007" y="21002"/>
                  </a:cubicBezTo>
                  <a:cubicBezTo>
                    <a:pt x="74500" y="21002"/>
                    <a:pt x="73990" y="20973"/>
                    <a:pt x="73479" y="20913"/>
                  </a:cubicBezTo>
                  <a:cubicBezTo>
                    <a:pt x="68893" y="20354"/>
                    <a:pt x="65016" y="17446"/>
                    <a:pt x="61102" y="14986"/>
                  </a:cubicBezTo>
                  <a:cubicBezTo>
                    <a:pt x="57969" y="13047"/>
                    <a:pt x="54359" y="11274"/>
                    <a:pt x="50749" y="11274"/>
                  </a:cubicBezTo>
                  <a:cubicBezTo>
                    <a:pt x="49848" y="11274"/>
                    <a:pt x="48947" y="11385"/>
                    <a:pt x="48054" y="11631"/>
                  </a:cubicBezTo>
                  <a:cubicBezTo>
                    <a:pt x="44400" y="12637"/>
                    <a:pt x="41642" y="15806"/>
                    <a:pt x="40262" y="19347"/>
                  </a:cubicBezTo>
                  <a:cubicBezTo>
                    <a:pt x="38920" y="22889"/>
                    <a:pt x="38771" y="26766"/>
                    <a:pt x="38883" y="30569"/>
                  </a:cubicBezTo>
                  <a:cubicBezTo>
                    <a:pt x="39107" y="37615"/>
                    <a:pt x="38920" y="46375"/>
                    <a:pt x="34186" y="51595"/>
                  </a:cubicBezTo>
                  <a:cubicBezTo>
                    <a:pt x="31576" y="54502"/>
                    <a:pt x="27811" y="56180"/>
                    <a:pt x="25388" y="59274"/>
                  </a:cubicBezTo>
                  <a:cubicBezTo>
                    <a:pt x="21846" y="63785"/>
                    <a:pt x="22107" y="70234"/>
                    <a:pt x="23151" y="75901"/>
                  </a:cubicBezTo>
                  <a:cubicBezTo>
                    <a:pt x="24157" y="81605"/>
                    <a:pt x="25760" y="87458"/>
                    <a:pt x="24307" y="93050"/>
                  </a:cubicBezTo>
                  <a:cubicBezTo>
                    <a:pt x="21548" y="103674"/>
                    <a:pt x="9059" y="108931"/>
                    <a:pt x="4511" y="118922"/>
                  </a:cubicBezTo>
                  <a:cubicBezTo>
                    <a:pt x="0" y="128727"/>
                    <a:pt x="4362" y="140321"/>
                    <a:pt x="14204" y="144757"/>
                  </a:cubicBezTo>
                  <a:cubicBezTo>
                    <a:pt x="22144" y="148336"/>
                    <a:pt x="31464" y="146248"/>
                    <a:pt x="40039" y="147963"/>
                  </a:cubicBezTo>
                  <a:cubicBezTo>
                    <a:pt x="49209" y="149827"/>
                    <a:pt x="59536" y="155568"/>
                    <a:pt x="61064" y="164813"/>
                  </a:cubicBezTo>
                  <a:cubicBezTo>
                    <a:pt x="61661" y="168653"/>
                    <a:pt x="62332" y="172568"/>
                    <a:pt x="64233" y="175997"/>
                  </a:cubicBezTo>
                  <a:cubicBezTo>
                    <a:pt x="66134" y="179390"/>
                    <a:pt x="69564" y="182186"/>
                    <a:pt x="73441" y="182260"/>
                  </a:cubicBezTo>
                  <a:cubicBezTo>
                    <a:pt x="73487" y="182261"/>
                    <a:pt x="73532" y="182261"/>
                    <a:pt x="73577" y="182261"/>
                  </a:cubicBezTo>
                  <a:cubicBezTo>
                    <a:pt x="78287" y="182261"/>
                    <a:pt x="82117" y="178421"/>
                    <a:pt x="84961" y="174618"/>
                  </a:cubicBezTo>
                  <a:cubicBezTo>
                    <a:pt x="87831" y="170778"/>
                    <a:pt x="90627" y="166416"/>
                    <a:pt x="95101" y="164776"/>
                  </a:cubicBezTo>
                  <a:cubicBezTo>
                    <a:pt x="96376" y="164311"/>
                    <a:pt x="97693" y="164101"/>
                    <a:pt x="99017" y="164101"/>
                  </a:cubicBezTo>
                  <a:cubicBezTo>
                    <a:pt x="102998" y="164101"/>
                    <a:pt x="107048" y="165996"/>
                    <a:pt x="110236" y="168541"/>
                  </a:cubicBezTo>
                  <a:cubicBezTo>
                    <a:pt x="114449" y="171934"/>
                    <a:pt x="117730" y="176407"/>
                    <a:pt x="121793" y="179986"/>
                  </a:cubicBezTo>
                  <a:cubicBezTo>
                    <a:pt x="125211" y="182969"/>
                    <a:pt x="129587" y="185357"/>
                    <a:pt x="134015" y="185357"/>
                  </a:cubicBezTo>
                  <a:cubicBezTo>
                    <a:pt x="134900" y="185357"/>
                    <a:pt x="135786" y="185261"/>
                    <a:pt x="136668" y="185056"/>
                  </a:cubicBezTo>
                  <a:cubicBezTo>
                    <a:pt x="142223" y="183789"/>
                    <a:pt x="146062" y="178458"/>
                    <a:pt x="147479" y="172903"/>
                  </a:cubicBezTo>
                  <a:cubicBezTo>
                    <a:pt x="148896" y="167386"/>
                    <a:pt x="148411" y="161570"/>
                    <a:pt x="148299" y="155866"/>
                  </a:cubicBezTo>
                  <a:cubicBezTo>
                    <a:pt x="148225" y="150125"/>
                    <a:pt x="148672" y="144160"/>
                    <a:pt x="151654" y="139277"/>
                  </a:cubicBezTo>
                  <a:cubicBezTo>
                    <a:pt x="156240" y="131895"/>
                    <a:pt x="165336" y="129025"/>
                    <a:pt x="173463" y="125856"/>
                  </a:cubicBezTo>
                  <a:cubicBezTo>
                    <a:pt x="181590" y="122724"/>
                    <a:pt x="190351" y="117543"/>
                    <a:pt x="191693" y="108931"/>
                  </a:cubicBezTo>
                  <a:cubicBezTo>
                    <a:pt x="192438" y="104234"/>
                    <a:pt x="190649" y="99350"/>
                    <a:pt x="187517" y="95771"/>
                  </a:cubicBezTo>
                  <a:cubicBezTo>
                    <a:pt x="184386" y="92155"/>
                    <a:pt x="180024" y="89806"/>
                    <a:pt x="175476" y="88352"/>
                  </a:cubicBezTo>
                  <a:cubicBezTo>
                    <a:pt x="172978" y="87570"/>
                    <a:pt x="170331" y="87048"/>
                    <a:pt x="168057" y="85780"/>
                  </a:cubicBezTo>
                  <a:cubicBezTo>
                    <a:pt x="165746" y="84513"/>
                    <a:pt x="163770" y="82276"/>
                    <a:pt x="163658" y="79629"/>
                  </a:cubicBezTo>
                  <a:cubicBezTo>
                    <a:pt x="163547" y="76087"/>
                    <a:pt x="166715" y="73441"/>
                    <a:pt x="169399" y="71092"/>
                  </a:cubicBezTo>
                  <a:cubicBezTo>
                    <a:pt x="173649" y="67401"/>
                    <a:pt x="177415" y="63151"/>
                    <a:pt x="180583" y="58417"/>
                  </a:cubicBezTo>
                  <a:cubicBezTo>
                    <a:pt x="183491" y="54055"/>
                    <a:pt x="185914" y="48873"/>
                    <a:pt x="184759" y="43766"/>
                  </a:cubicBezTo>
                  <a:cubicBezTo>
                    <a:pt x="183417" y="37615"/>
                    <a:pt x="177191" y="33626"/>
                    <a:pt x="171003" y="32619"/>
                  </a:cubicBezTo>
                  <a:cubicBezTo>
                    <a:pt x="169455" y="32377"/>
                    <a:pt x="167901" y="32277"/>
                    <a:pt x="166343" y="32277"/>
                  </a:cubicBezTo>
                  <a:cubicBezTo>
                    <a:pt x="161669" y="32277"/>
                    <a:pt x="156957" y="33178"/>
                    <a:pt x="152288" y="33849"/>
                  </a:cubicBezTo>
                  <a:cubicBezTo>
                    <a:pt x="151063" y="34019"/>
                    <a:pt x="149896" y="34088"/>
                    <a:pt x="148762" y="34088"/>
                  </a:cubicBezTo>
                  <a:cubicBezTo>
                    <a:pt x="144166" y="34088"/>
                    <a:pt x="140126" y="32955"/>
                    <a:pt x="135102" y="32805"/>
                  </a:cubicBezTo>
                  <a:cubicBezTo>
                    <a:pt x="132120" y="32731"/>
                    <a:pt x="129622" y="30270"/>
                    <a:pt x="128578" y="27474"/>
                  </a:cubicBezTo>
                  <a:cubicBezTo>
                    <a:pt x="127497" y="24678"/>
                    <a:pt x="127609" y="21584"/>
                    <a:pt x="127758" y="18602"/>
                  </a:cubicBezTo>
                  <a:cubicBezTo>
                    <a:pt x="127907" y="15657"/>
                    <a:pt x="128093" y="12600"/>
                    <a:pt x="127236" y="9729"/>
                  </a:cubicBezTo>
                  <a:cubicBezTo>
                    <a:pt x="125819" y="4957"/>
                    <a:pt x="121383" y="1416"/>
                    <a:pt x="116537" y="372"/>
                  </a:cubicBezTo>
                  <a:cubicBezTo>
                    <a:pt x="115358" y="120"/>
                    <a:pt x="114161" y="1"/>
                    <a:pt x="1129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51"/>
            <p:cNvSpPr/>
            <p:nvPr/>
          </p:nvSpPr>
          <p:spPr>
            <a:xfrm flipH="1">
              <a:off x="2941936" y="925950"/>
              <a:ext cx="616800" cy="615875"/>
            </a:xfrm>
            <a:custGeom>
              <a:avLst/>
              <a:gdLst/>
              <a:ahLst/>
              <a:cxnLst/>
              <a:rect l="l" t="t" r="r" b="b"/>
              <a:pathLst>
                <a:path w="24672" h="24635" extrusionOk="0">
                  <a:moveTo>
                    <a:pt x="12318" y="1"/>
                  </a:moveTo>
                  <a:cubicBezTo>
                    <a:pt x="5536" y="1"/>
                    <a:pt x="1" y="5499"/>
                    <a:pt x="1" y="12318"/>
                  </a:cubicBezTo>
                  <a:cubicBezTo>
                    <a:pt x="1" y="19136"/>
                    <a:pt x="5536" y="24635"/>
                    <a:pt x="12318" y="24635"/>
                  </a:cubicBezTo>
                  <a:cubicBezTo>
                    <a:pt x="19137" y="24635"/>
                    <a:pt x="24672" y="19136"/>
                    <a:pt x="24672" y="12318"/>
                  </a:cubicBezTo>
                  <a:cubicBezTo>
                    <a:pt x="24672" y="5499"/>
                    <a:pt x="19137" y="1"/>
                    <a:pt x="123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0" name="Google Shape;1440;p51"/>
            <p:cNvGrpSpPr/>
            <p:nvPr/>
          </p:nvGrpSpPr>
          <p:grpSpPr>
            <a:xfrm flipH="1">
              <a:off x="1216428" y="1656868"/>
              <a:ext cx="3086947" cy="3486632"/>
              <a:chOff x="-3232800" y="1754875"/>
              <a:chExt cx="2020650" cy="2282275"/>
            </a:xfrm>
          </p:grpSpPr>
          <p:sp>
            <p:nvSpPr>
              <p:cNvPr id="1441" name="Google Shape;1441;p51"/>
              <p:cNvSpPr/>
              <p:nvPr/>
            </p:nvSpPr>
            <p:spPr>
              <a:xfrm>
                <a:off x="-3070325" y="2810425"/>
                <a:ext cx="600100" cy="451975"/>
              </a:xfrm>
              <a:custGeom>
                <a:avLst/>
                <a:gdLst/>
                <a:ahLst/>
                <a:cxnLst/>
                <a:rect l="l" t="t" r="r" b="b"/>
                <a:pathLst>
                  <a:path w="24004" h="18079" extrusionOk="0">
                    <a:moveTo>
                      <a:pt x="4795" y="1"/>
                    </a:moveTo>
                    <a:cubicBezTo>
                      <a:pt x="3991" y="1"/>
                      <a:pt x="3218" y="194"/>
                      <a:pt x="2478" y="516"/>
                    </a:cubicBezTo>
                    <a:cubicBezTo>
                      <a:pt x="1931" y="773"/>
                      <a:pt x="1449" y="1127"/>
                      <a:pt x="1063" y="1610"/>
                    </a:cubicBezTo>
                    <a:cubicBezTo>
                      <a:pt x="226" y="2575"/>
                      <a:pt x="1" y="3926"/>
                      <a:pt x="484" y="5149"/>
                    </a:cubicBezTo>
                    <a:cubicBezTo>
                      <a:pt x="1771" y="8399"/>
                      <a:pt x="3669" y="11391"/>
                      <a:pt x="6050" y="13997"/>
                    </a:cubicBezTo>
                    <a:cubicBezTo>
                      <a:pt x="7240" y="15348"/>
                      <a:pt x="8688" y="16475"/>
                      <a:pt x="10297" y="17279"/>
                    </a:cubicBezTo>
                    <a:cubicBezTo>
                      <a:pt x="11546" y="17832"/>
                      <a:pt x="12894" y="18078"/>
                      <a:pt x="14253" y="18078"/>
                    </a:cubicBezTo>
                    <a:cubicBezTo>
                      <a:pt x="15345" y="18078"/>
                      <a:pt x="16444" y="17919"/>
                      <a:pt x="17504" y="17633"/>
                    </a:cubicBezTo>
                    <a:cubicBezTo>
                      <a:pt x="19885" y="16925"/>
                      <a:pt x="22073" y="15767"/>
                      <a:pt x="24004" y="14254"/>
                    </a:cubicBezTo>
                    <a:lnTo>
                      <a:pt x="19757" y="5245"/>
                    </a:lnTo>
                    <a:cubicBezTo>
                      <a:pt x="18607" y="7153"/>
                      <a:pt x="16527" y="8106"/>
                      <a:pt x="14329" y="8106"/>
                    </a:cubicBezTo>
                    <a:cubicBezTo>
                      <a:pt x="14005" y="8106"/>
                      <a:pt x="13680" y="8086"/>
                      <a:pt x="13354" y="8045"/>
                    </a:cubicBezTo>
                    <a:cubicBezTo>
                      <a:pt x="11874" y="7852"/>
                      <a:pt x="8463" y="3283"/>
                      <a:pt x="7047" y="1223"/>
                    </a:cubicBezTo>
                    <a:cubicBezTo>
                      <a:pt x="6533" y="451"/>
                      <a:pt x="5696" y="1"/>
                      <a:pt x="4795" y="1"/>
                    </a:cubicBezTo>
                    <a:close/>
                  </a:path>
                </a:pathLst>
              </a:custGeom>
              <a:solidFill>
                <a:srgbClr val="FFA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51"/>
              <p:cNvSpPr/>
              <p:nvPr/>
            </p:nvSpPr>
            <p:spPr>
              <a:xfrm>
                <a:off x="-3232800" y="2470475"/>
                <a:ext cx="329825" cy="467350"/>
              </a:xfrm>
              <a:custGeom>
                <a:avLst/>
                <a:gdLst/>
                <a:ahLst/>
                <a:cxnLst/>
                <a:rect l="l" t="t" r="r" b="b"/>
                <a:pathLst>
                  <a:path w="13193" h="18694" extrusionOk="0">
                    <a:moveTo>
                      <a:pt x="5075" y="1"/>
                    </a:moveTo>
                    <a:cubicBezTo>
                      <a:pt x="5036" y="1"/>
                      <a:pt x="4996" y="7"/>
                      <a:pt x="4955" y="21"/>
                    </a:cubicBezTo>
                    <a:cubicBezTo>
                      <a:pt x="4762" y="53"/>
                      <a:pt x="4569" y="214"/>
                      <a:pt x="4473" y="407"/>
                    </a:cubicBezTo>
                    <a:cubicBezTo>
                      <a:pt x="4376" y="568"/>
                      <a:pt x="4312" y="793"/>
                      <a:pt x="4280" y="986"/>
                    </a:cubicBezTo>
                    <a:cubicBezTo>
                      <a:pt x="3829" y="3399"/>
                      <a:pt x="4183" y="5844"/>
                      <a:pt x="4569" y="8225"/>
                    </a:cubicBezTo>
                    <a:cubicBezTo>
                      <a:pt x="4569" y="8290"/>
                      <a:pt x="4537" y="8354"/>
                      <a:pt x="4505" y="8386"/>
                    </a:cubicBezTo>
                    <a:cubicBezTo>
                      <a:pt x="4486" y="8396"/>
                      <a:pt x="4467" y="8400"/>
                      <a:pt x="4449" y="8400"/>
                    </a:cubicBezTo>
                    <a:cubicBezTo>
                      <a:pt x="4406" y="8400"/>
                      <a:pt x="4367" y="8377"/>
                      <a:pt x="4344" y="8354"/>
                    </a:cubicBezTo>
                    <a:cubicBezTo>
                      <a:pt x="3411" y="6520"/>
                      <a:pt x="2896" y="4493"/>
                      <a:pt x="2381" y="2498"/>
                    </a:cubicBezTo>
                    <a:cubicBezTo>
                      <a:pt x="2317" y="2241"/>
                      <a:pt x="2221" y="1983"/>
                      <a:pt x="1995" y="1887"/>
                    </a:cubicBezTo>
                    <a:cubicBezTo>
                      <a:pt x="1966" y="1883"/>
                      <a:pt x="1938" y="1881"/>
                      <a:pt x="1910" y="1881"/>
                    </a:cubicBezTo>
                    <a:cubicBezTo>
                      <a:pt x="1721" y="1881"/>
                      <a:pt x="1560" y="1972"/>
                      <a:pt x="1448" y="2112"/>
                    </a:cubicBezTo>
                    <a:cubicBezTo>
                      <a:pt x="1352" y="2305"/>
                      <a:pt x="1287" y="2498"/>
                      <a:pt x="1287" y="2691"/>
                    </a:cubicBezTo>
                    <a:cubicBezTo>
                      <a:pt x="1223" y="3914"/>
                      <a:pt x="1416" y="5104"/>
                      <a:pt x="1802" y="6263"/>
                    </a:cubicBezTo>
                    <a:cubicBezTo>
                      <a:pt x="2124" y="7421"/>
                      <a:pt x="2575" y="8547"/>
                      <a:pt x="2800" y="9706"/>
                    </a:cubicBezTo>
                    <a:cubicBezTo>
                      <a:pt x="2768" y="9770"/>
                      <a:pt x="2671" y="9802"/>
                      <a:pt x="2607" y="9802"/>
                    </a:cubicBezTo>
                    <a:cubicBezTo>
                      <a:pt x="2542" y="9770"/>
                      <a:pt x="2478" y="9738"/>
                      <a:pt x="2478" y="9641"/>
                    </a:cubicBezTo>
                    <a:lnTo>
                      <a:pt x="1255" y="7260"/>
                    </a:lnTo>
                    <a:cubicBezTo>
                      <a:pt x="1127" y="7035"/>
                      <a:pt x="934" y="6842"/>
                      <a:pt x="741" y="6681"/>
                    </a:cubicBezTo>
                    <a:cubicBezTo>
                      <a:pt x="644" y="6601"/>
                      <a:pt x="523" y="6560"/>
                      <a:pt x="403" y="6560"/>
                    </a:cubicBezTo>
                    <a:cubicBezTo>
                      <a:pt x="282" y="6560"/>
                      <a:pt x="161" y="6601"/>
                      <a:pt x="65" y="6681"/>
                    </a:cubicBezTo>
                    <a:cubicBezTo>
                      <a:pt x="0" y="7099"/>
                      <a:pt x="65" y="7582"/>
                      <a:pt x="194" y="8000"/>
                    </a:cubicBezTo>
                    <a:cubicBezTo>
                      <a:pt x="1223" y="11668"/>
                      <a:pt x="3218" y="14982"/>
                      <a:pt x="6017" y="17588"/>
                    </a:cubicBezTo>
                    <a:cubicBezTo>
                      <a:pt x="6339" y="17910"/>
                      <a:pt x="6725" y="18200"/>
                      <a:pt x="7176" y="18457"/>
                    </a:cubicBezTo>
                    <a:cubicBezTo>
                      <a:pt x="7468" y="18615"/>
                      <a:pt x="7793" y="18694"/>
                      <a:pt x="8127" y="18694"/>
                    </a:cubicBezTo>
                    <a:cubicBezTo>
                      <a:pt x="8270" y="18694"/>
                      <a:pt x="8414" y="18679"/>
                      <a:pt x="8559" y="18650"/>
                    </a:cubicBezTo>
                    <a:cubicBezTo>
                      <a:pt x="9685" y="18425"/>
                      <a:pt x="10715" y="17878"/>
                      <a:pt x="11551" y="17138"/>
                    </a:cubicBezTo>
                    <a:cubicBezTo>
                      <a:pt x="12356" y="16269"/>
                      <a:pt x="12871" y="15208"/>
                      <a:pt x="13032" y="14049"/>
                    </a:cubicBezTo>
                    <a:cubicBezTo>
                      <a:pt x="13192" y="13084"/>
                      <a:pt x="13032" y="11990"/>
                      <a:pt x="12324" y="11282"/>
                    </a:cubicBezTo>
                    <a:cubicBezTo>
                      <a:pt x="12195" y="11153"/>
                      <a:pt x="12324" y="11057"/>
                      <a:pt x="12163" y="11025"/>
                    </a:cubicBezTo>
                    <a:lnTo>
                      <a:pt x="10007" y="10092"/>
                    </a:lnTo>
                    <a:lnTo>
                      <a:pt x="9042" y="8901"/>
                    </a:lnTo>
                    <a:cubicBezTo>
                      <a:pt x="8270" y="6938"/>
                      <a:pt x="8173" y="4847"/>
                      <a:pt x="7690" y="2788"/>
                    </a:cubicBezTo>
                    <a:cubicBezTo>
                      <a:pt x="7658" y="2627"/>
                      <a:pt x="7594" y="2466"/>
                      <a:pt x="7530" y="2305"/>
                    </a:cubicBezTo>
                    <a:cubicBezTo>
                      <a:pt x="7449" y="2128"/>
                      <a:pt x="7280" y="2040"/>
                      <a:pt x="7115" y="2040"/>
                    </a:cubicBezTo>
                    <a:cubicBezTo>
                      <a:pt x="6950" y="2040"/>
                      <a:pt x="6789" y="2128"/>
                      <a:pt x="6725" y="2305"/>
                    </a:cubicBezTo>
                    <a:cubicBezTo>
                      <a:pt x="6629" y="2434"/>
                      <a:pt x="6596" y="2595"/>
                      <a:pt x="6564" y="2756"/>
                    </a:cubicBezTo>
                    <a:cubicBezTo>
                      <a:pt x="6307" y="4429"/>
                      <a:pt x="6339" y="6134"/>
                      <a:pt x="6629" y="7807"/>
                    </a:cubicBezTo>
                    <a:cubicBezTo>
                      <a:pt x="6661" y="8000"/>
                      <a:pt x="6661" y="8258"/>
                      <a:pt x="6468" y="8322"/>
                    </a:cubicBezTo>
                    <a:cubicBezTo>
                      <a:pt x="5760" y="6359"/>
                      <a:pt x="5824" y="4204"/>
                      <a:pt x="5728" y="2144"/>
                    </a:cubicBezTo>
                    <a:cubicBezTo>
                      <a:pt x="5760" y="1469"/>
                      <a:pt x="5663" y="825"/>
                      <a:pt x="5438" y="246"/>
                    </a:cubicBezTo>
                    <a:cubicBezTo>
                      <a:pt x="5362" y="93"/>
                      <a:pt x="5225" y="1"/>
                      <a:pt x="5075" y="1"/>
                    </a:cubicBezTo>
                    <a:close/>
                  </a:path>
                </a:pathLst>
              </a:custGeom>
              <a:solidFill>
                <a:srgbClr val="FFA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51"/>
              <p:cNvSpPr/>
              <p:nvPr/>
            </p:nvSpPr>
            <p:spPr>
              <a:xfrm>
                <a:off x="-3015625" y="2633250"/>
                <a:ext cx="170575" cy="256200"/>
              </a:xfrm>
              <a:custGeom>
                <a:avLst/>
                <a:gdLst/>
                <a:ahLst/>
                <a:cxnLst/>
                <a:rect l="l" t="t" r="r" b="b"/>
                <a:pathLst>
                  <a:path w="6823" h="10248" extrusionOk="0">
                    <a:moveTo>
                      <a:pt x="774" y="0"/>
                    </a:moveTo>
                    <a:cubicBezTo>
                      <a:pt x="591" y="0"/>
                      <a:pt x="409" y="82"/>
                      <a:pt x="290" y="234"/>
                    </a:cubicBezTo>
                    <a:cubicBezTo>
                      <a:pt x="162" y="588"/>
                      <a:pt x="162" y="974"/>
                      <a:pt x="323" y="1296"/>
                    </a:cubicBezTo>
                    <a:cubicBezTo>
                      <a:pt x="741" y="2358"/>
                      <a:pt x="1545" y="3227"/>
                      <a:pt x="2575" y="3774"/>
                    </a:cubicBezTo>
                    <a:cubicBezTo>
                      <a:pt x="1256" y="4868"/>
                      <a:pt x="387" y="6412"/>
                      <a:pt x="97" y="8085"/>
                    </a:cubicBezTo>
                    <a:cubicBezTo>
                      <a:pt x="1" y="8536"/>
                      <a:pt x="33" y="9018"/>
                      <a:pt x="258" y="9437"/>
                    </a:cubicBezTo>
                    <a:cubicBezTo>
                      <a:pt x="604" y="10017"/>
                      <a:pt x="1044" y="10247"/>
                      <a:pt x="1523" y="10247"/>
                    </a:cubicBezTo>
                    <a:cubicBezTo>
                      <a:pt x="2160" y="10247"/>
                      <a:pt x="2865" y="9840"/>
                      <a:pt x="3508" y="9308"/>
                    </a:cubicBezTo>
                    <a:cubicBezTo>
                      <a:pt x="4216" y="8729"/>
                      <a:pt x="4827" y="8021"/>
                      <a:pt x="5310" y="7281"/>
                    </a:cubicBezTo>
                    <a:cubicBezTo>
                      <a:pt x="5953" y="6219"/>
                      <a:pt x="6822" y="4321"/>
                      <a:pt x="6114" y="3098"/>
                    </a:cubicBezTo>
                    <a:cubicBezTo>
                      <a:pt x="5696" y="2358"/>
                      <a:pt x="4698" y="2197"/>
                      <a:pt x="3862" y="2101"/>
                    </a:cubicBezTo>
                    <a:cubicBezTo>
                      <a:pt x="2800" y="1972"/>
                      <a:pt x="1899" y="1039"/>
                      <a:pt x="1224" y="202"/>
                    </a:cubicBezTo>
                    <a:cubicBezTo>
                      <a:pt x="1102" y="65"/>
                      <a:pt x="937" y="0"/>
                      <a:pt x="774" y="0"/>
                    </a:cubicBezTo>
                    <a:close/>
                  </a:path>
                </a:pathLst>
              </a:custGeom>
              <a:solidFill>
                <a:srgbClr val="FFA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51"/>
              <p:cNvSpPr/>
              <p:nvPr/>
            </p:nvSpPr>
            <p:spPr>
              <a:xfrm>
                <a:off x="-2628700" y="2677625"/>
                <a:ext cx="500350" cy="528575"/>
              </a:xfrm>
              <a:custGeom>
                <a:avLst/>
                <a:gdLst/>
                <a:ahLst/>
                <a:cxnLst/>
                <a:rect l="l" t="t" r="r" b="b"/>
                <a:pathLst>
                  <a:path w="20014" h="21143" extrusionOk="0">
                    <a:moveTo>
                      <a:pt x="13668" y="0"/>
                    </a:moveTo>
                    <a:cubicBezTo>
                      <a:pt x="11856" y="0"/>
                      <a:pt x="10053" y="813"/>
                      <a:pt x="9138" y="2353"/>
                    </a:cubicBezTo>
                    <a:lnTo>
                      <a:pt x="0" y="10686"/>
                    </a:lnTo>
                    <a:lnTo>
                      <a:pt x="5341" y="21143"/>
                    </a:lnTo>
                    <a:lnTo>
                      <a:pt x="14286" y="14515"/>
                    </a:lnTo>
                    <a:cubicBezTo>
                      <a:pt x="16699" y="13131"/>
                      <a:pt x="19016" y="10718"/>
                      <a:pt x="19531" y="7983"/>
                    </a:cubicBezTo>
                    <a:cubicBezTo>
                      <a:pt x="20013" y="5248"/>
                      <a:pt x="18887" y="2160"/>
                      <a:pt x="16506" y="744"/>
                    </a:cubicBezTo>
                    <a:cubicBezTo>
                      <a:pt x="15653" y="243"/>
                      <a:pt x="14659" y="0"/>
                      <a:pt x="136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51"/>
              <p:cNvSpPr/>
              <p:nvPr/>
            </p:nvSpPr>
            <p:spPr>
              <a:xfrm>
                <a:off x="-2590100" y="2943150"/>
                <a:ext cx="104600" cy="234900"/>
              </a:xfrm>
              <a:custGeom>
                <a:avLst/>
                <a:gdLst/>
                <a:ahLst/>
                <a:cxnLst/>
                <a:rect l="l" t="t" r="r" b="b"/>
                <a:pathLst>
                  <a:path w="4184" h="9396" fill="none" extrusionOk="0">
                    <a:moveTo>
                      <a:pt x="4183" y="9396"/>
                    </a:moveTo>
                    <a:lnTo>
                      <a:pt x="1" y="1"/>
                    </a:lnTo>
                  </a:path>
                </a:pathLst>
              </a:custGeom>
              <a:noFill/>
              <a:ln w="64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51"/>
              <p:cNvSpPr/>
              <p:nvPr/>
            </p:nvSpPr>
            <p:spPr>
              <a:xfrm>
                <a:off x="-2430025" y="3833600"/>
                <a:ext cx="663650" cy="203550"/>
              </a:xfrm>
              <a:custGeom>
                <a:avLst/>
                <a:gdLst/>
                <a:ahLst/>
                <a:cxnLst/>
                <a:rect l="l" t="t" r="r" b="b"/>
                <a:pathLst>
                  <a:path w="26546" h="8142" extrusionOk="0">
                    <a:moveTo>
                      <a:pt x="1" y="1"/>
                    </a:moveTo>
                    <a:lnTo>
                      <a:pt x="1" y="8141"/>
                    </a:lnTo>
                    <a:lnTo>
                      <a:pt x="26545" y="8141"/>
                    </a:lnTo>
                    <a:lnTo>
                      <a:pt x="265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51"/>
              <p:cNvSpPr/>
              <p:nvPr/>
            </p:nvSpPr>
            <p:spPr>
              <a:xfrm>
                <a:off x="-2474275" y="2677250"/>
                <a:ext cx="860025" cy="1285875"/>
              </a:xfrm>
              <a:custGeom>
                <a:avLst/>
                <a:gdLst/>
                <a:ahLst/>
                <a:cxnLst/>
                <a:rect l="l" t="t" r="r" b="b"/>
                <a:pathLst>
                  <a:path w="34401" h="51435" extrusionOk="0">
                    <a:moveTo>
                      <a:pt x="29837" y="0"/>
                    </a:moveTo>
                    <a:cubicBezTo>
                      <a:pt x="29706" y="0"/>
                      <a:pt x="29575" y="6"/>
                      <a:pt x="29441" y="19"/>
                    </a:cubicBezTo>
                    <a:lnTo>
                      <a:pt x="25613" y="405"/>
                    </a:lnTo>
                    <a:lnTo>
                      <a:pt x="16957" y="1209"/>
                    </a:lnTo>
                    <a:lnTo>
                      <a:pt x="12742" y="695"/>
                    </a:lnTo>
                    <a:lnTo>
                      <a:pt x="7498" y="51"/>
                    </a:lnTo>
                    <a:cubicBezTo>
                      <a:pt x="4763" y="3204"/>
                      <a:pt x="3830" y="7065"/>
                      <a:pt x="3122" y="11151"/>
                    </a:cubicBezTo>
                    <a:cubicBezTo>
                      <a:pt x="805" y="24440"/>
                      <a:pt x="1" y="37954"/>
                      <a:pt x="677" y="51435"/>
                    </a:cubicBezTo>
                    <a:lnTo>
                      <a:pt x="29924" y="49665"/>
                    </a:lnTo>
                    <a:cubicBezTo>
                      <a:pt x="29474" y="34672"/>
                      <a:pt x="30793" y="19646"/>
                      <a:pt x="33849" y="4974"/>
                    </a:cubicBezTo>
                    <a:cubicBezTo>
                      <a:pt x="34401" y="2370"/>
                      <a:pt x="32416" y="0"/>
                      <a:pt x="298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51"/>
              <p:cNvSpPr/>
              <p:nvPr/>
            </p:nvSpPr>
            <p:spPr>
              <a:xfrm>
                <a:off x="-2239375" y="2687350"/>
                <a:ext cx="405425" cy="192175"/>
              </a:xfrm>
              <a:custGeom>
                <a:avLst/>
                <a:gdLst/>
                <a:ahLst/>
                <a:cxnLst/>
                <a:rect l="l" t="t" r="r" b="b"/>
                <a:pathLst>
                  <a:path w="16217" h="7687" extrusionOk="0">
                    <a:moveTo>
                      <a:pt x="16217" y="1"/>
                    </a:moveTo>
                    <a:lnTo>
                      <a:pt x="7561" y="805"/>
                    </a:lnTo>
                    <a:lnTo>
                      <a:pt x="3346" y="291"/>
                    </a:lnTo>
                    <a:cubicBezTo>
                      <a:pt x="3153" y="387"/>
                      <a:pt x="2992" y="516"/>
                      <a:pt x="2799" y="612"/>
                    </a:cubicBezTo>
                    <a:cubicBezTo>
                      <a:pt x="1223" y="1674"/>
                      <a:pt x="0" y="3444"/>
                      <a:pt x="97" y="5342"/>
                    </a:cubicBezTo>
                    <a:cubicBezTo>
                      <a:pt x="97" y="5953"/>
                      <a:pt x="290" y="6533"/>
                      <a:pt x="676" y="7015"/>
                    </a:cubicBezTo>
                    <a:cubicBezTo>
                      <a:pt x="1166" y="7525"/>
                      <a:pt x="1863" y="7686"/>
                      <a:pt x="2586" y="7686"/>
                    </a:cubicBezTo>
                    <a:cubicBezTo>
                      <a:pt x="3003" y="7686"/>
                      <a:pt x="3429" y="7633"/>
                      <a:pt x="3829" y="7562"/>
                    </a:cubicBezTo>
                    <a:cubicBezTo>
                      <a:pt x="8720" y="6661"/>
                      <a:pt x="13417" y="4055"/>
                      <a:pt x="16217" y="1"/>
                    </a:cubicBezTo>
                    <a:close/>
                  </a:path>
                </a:pathLst>
              </a:custGeom>
              <a:solidFill>
                <a:srgbClr val="FFA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51"/>
              <p:cNvSpPr/>
              <p:nvPr/>
            </p:nvSpPr>
            <p:spPr>
              <a:xfrm>
                <a:off x="-2294875" y="2705850"/>
                <a:ext cx="481850" cy="237325"/>
              </a:xfrm>
              <a:custGeom>
                <a:avLst/>
                <a:gdLst/>
                <a:ahLst/>
                <a:cxnLst/>
                <a:rect l="l" t="t" r="r" b="b"/>
                <a:pathLst>
                  <a:path w="19274" h="9493" fill="none" extrusionOk="0">
                    <a:moveTo>
                      <a:pt x="19273" y="65"/>
                    </a:moveTo>
                    <a:cubicBezTo>
                      <a:pt x="18308" y="2157"/>
                      <a:pt x="16828" y="3991"/>
                      <a:pt x="14994" y="5342"/>
                    </a:cubicBezTo>
                    <a:cubicBezTo>
                      <a:pt x="13128" y="6693"/>
                      <a:pt x="11101" y="7787"/>
                      <a:pt x="8913" y="8560"/>
                    </a:cubicBezTo>
                    <a:cubicBezTo>
                      <a:pt x="7626" y="9139"/>
                      <a:pt x="6242" y="9428"/>
                      <a:pt x="4859" y="9493"/>
                    </a:cubicBezTo>
                    <a:cubicBezTo>
                      <a:pt x="3443" y="9493"/>
                      <a:pt x="1995" y="9010"/>
                      <a:pt x="1094" y="7948"/>
                    </a:cubicBezTo>
                    <a:cubicBezTo>
                      <a:pt x="97" y="6693"/>
                      <a:pt x="0" y="4892"/>
                      <a:pt x="611" y="3412"/>
                    </a:cubicBezTo>
                    <a:cubicBezTo>
                      <a:pt x="1287" y="1964"/>
                      <a:pt x="2445" y="773"/>
                      <a:pt x="3861" y="1"/>
                    </a:cubicBezTo>
                  </a:path>
                </a:pathLst>
              </a:custGeom>
              <a:noFill/>
              <a:ln w="64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51"/>
              <p:cNvSpPr/>
              <p:nvPr/>
            </p:nvSpPr>
            <p:spPr>
              <a:xfrm>
                <a:off x="-2423600" y="2853075"/>
                <a:ext cx="59550" cy="296825"/>
              </a:xfrm>
              <a:custGeom>
                <a:avLst/>
                <a:gdLst/>
                <a:ahLst/>
                <a:cxnLst/>
                <a:rect l="l" t="t" r="r" b="b"/>
                <a:pathLst>
                  <a:path w="2382" h="11873" fill="none" extrusionOk="0">
                    <a:moveTo>
                      <a:pt x="1" y="11873"/>
                    </a:moveTo>
                    <a:cubicBezTo>
                      <a:pt x="516" y="7851"/>
                      <a:pt x="1320" y="3893"/>
                      <a:pt x="2382" y="0"/>
                    </a:cubicBezTo>
                  </a:path>
                </a:pathLst>
              </a:custGeom>
              <a:noFill/>
              <a:ln w="64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51"/>
              <p:cNvSpPr/>
              <p:nvPr/>
            </p:nvSpPr>
            <p:spPr>
              <a:xfrm>
                <a:off x="-1698025" y="2989000"/>
                <a:ext cx="485875" cy="734225"/>
              </a:xfrm>
              <a:custGeom>
                <a:avLst/>
                <a:gdLst/>
                <a:ahLst/>
                <a:cxnLst/>
                <a:rect l="l" t="t" r="r" b="b"/>
                <a:pathLst>
                  <a:path w="19435" h="29369" extrusionOk="0">
                    <a:moveTo>
                      <a:pt x="11133" y="1"/>
                    </a:moveTo>
                    <a:lnTo>
                      <a:pt x="3958" y="6178"/>
                    </a:lnTo>
                    <a:lnTo>
                      <a:pt x="9492" y="14126"/>
                    </a:lnTo>
                    <a:lnTo>
                      <a:pt x="3733" y="19242"/>
                    </a:lnTo>
                    <a:cubicBezTo>
                      <a:pt x="2767" y="20046"/>
                      <a:pt x="1899" y="20947"/>
                      <a:pt x="1126" y="21944"/>
                    </a:cubicBezTo>
                    <a:cubicBezTo>
                      <a:pt x="354" y="22974"/>
                      <a:pt x="0" y="24229"/>
                      <a:pt x="65" y="25516"/>
                    </a:cubicBezTo>
                    <a:cubicBezTo>
                      <a:pt x="260" y="27223"/>
                      <a:pt x="1942" y="29369"/>
                      <a:pt x="3562" y="29369"/>
                    </a:cubicBezTo>
                    <a:cubicBezTo>
                      <a:pt x="3804" y="29369"/>
                      <a:pt x="4045" y="29321"/>
                      <a:pt x="4280" y="29216"/>
                    </a:cubicBezTo>
                    <a:cubicBezTo>
                      <a:pt x="8688" y="27189"/>
                      <a:pt x="12613" y="24293"/>
                      <a:pt x="15831" y="20689"/>
                    </a:cubicBezTo>
                    <a:cubicBezTo>
                      <a:pt x="17118" y="19242"/>
                      <a:pt x="18276" y="17665"/>
                      <a:pt x="18855" y="15831"/>
                    </a:cubicBezTo>
                    <a:cubicBezTo>
                      <a:pt x="19434" y="13997"/>
                      <a:pt x="19338" y="12066"/>
                      <a:pt x="18179" y="10554"/>
                    </a:cubicBezTo>
                    <a:lnTo>
                      <a:pt x="11133" y="1"/>
                    </a:lnTo>
                    <a:close/>
                  </a:path>
                </a:pathLst>
              </a:custGeom>
              <a:solidFill>
                <a:srgbClr val="FFA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51"/>
              <p:cNvSpPr/>
              <p:nvPr/>
            </p:nvSpPr>
            <p:spPr>
              <a:xfrm>
                <a:off x="-1928900" y="3498450"/>
                <a:ext cx="411875" cy="309475"/>
              </a:xfrm>
              <a:custGeom>
                <a:avLst/>
                <a:gdLst/>
                <a:ahLst/>
                <a:cxnLst/>
                <a:rect l="l" t="t" r="r" b="b"/>
                <a:pathLst>
                  <a:path w="16475" h="12379" extrusionOk="0">
                    <a:moveTo>
                      <a:pt x="6129" y="1"/>
                    </a:moveTo>
                    <a:cubicBezTo>
                      <a:pt x="5546" y="1"/>
                      <a:pt x="4977" y="242"/>
                      <a:pt x="4570" y="698"/>
                    </a:cubicBezTo>
                    <a:cubicBezTo>
                      <a:pt x="4055" y="1309"/>
                      <a:pt x="4184" y="2403"/>
                      <a:pt x="4924" y="2692"/>
                    </a:cubicBezTo>
                    <a:cubicBezTo>
                      <a:pt x="3122" y="4398"/>
                      <a:pt x="1577" y="6360"/>
                      <a:pt x="355" y="8484"/>
                    </a:cubicBezTo>
                    <a:cubicBezTo>
                      <a:pt x="97" y="8838"/>
                      <a:pt x="1" y="9256"/>
                      <a:pt x="65" y="9642"/>
                    </a:cubicBezTo>
                    <a:cubicBezTo>
                      <a:pt x="226" y="10093"/>
                      <a:pt x="612" y="10414"/>
                      <a:pt x="1095" y="10447"/>
                    </a:cubicBezTo>
                    <a:cubicBezTo>
                      <a:pt x="1262" y="10481"/>
                      <a:pt x="1430" y="10498"/>
                      <a:pt x="1597" y="10498"/>
                    </a:cubicBezTo>
                    <a:cubicBezTo>
                      <a:pt x="2204" y="10498"/>
                      <a:pt x="2797" y="10278"/>
                      <a:pt x="3251" y="9900"/>
                    </a:cubicBezTo>
                    <a:cubicBezTo>
                      <a:pt x="3637" y="10672"/>
                      <a:pt x="4312" y="11283"/>
                      <a:pt x="5117" y="11605"/>
                    </a:cubicBezTo>
                    <a:cubicBezTo>
                      <a:pt x="5413" y="11708"/>
                      <a:pt x="5724" y="11759"/>
                      <a:pt x="6035" y="11759"/>
                    </a:cubicBezTo>
                    <a:cubicBezTo>
                      <a:pt x="6500" y="11759"/>
                      <a:pt x="6964" y="11644"/>
                      <a:pt x="7369" y="11412"/>
                    </a:cubicBezTo>
                    <a:cubicBezTo>
                      <a:pt x="7905" y="11987"/>
                      <a:pt x="8647" y="12288"/>
                      <a:pt x="9397" y="12288"/>
                    </a:cubicBezTo>
                    <a:cubicBezTo>
                      <a:pt x="9907" y="12288"/>
                      <a:pt x="10421" y="12149"/>
                      <a:pt x="10876" y="11862"/>
                    </a:cubicBezTo>
                    <a:cubicBezTo>
                      <a:pt x="11255" y="12147"/>
                      <a:pt x="11895" y="12378"/>
                      <a:pt x="12438" y="12378"/>
                    </a:cubicBezTo>
                    <a:cubicBezTo>
                      <a:pt x="12633" y="12378"/>
                      <a:pt x="12815" y="12349"/>
                      <a:pt x="12968" y="12281"/>
                    </a:cubicBezTo>
                    <a:cubicBezTo>
                      <a:pt x="13579" y="11991"/>
                      <a:pt x="13965" y="11412"/>
                      <a:pt x="14062" y="10768"/>
                    </a:cubicBezTo>
                    <a:cubicBezTo>
                      <a:pt x="15413" y="9932"/>
                      <a:pt x="16282" y="8516"/>
                      <a:pt x="16410" y="6940"/>
                    </a:cubicBezTo>
                    <a:cubicBezTo>
                      <a:pt x="16475" y="5653"/>
                      <a:pt x="15445" y="4687"/>
                      <a:pt x="14673" y="3658"/>
                    </a:cubicBezTo>
                    <a:cubicBezTo>
                      <a:pt x="13901" y="2628"/>
                      <a:pt x="12614" y="1598"/>
                      <a:pt x="11327" y="1438"/>
                    </a:cubicBezTo>
                    <a:lnTo>
                      <a:pt x="9106" y="1116"/>
                    </a:lnTo>
                    <a:cubicBezTo>
                      <a:pt x="8302" y="1019"/>
                      <a:pt x="7498" y="247"/>
                      <a:pt x="6726" y="86"/>
                    </a:cubicBezTo>
                    <a:cubicBezTo>
                      <a:pt x="6529" y="29"/>
                      <a:pt x="6328" y="1"/>
                      <a:pt x="6129" y="1"/>
                    </a:cubicBezTo>
                    <a:close/>
                  </a:path>
                </a:pathLst>
              </a:custGeom>
              <a:solidFill>
                <a:srgbClr val="FFA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51"/>
              <p:cNvSpPr/>
              <p:nvPr/>
            </p:nvSpPr>
            <p:spPr>
              <a:xfrm>
                <a:off x="-1825925" y="3704100"/>
                <a:ext cx="20125" cy="24950"/>
              </a:xfrm>
              <a:custGeom>
                <a:avLst/>
                <a:gdLst/>
                <a:ahLst/>
                <a:cxnLst/>
                <a:rect l="l" t="t" r="r" b="b"/>
                <a:pathLst>
                  <a:path w="805" h="998" extrusionOk="0">
                    <a:moveTo>
                      <a:pt x="0" y="998"/>
                    </a:moveTo>
                    <a:lnTo>
                      <a:pt x="805" y="1"/>
                    </a:lnTo>
                  </a:path>
                </a:pathLst>
              </a:custGeom>
              <a:solidFill>
                <a:srgbClr val="FFBC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51"/>
              <p:cNvSpPr/>
              <p:nvPr/>
            </p:nvSpPr>
            <p:spPr>
              <a:xfrm>
                <a:off x="-1825925" y="3704100"/>
                <a:ext cx="20125" cy="24950"/>
              </a:xfrm>
              <a:custGeom>
                <a:avLst/>
                <a:gdLst/>
                <a:ahLst/>
                <a:cxnLst/>
                <a:rect l="l" t="t" r="r" b="b"/>
                <a:pathLst>
                  <a:path w="805" h="998" fill="none" extrusionOk="0">
                    <a:moveTo>
                      <a:pt x="0" y="998"/>
                    </a:moveTo>
                    <a:lnTo>
                      <a:pt x="805" y="1"/>
                    </a:lnTo>
                  </a:path>
                </a:pathLst>
              </a:custGeom>
              <a:noFill/>
              <a:ln w="64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51"/>
              <p:cNvSpPr/>
              <p:nvPr/>
            </p:nvSpPr>
            <p:spPr>
              <a:xfrm>
                <a:off x="-1739850" y="3729025"/>
                <a:ext cx="49075" cy="48300"/>
              </a:xfrm>
              <a:custGeom>
                <a:avLst/>
                <a:gdLst/>
                <a:ahLst/>
                <a:cxnLst/>
                <a:rect l="l" t="t" r="r" b="b"/>
                <a:pathLst>
                  <a:path w="1963" h="1932" extrusionOk="0">
                    <a:moveTo>
                      <a:pt x="1963" y="1"/>
                    </a:moveTo>
                    <a:lnTo>
                      <a:pt x="0" y="1931"/>
                    </a:lnTo>
                    <a:cubicBezTo>
                      <a:pt x="772" y="1417"/>
                      <a:pt x="1416" y="773"/>
                      <a:pt x="1963" y="1"/>
                    </a:cubicBezTo>
                    <a:close/>
                  </a:path>
                </a:pathLst>
              </a:custGeom>
              <a:solidFill>
                <a:srgbClr val="FFBC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51"/>
              <p:cNvSpPr/>
              <p:nvPr/>
            </p:nvSpPr>
            <p:spPr>
              <a:xfrm>
                <a:off x="-1739850" y="3729025"/>
                <a:ext cx="49075" cy="48300"/>
              </a:xfrm>
              <a:custGeom>
                <a:avLst/>
                <a:gdLst/>
                <a:ahLst/>
                <a:cxnLst/>
                <a:rect l="l" t="t" r="r" b="b"/>
                <a:pathLst>
                  <a:path w="1963" h="1932" fill="none" extrusionOk="0">
                    <a:moveTo>
                      <a:pt x="0" y="1931"/>
                    </a:moveTo>
                    <a:cubicBezTo>
                      <a:pt x="772" y="1417"/>
                      <a:pt x="1416" y="773"/>
                      <a:pt x="1963" y="1"/>
                    </a:cubicBezTo>
                  </a:path>
                </a:pathLst>
              </a:custGeom>
              <a:noFill/>
              <a:ln w="64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51"/>
              <p:cNvSpPr/>
              <p:nvPr/>
            </p:nvSpPr>
            <p:spPr>
              <a:xfrm>
                <a:off x="-1651375" y="3749150"/>
                <a:ext cx="31400" cy="38625"/>
              </a:xfrm>
              <a:custGeom>
                <a:avLst/>
                <a:gdLst/>
                <a:ahLst/>
                <a:cxnLst/>
                <a:rect l="l" t="t" r="r" b="b"/>
                <a:pathLst>
                  <a:path w="1256" h="1545" extrusionOk="0">
                    <a:moveTo>
                      <a:pt x="1255" y="0"/>
                    </a:moveTo>
                    <a:lnTo>
                      <a:pt x="0" y="1545"/>
                    </a:lnTo>
                    <a:cubicBezTo>
                      <a:pt x="547" y="1159"/>
                      <a:pt x="966" y="612"/>
                      <a:pt x="1255" y="0"/>
                    </a:cubicBezTo>
                    <a:close/>
                  </a:path>
                </a:pathLst>
              </a:custGeom>
              <a:solidFill>
                <a:srgbClr val="FFBC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51"/>
              <p:cNvSpPr/>
              <p:nvPr/>
            </p:nvSpPr>
            <p:spPr>
              <a:xfrm>
                <a:off x="-1651375" y="3749150"/>
                <a:ext cx="31400" cy="38625"/>
              </a:xfrm>
              <a:custGeom>
                <a:avLst/>
                <a:gdLst/>
                <a:ahLst/>
                <a:cxnLst/>
                <a:rect l="l" t="t" r="r" b="b"/>
                <a:pathLst>
                  <a:path w="1256" h="1545" fill="none" extrusionOk="0">
                    <a:moveTo>
                      <a:pt x="0" y="1545"/>
                    </a:moveTo>
                    <a:cubicBezTo>
                      <a:pt x="547" y="1159"/>
                      <a:pt x="966" y="612"/>
                      <a:pt x="1255" y="0"/>
                    </a:cubicBezTo>
                  </a:path>
                </a:pathLst>
              </a:custGeom>
              <a:noFill/>
              <a:ln w="64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51"/>
              <p:cNvSpPr/>
              <p:nvPr/>
            </p:nvSpPr>
            <p:spPr>
              <a:xfrm>
                <a:off x="-1533950" y="3642125"/>
                <a:ext cx="60375" cy="58125"/>
              </a:xfrm>
              <a:custGeom>
                <a:avLst/>
                <a:gdLst/>
                <a:ahLst/>
                <a:cxnLst/>
                <a:rect l="l" t="t" r="r" b="b"/>
                <a:pathLst>
                  <a:path w="2415" h="2325" extrusionOk="0">
                    <a:moveTo>
                      <a:pt x="1160" y="0"/>
                    </a:moveTo>
                    <a:cubicBezTo>
                      <a:pt x="1138" y="0"/>
                      <a:pt x="1117" y="1"/>
                      <a:pt x="1095" y="2"/>
                    </a:cubicBezTo>
                    <a:cubicBezTo>
                      <a:pt x="451" y="66"/>
                      <a:pt x="1" y="613"/>
                      <a:pt x="33" y="1257"/>
                    </a:cubicBezTo>
                    <a:cubicBezTo>
                      <a:pt x="94" y="1862"/>
                      <a:pt x="580" y="2324"/>
                      <a:pt x="1173" y="2324"/>
                    </a:cubicBezTo>
                    <a:cubicBezTo>
                      <a:pt x="1211" y="2324"/>
                      <a:pt x="1249" y="2323"/>
                      <a:pt x="1288" y="2319"/>
                    </a:cubicBezTo>
                    <a:cubicBezTo>
                      <a:pt x="1932" y="2286"/>
                      <a:pt x="2414" y="1707"/>
                      <a:pt x="2350" y="1064"/>
                    </a:cubicBezTo>
                    <a:cubicBezTo>
                      <a:pt x="2319" y="442"/>
                      <a:pt x="1777" y="0"/>
                      <a:pt x="11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51"/>
              <p:cNvSpPr/>
              <p:nvPr/>
            </p:nvSpPr>
            <p:spPr>
              <a:xfrm>
                <a:off x="-1560475" y="3613511"/>
                <a:ext cx="61150" cy="58225"/>
              </a:xfrm>
              <a:custGeom>
                <a:avLst/>
                <a:gdLst/>
                <a:ahLst/>
                <a:cxnLst/>
                <a:rect l="l" t="t" r="r" b="b"/>
                <a:pathLst>
                  <a:path w="2446" h="2329" extrusionOk="0">
                    <a:moveTo>
                      <a:pt x="1242" y="0"/>
                    </a:moveTo>
                    <a:cubicBezTo>
                      <a:pt x="1203" y="0"/>
                      <a:pt x="1165" y="2"/>
                      <a:pt x="1126" y="6"/>
                    </a:cubicBezTo>
                    <a:cubicBezTo>
                      <a:pt x="483" y="38"/>
                      <a:pt x="0" y="617"/>
                      <a:pt x="65" y="1261"/>
                    </a:cubicBezTo>
                    <a:cubicBezTo>
                      <a:pt x="125" y="1866"/>
                      <a:pt x="612" y="2329"/>
                      <a:pt x="1204" y="2329"/>
                    </a:cubicBezTo>
                    <a:cubicBezTo>
                      <a:pt x="1242" y="2329"/>
                      <a:pt x="1281" y="2327"/>
                      <a:pt x="1319" y="2323"/>
                    </a:cubicBezTo>
                    <a:cubicBezTo>
                      <a:pt x="1963" y="2258"/>
                      <a:pt x="2446" y="1711"/>
                      <a:pt x="2381" y="1068"/>
                    </a:cubicBezTo>
                    <a:cubicBezTo>
                      <a:pt x="2351" y="463"/>
                      <a:pt x="1837" y="0"/>
                      <a:pt x="12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51"/>
              <p:cNvSpPr/>
              <p:nvPr/>
            </p:nvSpPr>
            <p:spPr>
              <a:xfrm>
                <a:off x="-1592650" y="3576387"/>
                <a:ext cx="60350" cy="58125"/>
              </a:xfrm>
              <a:custGeom>
                <a:avLst/>
                <a:gdLst/>
                <a:ahLst/>
                <a:cxnLst/>
                <a:rect l="l" t="t" r="r" b="b"/>
                <a:pathLst>
                  <a:path w="2414" h="2325" extrusionOk="0">
                    <a:moveTo>
                      <a:pt x="1241" y="0"/>
                    </a:moveTo>
                    <a:cubicBezTo>
                      <a:pt x="1203" y="0"/>
                      <a:pt x="1165" y="2"/>
                      <a:pt x="1126" y="6"/>
                    </a:cubicBezTo>
                    <a:cubicBezTo>
                      <a:pt x="483" y="38"/>
                      <a:pt x="0" y="617"/>
                      <a:pt x="65" y="1261"/>
                    </a:cubicBezTo>
                    <a:cubicBezTo>
                      <a:pt x="96" y="1882"/>
                      <a:pt x="637" y="2324"/>
                      <a:pt x="1255" y="2324"/>
                    </a:cubicBezTo>
                    <a:cubicBezTo>
                      <a:pt x="1276" y="2324"/>
                      <a:pt x="1298" y="2323"/>
                      <a:pt x="1319" y="2322"/>
                    </a:cubicBezTo>
                    <a:cubicBezTo>
                      <a:pt x="1963" y="2258"/>
                      <a:pt x="2413" y="1711"/>
                      <a:pt x="2381" y="1068"/>
                    </a:cubicBezTo>
                    <a:cubicBezTo>
                      <a:pt x="2321" y="463"/>
                      <a:pt x="1834" y="0"/>
                      <a:pt x="12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51"/>
              <p:cNvSpPr/>
              <p:nvPr/>
            </p:nvSpPr>
            <p:spPr>
              <a:xfrm>
                <a:off x="-1626450" y="3544254"/>
                <a:ext cx="60350" cy="58125"/>
              </a:xfrm>
              <a:custGeom>
                <a:avLst/>
                <a:gdLst/>
                <a:ahLst/>
                <a:cxnLst/>
                <a:rect l="l" t="t" r="r" b="b"/>
                <a:pathLst>
                  <a:path w="2414" h="2325" extrusionOk="0">
                    <a:moveTo>
                      <a:pt x="1210" y="1"/>
                    </a:moveTo>
                    <a:cubicBezTo>
                      <a:pt x="1172" y="1"/>
                      <a:pt x="1133" y="3"/>
                      <a:pt x="1095" y="7"/>
                    </a:cubicBezTo>
                    <a:cubicBezTo>
                      <a:pt x="451" y="39"/>
                      <a:pt x="1" y="618"/>
                      <a:pt x="33" y="1261"/>
                    </a:cubicBezTo>
                    <a:cubicBezTo>
                      <a:pt x="95" y="1883"/>
                      <a:pt x="608" y="2325"/>
                      <a:pt x="1223" y="2325"/>
                    </a:cubicBezTo>
                    <a:cubicBezTo>
                      <a:pt x="1245" y="2325"/>
                      <a:pt x="1266" y="2324"/>
                      <a:pt x="1288" y="2323"/>
                    </a:cubicBezTo>
                    <a:cubicBezTo>
                      <a:pt x="1931" y="2259"/>
                      <a:pt x="2414" y="1712"/>
                      <a:pt x="2350" y="1068"/>
                    </a:cubicBezTo>
                    <a:cubicBezTo>
                      <a:pt x="2319" y="464"/>
                      <a:pt x="1806" y="1"/>
                      <a:pt x="1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51"/>
              <p:cNvSpPr/>
              <p:nvPr/>
            </p:nvSpPr>
            <p:spPr>
              <a:xfrm>
                <a:off x="-1659425" y="3512726"/>
                <a:ext cx="60350" cy="58125"/>
              </a:xfrm>
              <a:custGeom>
                <a:avLst/>
                <a:gdLst/>
                <a:ahLst/>
                <a:cxnLst/>
                <a:rect l="l" t="t" r="r" b="b"/>
                <a:pathLst>
                  <a:path w="2414" h="2325" extrusionOk="0">
                    <a:moveTo>
                      <a:pt x="1188" y="0"/>
                    </a:moveTo>
                    <a:cubicBezTo>
                      <a:pt x="1168" y="0"/>
                      <a:pt x="1147" y="1"/>
                      <a:pt x="1127" y="2"/>
                    </a:cubicBezTo>
                    <a:cubicBezTo>
                      <a:pt x="483" y="66"/>
                      <a:pt x="1" y="613"/>
                      <a:pt x="33" y="1257"/>
                    </a:cubicBezTo>
                    <a:cubicBezTo>
                      <a:pt x="93" y="1861"/>
                      <a:pt x="609" y="2324"/>
                      <a:pt x="1178" y="2324"/>
                    </a:cubicBezTo>
                    <a:cubicBezTo>
                      <a:pt x="1214" y="2324"/>
                      <a:pt x="1251" y="2322"/>
                      <a:pt x="1288" y="2318"/>
                    </a:cubicBezTo>
                    <a:cubicBezTo>
                      <a:pt x="1931" y="2286"/>
                      <a:pt x="2414" y="1707"/>
                      <a:pt x="2382" y="1064"/>
                    </a:cubicBezTo>
                    <a:cubicBezTo>
                      <a:pt x="2319" y="442"/>
                      <a:pt x="1777" y="0"/>
                      <a:pt x="11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51"/>
              <p:cNvSpPr/>
              <p:nvPr/>
            </p:nvSpPr>
            <p:spPr>
              <a:xfrm>
                <a:off x="-1690000" y="3483550"/>
                <a:ext cx="61175" cy="58225"/>
              </a:xfrm>
              <a:custGeom>
                <a:avLst/>
                <a:gdLst/>
                <a:ahLst/>
                <a:cxnLst/>
                <a:rect l="l" t="t" r="r" b="b"/>
                <a:pathLst>
                  <a:path w="2447" h="2329" extrusionOk="0">
                    <a:moveTo>
                      <a:pt x="1242" y="1"/>
                    </a:moveTo>
                    <a:cubicBezTo>
                      <a:pt x="1204" y="1"/>
                      <a:pt x="1166" y="3"/>
                      <a:pt x="1127" y="6"/>
                    </a:cubicBezTo>
                    <a:cubicBezTo>
                      <a:pt x="484" y="71"/>
                      <a:pt x="1" y="618"/>
                      <a:pt x="65" y="1261"/>
                    </a:cubicBezTo>
                    <a:cubicBezTo>
                      <a:pt x="126" y="1866"/>
                      <a:pt x="613" y="2329"/>
                      <a:pt x="1205" y="2329"/>
                    </a:cubicBezTo>
                    <a:cubicBezTo>
                      <a:pt x="1243" y="2329"/>
                      <a:pt x="1281" y="2327"/>
                      <a:pt x="1320" y="2323"/>
                    </a:cubicBezTo>
                    <a:cubicBezTo>
                      <a:pt x="1964" y="2259"/>
                      <a:pt x="2446" y="1712"/>
                      <a:pt x="2382" y="1068"/>
                    </a:cubicBezTo>
                    <a:cubicBezTo>
                      <a:pt x="2321" y="463"/>
                      <a:pt x="1835" y="1"/>
                      <a:pt x="1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51"/>
              <p:cNvSpPr/>
              <p:nvPr/>
            </p:nvSpPr>
            <p:spPr>
              <a:xfrm>
                <a:off x="-1844425" y="2678050"/>
                <a:ext cx="485075" cy="559525"/>
              </a:xfrm>
              <a:custGeom>
                <a:avLst/>
                <a:gdLst/>
                <a:ahLst/>
                <a:cxnLst/>
                <a:rect l="l" t="t" r="r" b="b"/>
                <a:pathLst>
                  <a:path w="19403" h="22381" extrusionOk="0">
                    <a:moveTo>
                      <a:pt x="5616" y="1"/>
                    </a:moveTo>
                    <a:cubicBezTo>
                      <a:pt x="3728" y="1"/>
                      <a:pt x="1790" y="896"/>
                      <a:pt x="869" y="2561"/>
                    </a:cubicBezTo>
                    <a:cubicBezTo>
                      <a:pt x="161" y="3912"/>
                      <a:pt x="0" y="5457"/>
                      <a:pt x="419" y="6937"/>
                    </a:cubicBezTo>
                    <a:cubicBezTo>
                      <a:pt x="837" y="8352"/>
                      <a:pt x="1416" y="9768"/>
                      <a:pt x="2156" y="11055"/>
                    </a:cubicBezTo>
                    <a:cubicBezTo>
                      <a:pt x="4151" y="14787"/>
                      <a:pt x="6242" y="18649"/>
                      <a:pt x="8205" y="22381"/>
                    </a:cubicBezTo>
                    <a:lnTo>
                      <a:pt x="19402" y="14498"/>
                    </a:lnTo>
                    <a:cubicBezTo>
                      <a:pt x="17825" y="12181"/>
                      <a:pt x="16796" y="9800"/>
                      <a:pt x="15251" y="7484"/>
                    </a:cubicBezTo>
                    <a:cubicBezTo>
                      <a:pt x="14093" y="5778"/>
                      <a:pt x="12967" y="4073"/>
                      <a:pt x="11487" y="2657"/>
                    </a:cubicBezTo>
                    <a:cubicBezTo>
                      <a:pt x="10007" y="1242"/>
                      <a:pt x="8108" y="180"/>
                      <a:pt x="6081" y="19"/>
                    </a:cubicBezTo>
                    <a:cubicBezTo>
                      <a:pt x="5927" y="7"/>
                      <a:pt x="5772" y="1"/>
                      <a:pt x="56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51"/>
              <p:cNvSpPr/>
              <p:nvPr/>
            </p:nvSpPr>
            <p:spPr>
              <a:xfrm>
                <a:off x="-1630475" y="3027625"/>
                <a:ext cx="226875" cy="175375"/>
              </a:xfrm>
              <a:custGeom>
                <a:avLst/>
                <a:gdLst/>
                <a:ahLst/>
                <a:cxnLst/>
                <a:rect l="l" t="t" r="r" b="b"/>
                <a:pathLst>
                  <a:path w="9075" h="7015" fill="none" extrusionOk="0">
                    <a:moveTo>
                      <a:pt x="1" y="7014"/>
                    </a:moveTo>
                    <a:lnTo>
                      <a:pt x="9074" y="0"/>
                    </a:lnTo>
                  </a:path>
                </a:pathLst>
              </a:custGeom>
              <a:noFill/>
              <a:ln w="64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51"/>
              <p:cNvSpPr/>
              <p:nvPr/>
            </p:nvSpPr>
            <p:spPr>
              <a:xfrm>
                <a:off x="-2167800" y="2549000"/>
                <a:ext cx="326600" cy="231700"/>
              </a:xfrm>
              <a:custGeom>
                <a:avLst/>
                <a:gdLst/>
                <a:ahLst/>
                <a:cxnLst/>
                <a:rect l="l" t="t" r="r" b="b"/>
                <a:pathLst>
                  <a:path w="13064" h="9268" extrusionOk="0">
                    <a:moveTo>
                      <a:pt x="13064" y="1"/>
                    </a:moveTo>
                    <a:lnTo>
                      <a:pt x="1899" y="3250"/>
                    </a:lnTo>
                    <a:lnTo>
                      <a:pt x="1" y="9267"/>
                    </a:lnTo>
                    <a:lnTo>
                      <a:pt x="12292" y="6211"/>
                    </a:lnTo>
                    <a:lnTo>
                      <a:pt x="13064" y="1"/>
                    </a:lnTo>
                    <a:close/>
                  </a:path>
                </a:pathLst>
              </a:custGeom>
              <a:solidFill>
                <a:srgbClr val="FFA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51"/>
              <p:cNvSpPr/>
              <p:nvPr/>
            </p:nvSpPr>
            <p:spPr>
              <a:xfrm>
                <a:off x="-2553100" y="1754875"/>
                <a:ext cx="1080325" cy="910525"/>
              </a:xfrm>
              <a:custGeom>
                <a:avLst/>
                <a:gdLst/>
                <a:ahLst/>
                <a:cxnLst/>
                <a:rect l="l" t="t" r="r" b="b"/>
                <a:pathLst>
                  <a:path w="43213" h="36421" extrusionOk="0">
                    <a:moveTo>
                      <a:pt x="20912" y="1"/>
                    </a:moveTo>
                    <a:cubicBezTo>
                      <a:pt x="19543" y="1"/>
                      <a:pt x="18176" y="131"/>
                      <a:pt x="16828" y="395"/>
                    </a:cubicBezTo>
                    <a:cubicBezTo>
                      <a:pt x="13868" y="974"/>
                      <a:pt x="11133" y="2486"/>
                      <a:pt x="9042" y="4642"/>
                    </a:cubicBezTo>
                    <a:cubicBezTo>
                      <a:pt x="7015" y="6798"/>
                      <a:pt x="5374" y="9147"/>
                      <a:pt x="4570" y="11978"/>
                    </a:cubicBezTo>
                    <a:cubicBezTo>
                      <a:pt x="3797" y="14809"/>
                      <a:pt x="3540" y="17770"/>
                      <a:pt x="3797" y="20730"/>
                    </a:cubicBezTo>
                    <a:cubicBezTo>
                      <a:pt x="3926" y="22821"/>
                      <a:pt x="3604" y="24945"/>
                      <a:pt x="2864" y="26939"/>
                    </a:cubicBezTo>
                    <a:cubicBezTo>
                      <a:pt x="2671" y="27647"/>
                      <a:pt x="2317" y="28323"/>
                      <a:pt x="1899" y="28902"/>
                    </a:cubicBezTo>
                    <a:cubicBezTo>
                      <a:pt x="1416" y="29481"/>
                      <a:pt x="741" y="29867"/>
                      <a:pt x="1" y="29932"/>
                    </a:cubicBezTo>
                    <a:cubicBezTo>
                      <a:pt x="677" y="30669"/>
                      <a:pt x="1792" y="30996"/>
                      <a:pt x="2816" y="30996"/>
                    </a:cubicBezTo>
                    <a:cubicBezTo>
                      <a:pt x="2865" y="30996"/>
                      <a:pt x="2913" y="30995"/>
                      <a:pt x="2961" y="30994"/>
                    </a:cubicBezTo>
                    <a:cubicBezTo>
                      <a:pt x="4170" y="30933"/>
                      <a:pt x="5379" y="30702"/>
                      <a:pt x="6507" y="30275"/>
                    </a:cubicBezTo>
                    <a:lnTo>
                      <a:pt x="6507" y="30275"/>
                    </a:lnTo>
                    <a:cubicBezTo>
                      <a:pt x="6632" y="32550"/>
                      <a:pt x="5797" y="34754"/>
                      <a:pt x="4184" y="36367"/>
                    </a:cubicBezTo>
                    <a:cubicBezTo>
                      <a:pt x="4559" y="36403"/>
                      <a:pt x="4934" y="36421"/>
                      <a:pt x="5310" y="36421"/>
                    </a:cubicBezTo>
                    <a:cubicBezTo>
                      <a:pt x="7285" y="36421"/>
                      <a:pt x="9247" y="35924"/>
                      <a:pt x="11005" y="34951"/>
                    </a:cubicBezTo>
                    <a:lnTo>
                      <a:pt x="11005" y="34951"/>
                    </a:lnTo>
                    <a:cubicBezTo>
                      <a:pt x="10812" y="35402"/>
                      <a:pt x="10458" y="35788"/>
                      <a:pt x="10007" y="35981"/>
                    </a:cubicBezTo>
                    <a:cubicBezTo>
                      <a:pt x="11002" y="36147"/>
                      <a:pt x="12005" y="36229"/>
                      <a:pt x="13006" y="36229"/>
                    </a:cubicBezTo>
                    <a:cubicBezTo>
                      <a:pt x="14918" y="36229"/>
                      <a:pt x="16825" y="35929"/>
                      <a:pt x="18662" y="35337"/>
                    </a:cubicBezTo>
                    <a:cubicBezTo>
                      <a:pt x="20336" y="34790"/>
                      <a:pt x="21848" y="34018"/>
                      <a:pt x="23585" y="33889"/>
                    </a:cubicBezTo>
                    <a:cubicBezTo>
                      <a:pt x="25355" y="33728"/>
                      <a:pt x="27028" y="33696"/>
                      <a:pt x="28701" y="33181"/>
                    </a:cubicBezTo>
                    <a:cubicBezTo>
                      <a:pt x="29674" y="33436"/>
                      <a:pt x="30680" y="33558"/>
                      <a:pt x="31684" y="33558"/>
                    </a:cubicBezTo>
                    <a:cubicBezTo>
                      <a:pt x="32074" y="33558"/>
                      <a:pt x="32464" y="33539"/>
                      <a:pt x="32852" y="33503"/>
                    </a:cubicBezTo>
                    <a:cubicBezTo>
                      <a:pt x="32112" y="32988"/>
                      <a:pt x="31758" y="32088"/>
                      <a:pt x="31565" y="31187"/>
                    </a:cubicBezTo>
                    <a:lnTo>
                      <a:pt x="31565" y="31187"/>
                    </a:lnTo>
                    <a:cubicBezTo>
                      <a:pt x="33237" y="32807"/>
                      <a:pt x="35465" y="33708"/>
                      <a:pt x="37754" y="33708"/>
                    </a:cubicBezTo>
                    <a:cubicBezTo>
                      <a:pt x="38328" y="33708"/>
                      <a:pt x="38906" y="33652"/>
                      <a:pt x="39480" y="33535"/>
                    </a:cubicBezTo>
                    <a:cubicBezTo>
                      <a:pt x="38322" y="33053"/>
                      <a:pt x="37421" y="32152"/>
                      <a:pt x="36970" y="30994"/>
                    </a:cubicBezTo>
                    <a:lnTo>
                      <a:pt x="36970" y="30994"/>
                    </a:lnTo>
                    <a:cubicBezTo>
                      <a:pt x="37654" y="31198"/>
                      <a:pt x="38351" y="31298"/>
                      <a:pt x="39041" y="31298"/>
                    </a:cubicBezTo>
                    <a:cubicBezTo>
                      <a:pt x="40527" y="31298"/>
                      <a:pt x="41982" y="30832"/>
                      <a:pt x="43212" y="29932"/>
                    </a:cubicBezTo>
                    <a:cubicBezTo>
                      <a:pt x="41410" y="29739"/>
                      <a:pt x="39963" y="28162"/>
                      <a:pt x="39319" y="26457"/>
                    </a:cubicBezTo>
                    <a:cubicBezTo>
                      <a:pt x="38676" y="24784"/>
                      <a:pt x="38676" y="22885"/>
                      <a:pt x="38676" y="21084"/>
                    </a:cubicBezTo>
                    <a:cubicBezTo>
                      <a:pt x="38676" y="17930"/>
                      <a:pt x="38997" y="14777"/>
                      <a:pt x="38129" y="11753"/>
                    </a:cubicBezTo>
                    <a:cubicBezTo>
                      <a:pt x="37324" y="8696"/>
                      <a:pt x="35619" y="5961"/>
                      <a:pt x="33206" y="3902"/>
                    </a:cubicBezTo>
                    <a:cubicBezTo>
                      <a:pt x="31082" y="2164"/>
                      <a:pt x="28476" y="1167"/>
                      <a:pt x="25805" y="556"/>
                    </a:cubicBezTo>
                    <a:cubicBezTo>
                      <a:pt x="24193" y="188"/>
                      <a:pt x="22551" y="1"/>
                      <a:pt x="209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51"/>
              <p:cNvSpPr/>
              <p:nvPr/>
            </p:nvSpPr>
            <p:spPr>
              <a:xfrm>
                <a:off x="-2462200" y="2367825"/>
                <a:ext cx="134350" cy="98500"/>
              </a:xfrm>
              <a:custGeom>
                <a:avLst/>
                <a:gdLst/>
                <a:ahLst/>
                <a:cxnLst/>
                <a:rect l="l" t="t" r="r" b="b"/>
                <a:pathLst>
                  <a:path w="5374" h="3940" extrusionOk="0">
                    <a:moveTo>
                      <a:pt x="2264" y="1"/>
                    </a:moveTo>
                    <a:cubicBezTo>
                      <a:pt x="1990" y="1"/>
                      <a:pt x="1714" y="45"/>
                      <a:pt x="1448" y="137"/>
                    </a:cubicBezTo>
                    <a:cubicBezTo>
                      <a:pt x="515" y="523"/>
                      <a:pt x="1" y="1521"/>
                      <a:pt x="226" y="2518"/>
                    </a:cubicBezTo>
                    <a:cubicBezTo>
                      <a:pt x="515" y="3355"/>
                      <a:pt x="1448" y="3869"/>
                      <a:pt x="2349" y="3934"/>
                    </a:cubicBezTo>
                    <a:cubicBezTo>
                      <a:pt x="2412" y="3937"/>
                      <a:pt x="2490" y="3939"/>
                      <a:pt x="2578" y="3939"/>
                    </a:cubicBezTo>
                    <a:cubicBezTo>
                      <a:pt x="3302" y="3939"/>
                      <a:pt x="4762" y="3806"/>
                      <a:pt x="5020" y="3290"/>
                    </a:cubicBezTo>
                    <a:cubicBezTo>
                      <a:pt x="5374" y="2615"/>
                      <a:pt x="4569" y="1263"/>
                      <a:pt x="4119" y="813"/>
                    </a:cubicBezTo>
                    <a:cubicBezTo>
                      <a:pt x="3636" y="283"/>
                      <a:pt x="2954" y="1"/>
                      <a:pt x="2264" y="1"/>
                    </a:cubicBezTo>
                    <a:close/>
                  </a:path>
                </a:pathLst>
              </a:custGeom>
              <a:solidFill>
                <a:srgbClr val="FFA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51"/>
              <p:cNvSpPr/>
              <p:nvPr/>
            </p:nvSpPr>
            <p:spPr>
              <a:xfrm>
                <a:off x="-2429150" y="1846775"/>
                <a:ext cx="737500" cy="802825"/>
              </a:xfrm>
              <a:custGeom>
                <a:avLst/>
                <a:gdLst/>
                <a:ahLst/>
                <a:cxnLst/>
                <a:rect l="l" t="t" r="r" b="b"/>
                <a:pathLst>
                  <a:path w="29500" h="32113" extrusionOk="0">
                    <a:moveTo>
                      <a:pt x="15844" y="0"/>
                    </a:moveTo>
                    <a:cubicBezTo>
                      <a:pt x="15807" y="0"/>
                      <a:pt x="15769" y="0"/>
                      <a:pt x="15732" y="1"/>
                    </a:cubicBezTo>
                    <a:cubicBezTo>
                      <a:pt x="7977" y="1"/>
                      <a:pt x="1253" y="6339"/>
                      <a:pt x="770" y="14094"/>
                    </a:cubicBezTo>
                    <a:lnTo>
                      <a:pt x="545" y="18019"/>
                    </a:lnTo>
                    <a:cubicBezTo>
                      <a:pt x="0" y="25639"/>
                      <a:pt x="6019" y="32112"/>
                      <a:pt x="13656" y="32112"/>
                    </a:cubicBezTo>
                    <a:cubicBezTo>
                      <a:pt x="13693" y="32112"/>
                      <a:pt x="13731" y="32112"/>
                      <a:pt x="13769" y="32112"/>
                    </a:cubicBezTo>
                    <a:cubicBezTo>
                      <a:pt x="21491" y="32112"/>
                      <a:pt x="28248" y="25773"/>
                      <a:pt x="28698" y="18019"/>
                    </a:cubicBezTo>
                    <a:lnTo>
                      <a:pt x="28923" y="14094"/>
                    </a:lnTo>
                    <a:cubicBezTo>
                      <a:pt x="29500" y="6473"/>
                      <a:pt x="23449" y="0"/>
                      <a:pt x="15844" y="0"/>
                    </a:cubicBezTo>
                    <a:close/>
                  </a:path>
                </a:pathLst>
              </a:custGeom>
              <a:solidFill>
                <a:srgbClr val="FFA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51"/>
              <p:cNvSpPr/>
              <p:nvPr/>
            </p:nvSpPr>
            <p:spPr>
              <a:xfrm>
                <a:off x="-1800200" y="2359650"/>
                <a:ext cx="175400" cy="127800"/>
              </a:xfrm>
              <a:custGeom>
                <a:avLst/>
                <a:gdLst/>
                <a:ahLst/>
                <a:cxnLst/>
                <a:rect l="l" t="t" r="r" b="b"/>
                <a:pathLst>
                  <a:path w="7016" h="5112" extrusionOk="0">
                    <a:moveTo>
                      <a:pt x="4006" y="0"/>
                    </a:moveTo>
                    <a:cubicBezTo>
                      <a:pt x="3109" y="0"/>
                      <a:pt x="2235" y="372"/>
                      <a:pt x="1610" y="1043"/>
                    </a:cubicBezTo>
                    <a:cubicBezTo>
                      <a:pt x="1031" y="1622"/>
                      <a:pt x="1" y="3392"/>
                      <a:pt x="419" y="4261"/>
                    </a:cubicBezTo>
                    <a:cubicBezTo>
                      <a:pt x="723" y="4923"/>
                      <a:pt x="2515" y="5112"/>
                      <a:pt x="3487" y="5112"/>
                    </a:cubicBezTo>
                    <a:cubicBezTo>
                      <a:pt x="3649" y="5112"/>
                      <a:pt x="3788" y="5106"/>
                      <a:pt x="3894" y="5097"/>
                    </a:cubicBezTo>
                    <a:cubicBezTo>
                      <a:pt x="5052" y="5033"/>
                      <a:pt x="6275" y="4357"/>
                      <a:pt x="6629" y="3231"/>
                    </a:cubicBezTo>
                    <a:cubicBezTo>
                      <a:pt x="7015" y="2041"/>
                      <a:pt x="6243" y="625"/>
                      <a:pt x="5052" y="174"/>
                    </a:cubicBezTo>
                    <a:cubicBezTo>
                      <a:pt x="4709" y="57"/>
                      <a:pt x="4356" y="0"/>
                      <a:pt x="4006" y="0"/>
                    </a:cubicBezTo>
                    <a:close/>
                  </a:path>
                </a:pathLst>
              </a:custGeom>
              <a:solidFill>
                <a:srgbClr val="FFA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51"/>
              <p:cNvSpPr/>
              <p:nvPr/>
            </p:nvSpPr>
            <p:spPr>
              <a:xfrm>
                <a:off x="-2154125" y="2179725"/>
                <a:ext cx="251800" cy="163450"/>
              </a:xfrm>
              <a:custGeom>
                <a:avLst/>
                <a:gdLst/>
                <a:ahLst/>
                <a:cxnLst/>
                <a:rect l="l" t="t" r="r" b="b"/>
                <a:pathLst>
                  <a:path w="10072" h="6538" extrusionOk="0">
                    <a:moveTo>
                      <a:pt x="5908" y="1"/>
                    </a:moveTo>
                    <a:cubicBezTo>
                      <a:pt x="5387" y="1"/>
                      <a:pt x="4838" y="64"/>
                      <a:pt x="4280" y="196"/>
                    </a:cubicBezTo>
                    <a:cubicBezTo>
                      <a:pt x="1738" y="808"/>
                      <a:pt x="1" y="2706"/>
                      <a:pt x="419" y="4411"/>
                    </a:cubicBezTo>
                    <a:cubicBezTo>
                      <a:pt x="721" y="5721"/>
                      <a:pt x="2265" y="6538"/>
                      <a:pt x="4141" y="6538"/>
                    </a:cubicBezTo>
                    <a:cubicBezTo>
                      <a:pt x="4662" y="6538"/>
                      <a:pt x="5208" y="6475"/>
                      <a:pt x="5760" y="6342"/>
                    </a:cubicBezTo>
                    <a:cubicBezTo>
                      <a:pt x="8334" y="5731"/>
                      <a:pt x="10072" y="3864"/>
                      <a:pt x="9653" y="2159"/>
                    </a:cubicBezTo>
                    <a:cubicBezTo>
                      <a:pt x="9326" y="823"/>
                      <a:pt x="7794" y="1"/>
                      <a:pt x="59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51"/>
              <p:cNvSpPr/>
              <p:nvPr/>
            </p:nvSpPr>
            <p:spPr>
              <a:xfrm>
                <a:off x="-2343150" y="2175625"/>
                <a:ext cx="148025" cy="138900"/>
              </a:xfrm>
              <a:custGeom>
                <a:avLst/>
                <a:gdLst/>
                <a:ahLst/>
                <a:cxnLst/>
                <a:rect l="l" t="t" r="r" b="b"/>
                <a:pathLst>
                  <a:path w="5921" h="5556" extrusionOk="0">
                    <a:moveTo>
                      <a:pt x="2481" y="0"/>
                    </a:moveTo>
                    <a:cubicBezTo>
                      <a:pt x="1964" y="0"/>
                      <a:pt x="1466" y="158"/>
                      <a:pt x="1062" y="489"/>
                    </a:cubicBezTo>
                    <a:cubicBezTo>
                      <a:pt x="1" y="1358"/>
                      <a:pt x="1" y="3095"/>
                      <a:pt x="1030" y="4350"/>
                    </a:cubicBezTo>
                    <a:cubicBezTo>
                      <a:pt x="1663" y="5141"/>
                      <a:pt x="2551" y="5555"/>
                      <a:pt x="3388" y="5555"/>
                    </a:cubicBezTo>
                    <a:cubicBezTo>
                      <a:pt x="3913" y="5555"/>
                      <a:pt x="4418" y="5393"/>
                      <a:pt x="4827" y="5058"/>
                    </a:cubicBezTo>
                    <a:cubicBezTo>
                      <a:pt x="5889" y="4189"/>
                      <a:pt x="5921" y="2484"/>
                      <a:pt x="4859" y="1197"/>
                    </a:cubicBezTo>
                    <a:cubicBezTo>
                      <a:pt x="4221" y="420"/>
                      <a:pt x="3324" y="0"/>
                      <a:pt x="24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51"/>
              <p:cNvSpPr/>
              <p:nvPr/>
            </p:nvSpPr>
            <p:spPr>
              <a:xfrm>
                <a:off x="-2141250" y="2216000"/>
                <a:ext cx="117475" cy="117450"/>
              </a:xfrm>
              <a:custGeom>
                <a:avLst/>
                <a:gdLst/>
                <a:ahLst/>
                <a:cxnLst/>
                <a:rect l="l" t="t" r="r" b="b"/>
                <a:pathLst>
                  <a:path w="4699" h="4698" extrusionOk="0">
                    <a:moveTo>
                      <a:pt x="2349" y="0"/>
                    </a:moveTo>
                    <a:cubicBezTo>
                      <a:pt x="1062" y="0"/>
                      <a:pt x="1" y="1062"/>
                      <a:pt x="1" y="2349"/>
                    </a:cubicBezTo>
                    <a:cubicBezTo>
                      <a:pt x="1" y="3636"/>
                      <a:pt x="1062" y="4698"/>
                      <a:pt x="2349" y="4698"/>
                    </a:cubicBezTo>
                    <a:cubicBezTo>
                      <a:pt x="3636" y="4698"/>
                      <a:pt x="4698" y="3636"/>
                      <a:pt x="4698" y="2349"/>
                    </a:cubicBezTo>
                    <a:cubicBezTo>
                      <a:pt x="4698" y="1062"/>
                      <a:pt x="3636" y="0"/>
                      <a:pt x="23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51"/>
              <p:cNvSpPr/>
              <p:nvPr/>
            </p:nvSpPr>
            <p:spPr>
              <a:xfrm>
                <a:off x="-2308550" y="2212575"/>
                <a:ext cx="105400" cy="103400"/>
              </a:xfrm>
              <a:custGeom>
                <a:avLst/>
                <a:gdLst/>
                <a:ahLst/>
                <a:cxnLst/>
                <a:rect l="l" t="t" r="r" b="b"/>
                <a:pathLst>
                  <a:path w="4216" h="4136" extrusionOk="0">
                    <a:moveTo>
                      <a:pt x="2137" y="0"/>
                    </a:moveTo>
                    <a:cubicBezTo>
                      <a:pt x="1243" y="0"/>
                      <a:pt x="423" y="692"/>
                      <a:pt x="225" y="1682"/>
                    </a:cubicBezTo>
                    <a:cubicBezTo>
                      <a:pt x="0" y="2808"/>
                      <a:pt x="676" y="3902"/>
                      <a:pt x="1705" y="4095"/>
                    </a:cubicBezTo>
                    <a:cubicBezTo>
                      <a:pt x="1830" y="4122"/>
                      <a:pt x="1955" y="4135"/>
                      <a:pt x="2078" y="4135"/>
                    </a:cubicBezTo>
                    <a:cubicBezTo>
                      <a:pt x="2972" y="4135"/>
                      <a:pt x="3792" y="3444"/>
                      <a:pt x="3990" y="2454"/>
                    </a:cubicBezTo>
                    <a:cubicBezTo>
                      <a:pt x="4215" y="1328"/>
                      <a:pt x="3539" y="234"/>
                      <a:pt x="2510" y="41"/>
                    </a:cubicBezTo>
                    <a:cubicBezTo>
                      <a:pt x="2385" y="13"/>
                      <a:pt x="2260" y="0"/>
                      <a:pt x="21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51"/>
              <p:cNvSpPr/>
              <p:nvPr/>
            </p:nvSpPr>
            <p:spPr>
              <a:xfrm>
                <a:off x="-2271550" y="2290800"/>
                <a:ext cx="68400" cy="85450"/>
              </a:xfrm>
              <a:custGeom>
                <a:avLst/>
                <a:gdLst/>
                <a:ahLst/>
                <a:cxnLst/>
                <a:rect l="l" t="t" r="r" b="b"/>
                <a:pathLst>
                  <a:path w="2736" h="3418" extrusionOk="0">
                    <a:moveTo>
                      <a:pt x="2735" y="0"/>
                    </a:moveTo>
                    <a:lnTo>
                      <a:pt x="2735" y="0"/>
                    </a:lnTo>
                    <a:cubicBezTo>
                      <a:pt x="2671" y="419"/>
                      <a:pt x="2413" y="805"/>
                      <a:pt x="2027" y="1030"/>
                    </a:cubicBezTo>
                    <a:cubicBezTo>
                      <a:pt x="1673" y="1255"/>
                      <a:pt x="1287" y="1416"/>
                      <a:pt x="869" y="1545"/>
                    </a:cubicBezTo>
                    <a:lnTo>
                      <a:pt x="805" y="1577"/>
                    </a:lnTo>
                    <a:cubicBezTo>
                      <a:pt x="225" y="1706"/>
                      <a:pt x="0" y="2414"/>
                      <a:pt x="386" y="2864"/>
                    </a:cubicBezTo>
                    <a:cubicBezTo>
                      <a:pt x="483" y="2961"/>
                      <a:pt x="579" y="3057"/>
                      <a:pt x="708" y="3121"/>
                    </a:cubicBezTo>
                    <a:cubicBezTo>
                      <a:pt x="1102" y="3319"/>
                      <a:pt x="1570" y="3417"/>
                      <a:pt x="2026" y="3417"/>
                    </a:cubicBezTo>
                    <a:cubicBezTo>
                      <a:pt x="2091" y="3417"/>
                      <a:pt x="2156" y="3415"/>
                      <a:pt x="2220" y="3411"/>
                    </a:cubicBezTo>
                    <a:lnTo>
                      <a:pt x="2735" y="0"/>
                    </a:lnTo>
                    <a:close/>
                  </a:path>
                </a:pathLst>
              </a:custGeom>
              <a:solidFill>
                <a:srgbClr val="FFA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51"/>
              <p:cNvSpPr/>
              <p:nvPr/>
            </p:nvSpPr>
            <p:spPr>
              <a:xfrm>
                <a:off x="-2271550" y="2290800"/>
                <a:ext cx="68400" cy="86100"/>
              </a:xfrm>
              <a:custGeom>
                <a:avLst/>
                <a:gdLst/>
                <a:ahLst/>
                <a:cxnLst/>
                <a:rect l="l" t="t" r="r" b="b"/>
                <a:pathLst>
                  <a:path w="2736" h="3444" fill="none" extrusionOk="0">
                    <a:moveTo>
                      <a:pt x="2735" y="0"/>
                    </a:moveTo>
                    <a:cubicBezTo>
                      <a:pt x="2671" y="419"/>
                      <a:pt x="2413" y="805"/>
                      <a:pt x="2027" y="1030"/>
                    </a:cubicBezTo>
                    <a:cubicBezTo>
                      <a:pt x="1673" y="1255"/>
                      <a:pt x="1287" y="1416"/>
                      <a:pt x="869" y="1545"/>
                    </a:cubicBezTo>
                    <a:lnTo>
                      <a:pt x="805" y="1577"/>
                    </a:lnTo>
                    <a:cubicBezTo>
                      <a:pt x="225" y="1706"/>
                      <a:pt x="0" y="2414"/>
                      <a:pt x="386" y="2864"/>
                    </a:cubicBezTo>
                    <a:cubicBezTo>
                      <a:pt x="483" y="2961"/>
                      <a:pt x="579" y="3057"/>
                      <a:pt x="708" y="3121"/>
                    </a:cubicBezTo>
                    <a:cubicBezTo>
                      <a:pt x="1158" y="3347"/>
                      <a:pt x="1705" y="3443"/>
                      <a:pt x="2220" y="3411"/>
                    </a:cubicBezTo>
                  </a:path>
                </a:pathLst>
              </a:custGeom>
              <a:noFill/>
              <a:ln w="64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51"/>
              <p:cNvSpPr/>
              <p:nvPr/>
            </p:nvSpPr>
            <p:spPr>
              <a:xfrm>
                <a:off x="-1741475" y="2414925"/>
                <a:ext cx="77250" cy="41600"/>
              </a:xfrm>
              <a:custGeom>
                <a:avLst/>
                <a:gdLst/>
                <a:ahLst/>
                <a:cxnLst/>
                <a:rect l="l" t="t" r="r" b="b"/>
                <a:pathLst>
                  <a:path w="3090" h="1664" extrusionOk="0">
                    <a:moveTo>
                      <a:pt x="2213" y="0"/>
                    </a:moveTo>
                    <a:cubicBezTo>
                      <a:pt x="1534" y="0"/>
                      <a:pt x="884" y="369"/>
                      <a:pt x="548" y="1020"/>
                    </a:cubicBezTo>
                    <a:cubicBezTo>
                      <a:pt x="548" y="1205"/>
                      <a:pt x="473" y="1380"/>
                      <a:pt x="349" y="1501"/>
                    </a:cubicBezTo>
                    <a:lnTo>
                      <a:pt x="349" y="1501"/>
                    </a:lnTo>
                    <a:lnTo>
                      <a:pt x="3090" y="216"/>
                    </a:lnTo>
                    <a:cubicBezTo>
                      <a:pt x="2807" y="70"/>
                      <a:pt x="2507" y="0"/>
                      <a:pt x="2213" y="0"/>
                    </a:cubicBezTo>
                    <a:close/>
                    <a:moveTo>
                      <a:pt x="349" y="1501"/>
                    </a:moveTo>
                    <a:lnTo>
                      <a:pt x="1" y="1664"/>
                    </a:lnTo>
                    <a:cubicBezTo>
                      <a:pt x="137" y="1650"/>
                      <a:pt x="257" y="1590"/>
                      <a:pt x="349" y="1501"/>
                    </a:cubicBezTo>
                    <a:close/>
                  </a:path>
                </a:pathLst>
              </a:custGeom>
              <a:solidFill>
                <a:srgbClr val="FFA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51"/>
              <p:cNvSpPr/>
              <p:nvPr/>
            </p:nvSpPr>
            <p:spPr>
              <a:xfrm>
                <a:off x="-1741475" y="2408250"/>
                <a:ext cx="77250" cy="48275"/>
              </a:xfrm>
              <a:custGeom>
                <a:avLst/>
                <a:gdLst/>
                <a:ahLst/>
                <a:cxnLst/>
                <a:rect l="l" t="t" r="r" b="b"/>
                <a:pathLst>
                  <a:path w="3090" h="1931" fill="none" extrusionOk="0">
                    <a:moveTo>
                      <a:pt x="3090" y="483"/>
                    </a:moveTo>
                    <a:cubicBezTo>
                      <a:pt x="2156" y="0"/>
                      <a:pt x="1030" y="354"/>
                      <a:pt x="548" y="1287"/>
                    </a:cubicBezTo>
                    <a:cubicBezTo>
                      <a:pt x="548" y="1609"/>
                      <a:pt x="322" y="1898"/>
                      <a:pt x="1" y="1931"/>
                    </a:cubicBezTo>
                  </a:path>
                </a:pathLst>
              </a:custGeom>
              <a:solidFill>
                <a:schemeClr val="lt1"/>
              </a:solidFill>
              <a:ln w="64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51"/>
              <p:cNvSpPr/>
              <p:nvPr/>
            </p:nvSpPr>
            <p:spPr>
              <a:xfrm>
                <a:off x="-2443700" y="2409850"/>
                <a:ext cx="38625" cy="28975"/>
              </a:xfrm>
              <a:custGeom>
                <a:avLst/>
                <a:gdLst/>
                <a:ahLst/>
                <a:cxnLst/>
                <a:rect l="l" t="t" r="r" b="b"/>
                <a:pathLst>
                  <a:path w="1545" h="1159" extrusionOk="0">
                    <a:moveTo>
                      <a:pt x="1" y="0"/>
                    </a:moveTo>
                    <a:lnTo>
                      <a:pt x="1545" y="1159"/>
                    </a:lnTo>
                    <a:cubicBezTo>
                      <a:pt x="1320" y="483"/>
                      <a:pt x="708" y="0"/>
                      <a:pt x="1" y="0"/>
                    </a:cubicBezTo>
                    <a:close/>
                  </a:path>
                </a:pathLst>
              </a:custGeom>
              <a:solidFill>
                <a:srgbClr val="FFA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51"/>
              <p:cNvSpPr/>
              <p:nvPr/>
            </p:nvSpPr>
            <p:spPr>
              <a:xfrm>
                <a:off x="-2443700" y="2409850"/>
                <a:ext cx="38625" cy="28975"/>
              </a:xfrm>
              <a:custGeom>
                <a:avLst/>
                <a:gdLst/>
                <a:ahLst/>
                <a:cxnLst/>
                <a:rect l="l" t="t" r="r" b="b"/>
                <a:pathLst>
                  <a:path w="1545" h="1159" fill="none" extrusionOk="0">
                    <a:moveTo>
                      <a:pt x="1545" y="1159"/>
                    </a:moveTo>
                    <a:cubicBezTo>
                      <a:pt x="1320" y="483"/>
                      <a:pt x="708" y="0"/>
                      <a:pt x="1" y="0"/>
                    </a:cubicBezTo>
                  </a:path>
                </a:pathLst>
              </a:custGeom>
              <a:noFill/>
              <a:ln w="64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51"/>
              <p:cNvSpPr/>
              <p:nvPr/>
            </p:nvSpPr>
            <p:spPr>
              <a:xfrm>
                <a:off x="-2288450" y="2416275"/>
                <a:ext cx="372450" cy="183625"/>
              </a:xfrm>
              <a:custGeom>
                <a:avLst/>
                <a:gdLst/>
                <a:ahLst/>
                <a:cxnLst/>
                <a:rect l="l" t="t" r="r" b="b"/>
                <a:pathLst>
                  <a:path w="14898" h="7345" extrusionOk="0">
                    <a:moveTo>
                      <a:pt x="14898" y="1"/>
                    </a:moveTo>
                    <a:lnTo>
                      <a:pt x="13965" y="97"/>
                    </a:lnTo>
                    <a:lnTo>
                      <a:pt x="901" y="1706"/>
                    </a:lnTo>
                    <a:lnTo>
                      <a:pt x="0" y="1835"/>
                    </a:lnTo>
                    <a:cubicBezTo>
                      <a:pt x="676" y="4087"/>
                      <a:pt x="2768" y="6146"/>
                      <a:pt x="4988" y="6919"/>
                    </a:cubicBezTo>
                    <a:cubicBezTo>
                      <a:pt x="5801" y="7205"/>
                      <a:pt x="6643" y="7344"/>
                      <a:pt x="7480" y="7344"/>
                    </a:cubicBezTo>
                    <a:cubicBezTo>
                      <a:pt x="8994" y="7344"/>
                      <a:pt x="10492" y="6888"/>
                      <a:pt x="11777" y="6018"/>
                    </a:cubicBezTo>
                    <a:cubicBezTo>
                      <a:pt x="12517" y="5503"/>
                      <a:pt x="13160" y="4827"/>
                      <a:pt x="13643" y="4087"/>
                    </a:cubicBezTo>
                    <a:cubicBezTo>
                      <a:pt x="14447" y="2864"/>
                      <a:pt x="14865" y="1449"/>
                      <a:pt x="148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51"/>
              <p:cNvSpPr/>
              <p:nvPr/>
            </p:nvSpPr>
            <p:spPr>
              <a:xfrm>
                <a:off x="-2265925" y="2418700"/>
                <a:ext cx="325800" cy="98100"/>
              </a:xfrm>
              <a:custGeom>
                <a:avLst/>
                <a:gdLst/>
                <a:ahLst/>
                <a:cxnLst/>
                <a:rect l="l" t="t" r="r" b="b"/>
                <a:pathLst>
                  <a:path w="13032" h="3924" extrusionOk="0">
                    <a:moveTo>
                      <a:pt x="13031" y="0"/>
                    </a:moveTo>
                    <a:lnTo>
                      <a:pt x="0" y="1609"/>
                    </a:lnTo>
                    <a:lnTo>
                      <a:pt x="998" y="3604"/>
                    </a:lnTo>
                    <a:cubicBezTo>
                      <a:pt x="2146" y="3801"/>
                      <a:pt x="3357" y="3924"/>
                      <a:pt x="4563" y="3924"/>
                    </a:cubicBezTo>
                    <a:cubicBezTo>
                      <a:pt x="7109" y="3924"/>
                      <a:pt x="9631" y="3374"/>
                      <a:pt x="11487" y="1802"/>
                    </a:cubicBezTo>
                    <a:cubicBezTo>
                      <a:pt x="12098" y="1287"/>
                      <a:pt x="12613" y="676"/>
                      <a:pt x="130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51"/>
              <p:cNvSpPr/>
              <p:nvPr/>
            </p:nvSpPr>
            <p:spPr>
              <a:xfrm>
                <a:off x="-2087350" y="2494975"/>
                <a:ext cx="139975" cy="103925"/>
              </a:xfrm>
              <a:custGeom>
                <a:avLst/>
                <a:gdLst/>
                <a:ahLst/>
                <a:cxnLst/>
                <a:rect l="l" t="t" r="r" b="b"/>
                <a:pathLst>
                  <a:path w="5599" h="4157" extrusionOk="0">
                    <a:moveTo>
                      <a:pt x="4203" y="0"/>
                    </a:moveTo>
                    <a:cubicBezTo>
                      <a:pt x="3977" y="0"/>
                      <a:pt x="3750" y="28"/>
                      <a:pt x="3540" y="70"/>
                    </a:cubicBezTo>
                    <a:cubicBezTo>
                      <a:pt x="2124" y="424"/>
                      <a:pt x="966" y="1357"/>
                      <a:pt x="290" y="2644"/>
                    </a:cubicBezTo>
                    <a:cubicBezTo>
                      <a:pt x="32" y="3031"/>
                      <a:pt x="0" y="3513"/>
                      <a:pt x="193" y="3964"/>
                    </a:cubicBezTo>
                    <a:cubicBezTo>
                      <a:pt x="226" y="4028"/>
                      <a:pt x="290" y="4092"/>
                      <a:pt x="354" y="4157"/>
                    </a:cubicBezTo>
                    <a:cubicBezTo>
                      <a:pt x="1577" y="3996"/>
                      <a:pt x="2735" y="3577"/>
                      <a:pt x="3733" y="2870"/>
                    </a:cubicBezTo>
                    <a:cubicBezTo>
                      <a:pt x="4473" y="2355"/>
                      <a:pt x="5116" y="1679"/>
                      <a:pt x="5599" y="939"/>
                    </a:cubicBezTo>
                    <a:cubicBezTo>
                      <a:pt x="5567" y="778"/>
                      <a:pt x="5502" y="617"/>
                      <a:pt x="5406" y="489"/>
                    </a:cubicBezTo>
                    <a:cubicBezTo>
                      <a:pt x="5124" y="120"/>
                      <a:pt x="4667" y="0"/>
                      <a:pt x="4203" y="0"/>
                    </a:cubicBezTo>
                    <a:close/>
                  </a:path>
                </a:pathLst>
              </a:custGeom>
              <a:solidFill>
                <a:srgbClr val="FF8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51"/>
              <p:cNvSpPr/>
              <p:nvPr/>
            </p:nvSpPr>
            <p:spPr>
              <a:xfrm>
                <a:off x="-2186300" y="2376000"/>
                <a:ext cx="208375" cy="40700"/>
              </a:xfrm>
              <a:custGeom>
                <a:avLst/>
                <a:gdLst/>
                <a:ahLst/>
                <a:cxnLst/>
                <a:rect l="l" t="t" r="r" b="b"/>
                <a:pathLst>
                  <a:path w="8335" h="1628" extrusionOk="0">
                    <a:moveTo>
                      <a:pt x="1144" y="0"/>
                    </a:moveTo>
                    <a:cubicBezTo>
                      <a:pt x="639" y="0"/>
                      <a:pt x="341" y="126"/>
                      <a:pt x="194" y="421"/>
                    </a:cubicBezTo>
                    <a:cubicBezTo>
                      <a:pt x="1" y="807"/>
                      <a:pt x="33" y="1547"/>
                      <a:pt x="483" y="1580"/>
                    </a:cubicBezTo>
                    <a:cubicBezTo>
                      <a:pt x="865" y="1613"/>
                      <a:pt x="1279" y="1627"/>
                      <a:pt x="1711" y="1627"/>
                    </a:cubicBezTo>
                    <a:cubicBezTo>
                      <a:pt x="4624" y="1627"/>
                      <a:pt x="8334" y="968"/>
                      <a:pt x="8334" y="968"/>
                    </a:cubicBezTo>
                    <a:lnTo>
                      <a:pt x="1674" y="35"/>
                    </a:lnTo>
                    <a:cubicBezTo>
                      <a:pt x="1476" y="12"/>
                      <a:pt x="1300" y="0"/>
                      <a:pt x="11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51"/>
              <p:cNvSpPr/>
              <p:nvPr/>
            </p:nvSpPr>
            <p:spPr>
              <a:xfrm>
                <a:off x="-2379350" y="2377675"/>
                <a:ext cx="132750" cy="38625"/>
              </a:xfrm>
              <a:custGeom>
                <a:avLst/>
                <a:gdLst/>
                <a:ahLst/>
                <a:cxnLst/>
                <a:rect l="l" t="t" r="r" b="b"/>
                <a:pathLst>
                  <a:path w="5310" h="1545" extrusionOk="0">
                    <a:moveTo>
                      <a:pt x="4441" y="0"/>
                    </a:moveTo>
                    <a:lnTo>
                      <a:pt x="1" y="483"/>
                    </a:lnTo>
                    <a:cubicBezTo>
                      <a:pt x="1352" y="1094"/>
                      <a:pt x="2768" y="1448"/>
                      <a:pt x="4216" y="1545"/>
                    </a:cubicBezTo>
                    <a:cubicBezTo>
                      <a:pt x="4634" y="1545"/>
                      <a:pt x="5020" y="1320"/>
                      <a:pt x="5181" y="966"/>
                    </a:cubicBezTo>
                    <a:cubicBezTo>
                      <a:pt x="5310" y="740"/>
                      <a:pt x="5310" y="451"/>
                      <a:pt x="5181" y="226"/>
                    </a:cubicBezTo>
                    <a:cubicBezTo>
                      <a:pt x="5052" y="33"/>
                      <a:pt x="4602" y="0"/>
                      <a:pt x="44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51"/>
              <p:cNvSpPr/>
              <p:nvPr/>
            </p:nvSpPr>
            <p:spPr>
              <a:xfrm>
                <a:off x="-2452550" y="1820200"/>
                <a:ext cx="805225" cy="716725"/>
              </a:xfrm>
              <a:custGeom>
                <a:avLst/>
                <a:gdLst/>
                <a:ahLst/>
                <a:cxnLst/>
                <a:rect l="l" t="t" r="r" b="b"/>
                <a:pathLst>
                  <a:path w="32209" h="28669" extrusionOk="0">
                    <a:moveTo>
                      <a:pt x="15892" y="1"/>
                    </a:moveTo>
                    <a:cubicBezTo>
                      <a:pt x="15840" y="1"/>
                      <a:pt x="15787" y="1"/>
                      <a:pt x="15734" y="2"/>
                    </a:cubicBezTo>
                    <a:cubicBezTo>
                      <a:pt x="13579" y="34"/>
                      <a:pt x="11487" y="838"/>
                      <a:pt x="9621" y="1932"/>
                    </a:cubicBezTo>
                    <a:cubicBezTo>
                      <a:pt x="5889" y="4088"/>
                      <a:pt x="2993" y="7467"/>
                      <a:pt x="1449" y="11489"/>
                    </a:cubicBezTo>
                    <a:cubicBezTo>
                      <a:pt x="1" y="15607"/>
                      <a:pt x="226" y="20112"/>
                      <a:pt x="2124" y="24037"/>
                    </a:cubicBezTo>
                    <a:cubicBezTo>
                      <a:pt x="2092" y="21077"/>
                      <a:pt x="2285" y="18149"/>
                      <a:pt x="2639" y="15221"/>
                    </a:cubicBezTo>
                    <a:cubicBezTo>
                      <a:pt x="3057" y="12261"/>
                      <a:pt x="4055" y="9429"/>
                      <a:pt x="5503" y="6823"/>
                    </a:cubicBezTo>
                    <a:lnTo>
                      <a:pt x="5503" y="6823"/>
                    </a:lnTo>
                    <a:cubicBezTo>
                      <a:pt x="5470" y="7370"/>
                      <a:pt x="5470" y="7949"/>
                      <a:pt x="5503" y="8496"/>
                    </a:cubicBezTo>
                    <a:cubicBezTo>
                      <a:pt x="5985" y="7531"/>
                      <a:pt x="6725" y="6694"/>
                      <a:pt x="7658" y="6147"/>
                    </a:cubicBezTo>
                    <a:cubicBezTo>
                      <a:pt x="8270" y="7692"/>
                      <a:pt x="9492" y="8947"/>
                      <a:pt x="11069" y="9526"/>
                    </a:cubicBezTo>
                    <a:cubicBezTo>
                      <a:pt x="10586" y="8496"/>
                      <a:pt x="10297" y="7370"/>
                      <a:pt x="10232" y="6212"/>
                    </a:cubicBezTo>
                    <a:lnTo>
                      <a:pt x="10232" y="6212"/>
                    </a:lnTo>
                    <a:cubicBezTo>
                      <a:pt x="13868" y="9558"/>
                      <a:pt x="18212" y="12035"/>
                      <a:pt x="22910" y="13483"/>
                    </a:cubicBezTo>
                    <a:cubicBezTo>
                      <a:pt x="22910" y="16347"/>
                      <a:pt x="23263" y="19178"/>
                      <a:pt x="24004" y="21945"/>
                    </a:cubicBezTo>
                    <a:cubicBezTo>
                      <a:pt x="24550" y="24069"/>
                      <a:pt x="25355" y="26321"/>
                      <a:pt x="27157" y="27512"/>
                    </a:cubicBezTo>
                    <a:cubicBezTo>
                      <a:pt x="28388" y="28271"/>
                      <a:pt x="29789" y="28668"/>
                      <a:pt x="31222" y="28668"/>
                    </a:cubicBezTo>
                    <a:cubicBezTo>
                      <a:pt x="31550" y="28668"/>
                      <a:pt x="31879" y="28648"/>
                      <a:pt x="32208" y="28606"/>
                    </a:cubicBezTo>
                    <a:cubicBezTo>
                      <a:pt x="30020" y="26547"/>
                      <a:pt x="29055" y="23490"/>
                      <a:pt x="29699" y="20530"/>
                    </a:cubicBezTo>
                    <a:cubicBezTo>
                      <a:pt x="30439" y="17441"/>
                      <a:pt x="30664" y="14223"/>
                      <a:pt x="30342" y="11038"/>
                    </a:cubicBezTo>
                    <a:cubicBezTo>
                      <a:pt x="29956" y="7949"/>
                      <a:pt x="28572" y="4828"/>
                      <a:pt x="25998" y="3059"/>
                    </a:cubicBezTo>
                    <a:cubicBezTo>
                      <a:pt x="24583" y="2061"/>
                      <a:pt x="22877" y="1546"/>
                      <a:pt x="21236" y="1032"/>
                    </a:cubicBezTo>
                    <a:cubicBezTo>
                      <a:pt x="19485" y="531"/>
                      <a:pt x="17704" y="1"/>
                      <a:pt x="158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51"/>
              <p:cNvSpPr/>
              <p:nvPr/>
            </p:nvSpPr>
            <p:spPr>
              <a:xfrm>
                <a:off x="-2130800" y="2115725"/>
                <a:ext cx="185850" cy="48000"/>
              </a:xfrm>
              <a:custGeom>
                <a:avLst/>
                <a:gdLst/>
                <a:ahLst/>
                <a:cxnLst/>
                <a:rect l="l" t="t" r="r" b="b"/>
                <a:pathLst>
                  <a:path w="7434" h="1920" extrusionOk="0">
                    <a:moveTo>
                      <a:pt x="2485" y="0"/>
                    </a:moveTo>
                    <a:cubicBezTo>
                      <a:pt x="1648" y="0"/>
                      <a:pt x="807" y="144"/>
                      <a:pt x="1" y="440"/>
                    </a:cubicBezTo>
                    <a:cubicBezTo>
                      <a:pt x="59" y="961"/>
                      <a:pt x="455" y="1456"/>
                      <a:pt x="956" y="1456"/>
                    </a:cubicBezTo>
                    <a:cubicBezTo>
                      <a:pt x="1012" y="1456"/>
                      <a:pt x="1069" y="1450"/>
                      <a:pt x="1127" y="1437"/>
                    </a:cubicBezTo>
                    <a:cubicBezTo>
                      <a:pt x="1907" y="1245"/>
                      <a:pt x="2701" y="1152"/>
                      <a:pt x="3495" y="1152"/>
                    </a:cubicBezTo>
                    <a:cubicBezTo>
                      <a:pt x="4829" y="1152"/>
                      <a:pt x="6163" y="1416"/>
                      <a:pt x="7433" y="1920"/>
                    </a:cubicBezTo>
                    <a:cubicBezTo>
                      <a:pt x="6071" y="667"/>
                      <a:pt x="4288" y="0"/>
                      <a:pt x="24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51"/>
              <p:cNvSpPr/>
              <p:nvPr/>
            </p:nvSpPr>
            <p:spPr>
              <a:xfrm>
                <a:off x="-2339125" y="2107400"/>
                <a:ext cx="139175" cy="41600"/>
              </a:xfrm>
              <a:custGeom>
                <a:avLst/>
                <a:gdLst/>
                <a:ahLst/>
                <a:cxnLst/>
                <a:rect l="l" t="t" r="r" b="b"/>
                <a:pathLst>
                  <a:path w="5567" h="1664" extrusionOk="0">
                    <a:moveTo>
                      <a:pt x="5470" y="1"/>
                    </a:moveTo>
                    <a:lnTo>
                      <a:pt x="5052" y="226"/>
                    </a:lnTo>
                    <a:cubicBezTo>
                      <a:pt x="3957" y="598"/>
                      <a:pt x="2772" y="896"/>
                      <a:pt x="1610" y="896"/>
                    </a:cubicBezTo>
                    <a:cubicBezTo>
                      <a:pt x="1065" y="896"/>
                      <a:pt x="524" y="830"/>
                      <a:pt x="0" y="676"/>
                    </a:cubicBezTo>
                    <a:lnTo>
                      <a:pt x="0" y="676"/>
                    </a:lnTo>
                    <a:cubicBezTo>
                      <a:pt x="898" y="1325"/>
                      <a:pt x="1970" y="1664"/>
                      <a:pt x="3050" y="1664"/>
                    </a:cubicBezTo>
                    <a:cubicBezTo>
                      <a:pt x="3364" y="1664"/>
                      <a:pt x="3679" y="1635"/>
                      <a:pt x="3990" y="1577"/>
                    </a:cubicBezTo>
                    <a:cubicBezTo>
                      <a:pt x="4408" y="1513"/>
                      <a:pt x="4795" y="1352"/>
                      <a:pt x="5116" y="1094"/>
                    </a:cubicBezTo>
                    <a:cubicBezTo>
                      <a:pt x="5438" y="837"/>
                      <a:pt x="5567" y="419"/>
                      <a:pt x="54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51"/>
              <p:cNvSpPr/>
              <p:nvPr/>
            </p:nvSpPr>
            <p:spPr>
              <a:xfrm>
                <a:off x="-2095400" y="2165325"/>
                <a:ext cx="108625" cy="26550"/>
              </a:xfrm>
              <a:custGeom>
                <a:avLst/>
                <a:gdLst/>
                <a:ahLst/>
                <a:cxnLst/>
                <a:rect l="l" t="t" r="r" b="b"/>
                <a:pathLst>
                  <a:path w="4345" h="1062" fill="none" extrusionOk="0">
                    <a:moveTo>
                      <a:pt x="4344" y="258"/>
                    </a:moveTo>
                    <a:cubicBezTo>
                      <a:pt x="2832" y="0"/>
                      <a:pt x="1320" y="290"/>
                      <a:pt x="1" y="1062"/>
                    </a:cubicBezTo>
                  </a:path>
                </a:pathLst>
              </a:custGeom>
              <a:solidFill>
                <a:schemeClr val="dk1"/>
              </a:solidFill>
              <a:ln w="64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51"/>
              <p:cNvSpPr/>
              <p:nvPr/>
            </p:nvSpPr>
            <p:spPr>
              <a:xfrm>
                <a:off x="-2280400" y="2167725"/>
                <a:ext cx="57125" cy="22550"/>
              </a:xfrm>
              <a:custGeom>
                <a:avLst/>
                <a:gdLst/>
                <a:ahLst/>
                <a:cxnLst/>
                <a:rect l="l" t="t" r="r" b="b"/>
                <a:pathLst>
                  <a:path w="2285" h="902" extrusionOk="0">
                    <a:moveTo>
                      <a:pt x="0" y="1"/>
                    </a:moveTo>
                    <a:lnTo>
                      <a:pt x="2285" y="902"/>
                    </a:lnTo>
                    <a:cubicBezTo>
                      <a:pt x="1673" y="322"/>
                      <a:pt x="869" y="1"/>
                      <a:pt x="0" y="1"/>
                    </a:cubicBezTo>
                    <a:close/>
                  </a:path>
                </a:pathLst>
              </a:custGeom>
              <a:solidFill>
                <a:srgbClr val="FFBC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51"/>
              <p:cNvSpPr/>
              <p:nvPr/>
            </p:nvSpPr>
            <p:spPr>
              <a:xfrm>
                <a:off x="-2280400" y="2167725"/>
                <a:ext cx="57125" cy="22550"/>
              </a:xfrm>
              <a:custGeom>
                <a:avLst/>
                <a:gdLst/>
                <a:ahLst/>
                <a:cxnLst/>
                <a:rect l="l" t="t" r="r" b="b"/>
                <a:pathLst>
                  <a:path w="2285" h="902" fill="none" extrusionOk="0">
                    <a:moveTo>
                      <a:pt x="2285" y="902"/>
                    </a:moveTo>
                    <a:cubicBezTo>
                      <a:pt x="1673" y="322"/>
                      <a:pt x="869" y="1"/>
                      <a:pt x="0" y="1"/>
                    </a:cubicBezTo>
                  </a:path>
                </a:pathLst>
              </a:custGeom>
              <a:solidFill>
                <a:schemeClr val="dk1"/>
              </a:solidFill>
              <a:ln w="64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51"/>
              <p:cNvSpPr/>
              <p:nvPr/>
            </p:nvSpPr>
            <p:spPr>
              <a:xfrm>
                <a:off x="-2366475" y="1873325"/>
                <a:ext cx="716725" cy="279950"/>
              </a:xfrm>
              <a:custGeom>
                <a:avLst/>
                <a:gdLst/>
                <a:ahLst/>
                <a:cxnLst/>
                <a:rect l="l" t="t" r="r" b="b"/>
                <a:pathLst>
                  <a:path w="28669" h="11198" fill="none" extrusionOk="0">
                    <a:moveTo>
                      <a:pt x="0" y="5277"/>
                    </a:moveTo>
                    <a:cubicBezTo>
                      <a:pt x="644" y="4248"/>
                      <a:pt x="1577" y="3443"/>
                      <a:pt x="2703" y="2896"/>
                    </a:cubicBezTo>
                    <a:cubicBezTo>
                      <a:pt x="2478" y="3508"/>
                      <a:pt x="2414" y="4151"/>
                      <a:pt x="2478" y="4795"/>
                    </a:cubicBezTo>
                    <a:cubicBezTo>
                      <a:pt x="3089" y="3990"/>
                      <a:pt x="3797" y="3315"/>
                      <a:pt x="4602" y="2703"/>
                    </a:cubicBezTo>
                    <a:cubicBezTo>
                      <a:pt x="4730" y="3862"/>
                      <a:pt x="5277" y="4955"/>
                      <a:pt x="6146" y="5760"/>
                    </a:cubicBezTo>
                    <a:cubicBezTo>
                      <a:pt x="5889" y="4473"/>
                      <a:pt x="5953" y="3154"/>
                      <a:pt x="6371" y="1899"/>
                    </a:cubicBezTo>
                    <a:cubicBezTo>
                      <a:pt x="9235" y="4409"/>
                      <a:pt x="12163" y="6918"/>
                      <a:pt x="15541" y="8623"/>
                    </a:cubicBezTo>
                    <a:cubicBezTo>
                      <a:pt x="18952" y="10329"/>
                      <a:pt x="22909" y="11198"/>
                      <a:pt x="26577" y="10232"/>
                    </a:cubicBezTo>
                    <a:cubicBezTo>
                      <a:pt x="22781" y="8945"/>
                      <a:pt x="19338" y="6822"/>
                      <a:pt x="16474" y="4022"/>
                    </a:cubicBezTo>
                    <a:cubicBezTo>
                      <a:pt x="21204" y="4376"/>
                      <a:pt x="25612" y="6596"/>
                      <a:pt x="28669" y="10232"/>
                    </a:cubicBezTo>
                    <a:cubicBezTo>
                      <a:pt x="28025" y="5792"/>
                      <a:pt x="25194" y="1963"/>
                      <a:pt x="21140" y="0"/>
                    </a:cubicBezTo>
                  </a:path>
                </a:pathLst>
              </a:custGeom>
              <a:noFill/>
              <a:ln w="40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51"/>
              <p:cNvSpPr/>
              <p:nvPr/>
            </p:nvSpPr>
            <p:spPr>
              <a:xfrm>
                <a:off x="-1859725" y="2172550"/>
                <a:ext cx="207575" cy="398200"/>
              </a:xfrm>
              <a:custGeom>
                <a:avLst/>
                <a:gdLst/>
                <a:ahLst/>
                <a:cxnLst/>
                <a:rect l="l" t="t" r="r" b="b"/>
                <a:pathLst>
                  <a:path w="8303" h="15928" fill="none" extrusionOk="0">
                    <a:moveTo>
                      <a:pt x="65" y="1"/>
                    </a:moveTo>
                    <a:cubicBezTo>
                      <a:pt x="1" y="3218"/>
                      <a:pt x="291" y="6500"/>
                      <a:pt x="1578" y="9428"/>
                    </a:cubicBezTo>
                    <a:cubicBezTo>
                      <a:pt x="2865" y="12388"/>
                      <a:pt x="5246" y="14962"/>
                      <a:pt x="8302" y="15928"/>
                    </a:cubicBezTo>
                    <a:cubicBezTo>
                      <a:pt x="5439" y="12260"/>
                      <a:pt x="4119" y="7658"/>
                      <a:pt x="4602" y="3025"/>
                    </a:cubicBezTo>
                  </a:path>
                </a:pathLst>
              </a:custGeom>
              <a:noFill/>
              <a:ln w="40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51"/>
              <p:cNvSpPr/>
              <p:nvPr/>
            </p:nvSpPr>
            <p:spPr>
              <a:xfrm>
                <a:off x="-1650575" y="2174975"/>
                <a:ext cx="135975" cy="344300"/>
              </a:xfrm>
              <a:custGeom>
                <a:avLst/>
                <a:gdLst/>
                <a:ahLst/>
                <a:cxnLst/>
                <a:rect l="l" t="t" r="r" b="b"/>
                <a:pathLst>
                  <a:path w="5439" h="13772" fill="none" extrusionOk="0">
                    <a:moveTo>
                      <a:pt x="1" y="12774"/>
                    </a:moveTo>
                    <a:cubicBezTo>
                      <a:pt x="1706" y="13546"/>
                      <a:pt x="3604" y="13771"/>
                      <a:pt x="5438" y="13417"/>
                    </a:cubicBezTo>
                    <a:cubicBezTo>
                      <a:pt x="3990" y="13031"/>
                      <a:pt x="2929" y="11680"/>
                      <a:pt x="2285" y="10329"/>
                    </a:cubicBezTo>
                    <a:cubicBezTo>
                      <a:pt x="1706" y="8913"/>
                      <a:pt x="1384" y="7401"/>
                      <a:pt x="1352" y="5888"/>
                    </a:cubicBezTo>
                    <a:cubicBezTo>
                      <a:pt x="1255" y="3926"/>
                      <a:pt x="1384" y="1931"/>
                      <a:pt x="1706" y="0"/>
                    </a:cubicBezTo>
                  </a:path>
                </a:pathLst>
              </a:custGeom>
              <a:noFill/>
              <a:ln w="40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51"/>
              <p:cNvSpPr/>
              <p:nvPr/>
            </p:nvSpPr>
            <p:spPr>
              <a:xfrm>
                <a:off x="-2449325" y="2158075"/>
                <a:ext cx="24150" cy="209975"/>
              </a:xfrm>
              <a:custGeom>
                <a:avLst/>
                <a:gdLst/>
                <a:ahLst/>
                <a:cxnLst/>
                <a:rect l="l" t="t" r="r" b="b"/>
                <a:pathLst>
                  <a:path w="966" h="8399" fill="none" extrusionOk="0">
                    <a:moveTo>
                      <a:pt x="547" y="1"/>
                    </a:moveTo>
                    <a:cubicBezTo>
                      <a:pt x="0" y="2800"/>
                      <a:pt x="129" y="5663"/>
                      <a:pt x="966" y="8398"/>
                    </a:cubicBezTo>
                  </a:path>
                </a:pathLst>
              </a:custGeom>
              <a:noFill/>
              <a:ln w="40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51"/>
              <p:cNvSpPr/>
              <p:nvPr/>
            </p:nvSpPr>
            <p:spPr>
              <a:xfrm>
                <a:off x="-1809850" y="2511900"/>
                <a:ext cx="152050" cy="90350"/>
              </a:xfrm>
              <a:custGeom>
                <a:avLst/>
                <a:gdLst/>
                <a:ahLst/>
                <a:cxnLst/>
                <a:rect l="l" t="t" r="r" b="b"/>
                <a:pathLst>
                  <a:path w="6082" h="3614" extrusionOk="0">
                    <a:moveTo>
                      <a:pt x="2313" y="0"/>
                    </a:moveTo>
                    <a:cubicBezTo>
                      <a:pt x="2033" y="0"/>
                      <a:pt x="1754" y="33"/>
                      <a:pt x="1481" y="101"/>
                    </a:cubicBezTo>
                    <a:cubicBezTo>
                      <a:pt x="966" y="166"/>
                      <a:pt x="483" y="487"/>
                      <a:pt x="226" y="938"/>
                    </a:cubicBezTo>
                    <a:cubicBezTo>
                      <a:pt x="1" y="1485"/>
                      <a:pt x="97" y="2128"/>
                      <a:pt x="516" y="2547"/>
                    </a:cubicBezTo>
                    <a:cubicBezTo>
                      <a:pt x="902" y="2997"/>
                      <a:pt x="1417" y="3287"/>
                      <a:pt x="1996" y="3415"/>
                    </a:cubicBezTo>
                    <a:cubicBezTo>
                      <a:pt x="2393" y="3515"/>
                      <a:pt x="3003" y="3614"/>
                      <a:pt x="3613" y="3614"/>
                    </a:cubicBezTo>
                    <a:cubicBezTo>
                      <a:pt x="4387" y="3614"/>
                      <a:pt x="5161" y="3454"/>
                      <a:pt x="5503" y="2933"/>
                    </a:cubicBezTo>
                    <a:cubicBezTo>
                      <a:pt x="6082" y="2000"/>
                      <a:pt x="4891" y="906"/>
                      <a:pt x="4184" y="487"/>
                    </a:cubicBezTo>
                    <a:cubicBezTo>
                      <a:pt x="3601" y="173"/>
                      <a:pt x="2955" y="0"/>
                      <a:pt x="23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51"/>
              <p:cNvSpPr/>
              <p:nvPr/>
            </p:nvSpPr>
            <p:spPr>
              <a:xfrm>
                <a:off x="-1784900" y="2555450"/>
                <a:ext cx="43450" cy="17725"/>
              </a:xfrm>
              <a:custGeom>
                <a:avLst/>
                <a:gdLst/>
                <a:ahLst/>
                <a:cxnLst/>
                <a:rect l="l" t="t" r="r" b="b"/>
                <a:pathLst>
                  <a:path w="1738" h="709" fill="none" extrusionOk="0">
                    <a:moveTo>
                      <a:pt x="0" y="65"/>
                    </a:moveTo>
                    <a:cubicBezTo>
                      <a:pt x="644" y="0"/>
                      <a:pt x="1287" y="258"/>
                      <a:pt x="1738" y="708"/>
                    </a:cubicBezTo>
                  </a:path>
                </a:pathLst>
              </a:custGeom>
              <a:noFill/>
              <a:ln w="48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99" name="Google Shape;1499;p51"/>
            <p:cNvSpPr/>
            <p:nvPr/>
          </p:nvSpPr>
          <p:spPr>
            <a:xfrm flipH="1">
              <a:off x="3445506" y="2128490"/>
              <a:ext cx="369957" cy="369402"/>
            </a:xfrm>
            <a:custGeom>
              <a:avLst/>
              <a:gdLst/>
              <a:ahLst/>
              <a:cxnLst/>
              <a:rect l="l" t="t" r="r" b="b"/>
              <a:pathLst>
                <a:path w="24672" h="24635" extrusionOk="0">
                  <a:moveTo>
                    <a:pt x="12318" y="1"/>
                  </a:moveTo>
                  <a:cubicBezTo>
                    <a:pt x="5536" y="1"/>
                    <a:pt x="1" y="5499"/>
                    <a:pt x="1" y="12318"/>
                  </a:cubicBezTo>
                  <a:cubicBezTo>
                    <a:pt x="1" y="19136"/>
                    <a:pt x="5536" y="24635"/>
                    <a:pt x="12318" y="24635"/>
                  </a:cubicBezTo>
                  <a:cubicBezTo>
                    <a:pt x="19137" y="24635"/>
                    <a:pt x="24672" y="19136"/>
                    <a:pt x="24672" y="12318"/>
                  </a:cubicBezTo>
                  <a:cubicBezTo>
                    <a:pt x="24672" y="5499"/>
                    <a:pt x="19137" y="1"/>
                    <a:pt x="123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51"/>
            <p:cNvSpPr/>
            <p:nvPr/>
          </p:nvSpPr>
          <p:spPr>
            <a:xfrm flipH="1">
              <a:off x="3709265" y="841848"/>
              <a:ext cx="169558" cy="169304"/>
            </a:xfrm>
            <a:custGeom>
              <a:avLst/>
              <a:gdLst/>
              <a:ahLst/>
              <a:cxnLst/>
              <a:rect l="l" t="t" r="r" b="b"/>
              <a:pathLst>
                <a:path w="24672" h="24635" extrusionOk="0">
                  <a:moveTo>
                    <a:pt x="12318" y="1"/>
                  </a:moveTo>
                  <a:cubicBezTo>
                    <a:pt x="5536" y="1"/>
                    <a:pt x="1" y="5499"/>
                    <a:pt x="1" y="12318"/>
                  </a:cubicBezTo>
                  <a:cubicBezTo>
                    <a:pt x="1" y="19136"/>
                    <a:pt x="5536" y="24635"/>
                    <a:pt x="12318" y="24635"/>
                  </a:cubicBezTo>
                  <a:cubicBezTo>
                    <a:pt x="19137" y="24635"/>
                    <a:pt x="24672" y="19136"/>
                    <a:pt x="24672" y="12318"/>
                  </a:cubicBezTo>
                  <a:cubicBezTo>
                    <a:pt x="24672" y="5499"/>
                    <a:pt x="19137" y="1"/>
                    <a:pt x="123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1" name="Google Shape;1501;p51"/>
          <p:cNvSpPr txBox="1">
            <a:spLocks noGrp="1"/>
          </p:cNvSpPr>
          <p:nvPr>
            <p:ph type="subTitle" idx="2"/>
          </p:nvPr>
        </p:nvSpPr>
        <p:spPr>
          <a:xfrm>
            <a:off x="4485280" y="1517565"/>
            <a:ext cx="3940800" cy="47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ReactJS là một opensource được phát triển bởi Facebook, ra mắt vào năm 2013, bản thân nó là một thư viện Javascript được dùng để để xây dựng các tương tác với các thành phần trên website.</a:t>
            </a:r>
            <a:endParaRPr dirty="0"/>
          </a:p>
        </p:txBody>
      </p:sp>
      <p:sp>
        <p:nvSpPr>
          <p:cNvPr id="1504" name="Google Shape;1504;p51"/>
          <p:cNvSpPr txBox="1">
            <a:spLocks noGrp="1"/>
          </p:cNvSpPr>
          <p:nvPr>
            <p:ph type="title"/>
          </p:nvPr>
        </p:nvSpPr>
        <p:spPr>
          <a:xfrm>
            <a:off x="4572025" y="539500"/>
            <a:ext cx="3858600" cy="61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REACTJS </a:t>
            </a:r>
            <a:r>
              <a:rPr lang="en-US" b="1" dirty="0" err="1"/>
              <a:t>Là</a:t>
            </a:r>
            <a:r>
              <a:rPr lang="en-US" b="1" dirty="0"/>
              <a:t> </a:t>
            </a:r>
            <a:r>
              <a:rPr lang="en-US" b="1" dirty="0" err="1"/>
              <a:t>gì</a:t>
            </a:r>
            <a:endParaRPr b="1" dirty="0"/>
          </a:p>
        </p:txBody>
      </p:sp>
    </p:spTree>
    <p:extLst>
      <p:ext uri="{BB962C8B-B14F-4D97-AF65-F5344CB8AC3E}">
        <p14:creationId xmlns:p14="http://schemas.microsoft.com/office/powerpoint/2010/main" val="19922500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11"/>
        <p:cNvGrpSpPr/>
        <p:nvPr/>
      </p:nvGrpSpPr>
      <p:grpSpPr>
        <a:xfrm>
          <a:off x="0" y="0"/>
          <a:ext cx="0" cy="0"/>
          <a:chOff x="0" y="0"/>
          <a:chExt cx="0" cy="0"/>
        </a:xfrm>
      </p:grpSpPr>
      <p:grpSp>
        <p:nvGrpSpPr>
          <p:cNvPr id="1512" name="Google Shape;1512;p52"/>
          <p:cNvGrpSpPr/>
          <p:nvPr/>
        </p:nvGrpSpPr>
        <p:grpSpPr>
          <a:xfrm>
            <a:off x="1284550" y="690436"/>
            <a:ext cx="5360382" cy="3832805"/>
            <a:chOff x="1284550" y="690436"/>
            <a:chExt cx="5360382" cy="3832805"/>
          </a:xfrm>
        </p:grpSpPr>
        <p:grpSp>
          <p:nvGrpSpPr>
            <p:cNvPr id="1513" name="Google Shape;1513;p52"/>
            <p:cNvGrpSpPr/>
            <p:nvPr/>
          </p:nvGrpSpPr>
          <p:grpSpPr>
            <a:xfrm>
              <a:off x="1284550" y="690436"/>
              <a:ext cx="5360382" cy="3832805"/>
              <a:chOff x="1284550" y="690436"/>
              <a:chExt cx="5360382" cy="3832805"/>
            </a:xfrm>
          </p:grpSpPr>
          <p:grpSp>
            <p:nvGrpSpPr>
              <p:cNvPr id="1514" name="Google Shape;1514;p52"/>
              <p:cNvGrpSpPr/>
              <p:nvPr/>
            </p:nvGrpSpPr>
            <p:grpSpPr>
              <a:xfrm>
                <a:off x="2409011" y="690436"/>
                <a:ext cx="4235920" cy="3832805"/>
                <a:chOff x="2409011" y="690436"/>
                <a:chExt cx="4235920" cy="3832805"/>
              </a:xfrm>
            </p:grpSpPr>
            <p:sp>
              <p:nvSpPr>
                <p:cNvPr id="1515" name="Google Shape;1515;p52"/>
                <p:cNvSpPr/>
                <p:nvPr/>
              </p:nvSpPr>
              <p:spPr>
                <a:xfrm>
                  <a:off x="2509209" y="4353937"/>
                  <a:ext cx="169558" cy="169304"/>
                </a:xfrm>
                <a:custGeom>
                  <a:avLst/>
                  <a:gdLst/>
                  <a:ahLst/>
                  <a:cxnLst/>
                  <a:rect l="l" t="t" r="r" b="b"/>
                  <a:pathLst>
                    <a:path w="24672" h="24635" extrusionOk="0">
                      <a:moveTo>
                        <a:pt x="12318" y="1"/>
                      </a:moveTo>
                      <a:cubicBezTo>
                        <a:pt x="5536" y="1"/>
                        <a:pt x="1" y="5499"/>
                        <a:pt x="1" y="12318"/>
                      </a:cubicBezTo>
                      <a:cubicBezTo>
                        <a:pt x="1" y="19136"/>
                        <a:pt x="5536" y="24635"/>
                        <a:pt x="12318" y="24635"/>
                      </a:cubicBezTo>
                      <a:cubicBezTo>
                        <a:pt x="19137" y="24635"/>
                        <a:pt x="24672" y="19136"/>
                        <a:pt x="24672" y="12318"/>
                      </a:cubicBezTo>
                      <a:cubicBezTo>
                        <a:pt x="24672" y="5499"/>
                        <a:pt x="19137" y="1"/>
                        <a:pt x="123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52"/>
                <p:cNvSpPr/>
                <p:nvPr/>
              </p:nvSpPr>
              <p:spPr>
                <a:xfrm>
                  <a:off x="4913438" y="3617688"/>
                  <a:ext cx="236543" cy="236188"/>
                </a:xfrm>
                <a:custGeom>
                  <a:avLst/>
                  <a:gdLst/>
                  <a:ahLst/>
                  <a:cxnLst/>
                  <a:rect l="l" t="t" r="r" b="b"/>
                  <a:pathLst>
                    <a:path w="24672" h="24635" extrusionOk="0">
                      <a:moveTo>
                        <a:pt x="12318" y="1"/>
                      </a:moveTo>
                      <a:cubicBezTo>
                        <a:pt x="5536" y="1"/>
                        <a:pt x="1" y="5499"/>
                        <a:pt x="1" y="12318"/>
                      </a:cubicBezTo>
                      <a:cubicBezTo>
                        <a:pt x="1" y="19136"/>
                        <a:pt x="5536" y="24635"/>
                        <a:pt x="12318" y="24635"/>
                      </a:cubicBezTo>
                      <a:cubicBezTo>
                        <a:pt x="19137" y="24635"/>
                        <a:pt x="24672" y="19136"/>
                        <a:pt x="24672" y="12318"/>
                      </a:cubicBezTo>
                      <a:cubicBezTo>
                        <a:pt x="24672" y="5499"/>
                        <a:pt x="19137" y="1"/>
                        <a:pt x="123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52"/>
                <p:cNvSpPr/>
                <p:nvPr/>
              </p:nvSpPr>
              <p:spPr>
                <a:xfrm>
                  <a:off x="5043200" y="690436"/>
                  <a:ext cx="169558" cy="169304"/>
                </a:xfrm>
                <a:custGeom>
                  <a:avLst/>
                  <a:gdLst/>
                  <a:ahLst/>
                  <a:cxnLst/>
                  <a:rect l="l" t="t" r="r" b="b"/>
                  <a:pathLst>
                    <a:path w="24672" h="24635" extrusionOk="0">
                      <a:moveTo>
                        <a:pt x="12318" y="1"/>
                      </a:moveTo>
                      <a:cubicBezTo>
                        <a:pt x="5536" y="1"/>
                        <a:pt x="1" y="5499"/>
                        <a:pt x="1" y="12318"/>
                      </a:cubicBezTo>
                      <a:cubicBezTo>
                        <a:pt x="1" y="19136"/>
                        <a:pt x="5536" y="24635"/>
                        <a:pt x="12318" y="24635"/>
                      </a:cubicBezTo>
                      <a:cubicBezTo>
                        <a:pt x="19137" y="24635"/>
                        <a:pt x="24672" y="19136"/>
                        <a:pt x="24672" y="12318"/>
                      </a:cubicBezTo>
                      <a:cubicBezTo>
                        <a:pt x="24672" y="5499"/>
                        <a:pt x="19137" y="1"/>
                        <a:pt x="123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52"/>
                <p:cNvSpPr/>
                <p:nvPr/>
              </p:nvSpPr>
              <p:spPr>
                <a:xfrm>
                  <a:off x="2409011" y="1719990"/>
                  <a:ext cx="369957" cy="369402"/>
                </a:xfrm>
                <a:custGeom>
                  <a:avLst/>
                  <a:gdLst/>
                  <a:ahLst/>
                  <a:cxnLst/>
                  <a:rect l="l" t="t" r="r" b="b"/>
                  <a:pathLst>
                    <a:path w="24672" h="24635" extrusionOk="0">
                      <a:moveTo>
                        <a:pt x="12318" y="1"/>
                      </a:moveTo>
                      <a:cubicBezTo>
                        <a:pt x="5536" y="1"/>
                        <a:pt x="1" y="5499"/>
                        <a:pt x="1" y="12318"/>
                      </a:cubicBezTo>
                      <a:cubicBezTo>
                        <a:pt x="1" y="19136"/>
                        <a:pt x="5536" y="24635"/>
                        <a:pt x="12318" y="24635"/>
                      </a:cubicBezTo>
                      <a:cubicBezTo>
                        <a:pt x="19137" y="24635"/>
                        <a:pt x="24672" y="19136"/>
                        <a:pt x="24672" y="12318"/>
                      </a:cubicBezTo>
                      <a:cubicBezTo>
                        <a:pt x="24672" y="5499"/>
                        <a:pt x="19137" y="1"/>
                        <a:pt x="123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52"/>
                <p:cNvSpPr/>
                <p:nvPr/>
              </p:nvSpPr>
              <p:spPr>
                <a:xfrm>
                  <a:off x="6274975" y="1497327"/>
                  <a:ext cx="369957" cy="369402"/>
                </a:xfrm>
                <a:custGeom>
                  <a:avLst/>
                  <a:gdLst/>
                  <a:ahLst/>
                  <a:cxnLst/>
                  <a:rect l="l" t="t" r="r" b="b"/>
                  <a:pathLst>
                    <a:path w="24672" h="24635" extrusionOk="0">
                      <a:moveTo>
                        <a:pt x="12318" y="1"/>
                      </a:moveTo>
                      <a:cubicBezTo>
                        <a:pt x="5536" y="1"/>
                        <a:pt x="1" y="5499"/>
                        <a:pt x="1" y="12318"/>
                      </a:cubicBezTo>
                      <a:cubicBezTo>
                        <a:pt x="1" y="19136"/>
                        <a:pt x="5536" y="24635"/>
                        <a:pt x="12318" y="24635"/>
                      </a:cubicBezTo>
                      <a:cubicBezTo>
                        <a:pt x="19137" y="24635"/>
                        <a:pt x="24672" y="19136"/>
                        <a:pt x="24672" y="12318"/>
                      </a:cubicBezTo>
                      <a:cubicBezTo>
                        <a:pt x="24672" y="5499"/>
                        <a:pt x="19137" y="1"/>
                        <a:pt x="123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0" name="Google Shape;1520;p52"/>
              <p:cNvSpPr/>
              <p:nvPr/>
            </p:nvSpPr>
            <p:spPr>
              <a:xfrm flipH="1">
                <a:off x="1284550" y="1325882"/>
                <a:ext cx="782366" cy="412544"/>
              </a:xfrm>
              <a:custGeom>
                <a:avLst/>
                <a:gdLst/>
                <a:ahLst/>
                <a:cxnLst/>
                <a:rect l="l" t="t" r="r" b="b"/>
                <a:pathLst>
                  <a:path w="41754" h="22017" extrusionOk="0">
                    <a:moveTo>
                      <a:pt x="13518" y="1"/>
                    </a:moveTo>
                    <a:cubicBezTo>
                      <a:pt x="12035" y="1"/>
                      <a:pt x="10546" y="218"/>
                      <a:pt x="9097" y="655"/>
                    </a:cubicBezTo>
                    <a:cubicBezTo>
                      <a:pt x="5220" y="1960"/>
                      <a:pt x="1976" y="5166"/>
                      <a:pt x="1007" y="9118"/>
                    </a:cubicBezTo>
                    <a:cubicBezTo>
                      <a:pt x="1" y="13069"/>
                      <a:pt x="1454" y="17878"/>
                      <a:pt x="4735" y="20302"/>
                    </a:cubicBezTo>
                    <a:lnTo>
                      <a:pt x="2126" y="22016"/>
                    </a:lnTo>
                    <a:lnTo>
                      <a:pt x="2126" y="22016"/>
                    </a:lnTo>
                    <a:lnTo>
                      <a:pt x="38995" y="21793"/>
                    </a:lnTo>
                    <a:lnTo>
                      <a:pt x="37392" y="20264"/>
                    </a:lnTo>
                    <a:cubicBezTo>
                      <a:pt x="40039" y="19444"/>
                      <a:pt x="41754" y="16499"/>
                      <a:pt x="41381" y="13778"/>
                    </a:cubicBezTo>
                    <a:cubicBezTo>
                      <a:pt x="40896" y="10982"/>
                      <a:pt x="38734" y="8782"/>
                      <a:pt x="35938" y="8297"/>
                    </a:cubicBezTo>
                    <a:cubicBezTo>
                      <a:pt x="35436" y="8208"/>
                      <a:pt x="34937" y="8163"/>
                      <a:pt x="34447" y="8163"/>
                    </a:cubicBezTo>
                    <a:cubicBezTo>
                      <a:pt x="32284" y="8163"/>
                      <a:pt x="30297" y="9039"/>
                      <a:pt x="28930" y="10832"/>
                    </a:cubicBezTo>
                    <a:cubicBezTo>
                      <a:pt x="27289" y="7067"/>
                      <a:pt x="24456" y="3936"/>
                      <a:pt x="20915" y="1923"/>
                    </a:cubicBezTo>
                    <a:cubicBezTo>
                      <a:pt x="18624" y="648"/>
                      <a:pt x="16080" y="1"/>
                      <a:pt x="135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1" name="Google Shape;1521;p52"/>
            <p:cNvSpPr/>
            <p:nvPr/>
          </p:nvSpPr>
          <p:spPr>
            <a:xfrm>
              <a:off x="5393032" y="767626"/>
              <a:ext cx="1162327" cy="612898"/>
            </a:xfrm>
            <a:custGeom>
              <a:avLst/>
              <a:gdLst/>
              <a:ahLst/>
              <a:cxnLst/>
              <a:rect l="l" t="t" r="r" b="b"/>
              <a:pathLst>
                <a:path w="41754" h="22017" extrusionOk="0">
                  <a:moveTo>
                    <a:pt x="13518" y="1"/>
                  </a:moveTo>
                  <a:cubicBezTo>
                    <a:pt x="12035" y="1"/>
                    <a:pt x="10546" y="218"/>
                    <a:pt x="9097" y="655"/>
                  </a:cubicBezTo>
                  <a:cubicBezTo>
                    <a:pt x="5220" y="1960"/>
                    <a:pt x="1976" y="5166"/>
                    <a:pt x="1007" y="9118"/>
                  </a:cubicBezTo>
                  <a:cubicBezTo>
                    <a:pt x="1" y="13069"/>
                    <a:pt x="1454" y="17878"/>
                    <a:pt x="4735" y="20302"/>
                  </a:cubicBezTo>
                  <a:lnTo>
                    <a:pt x="2126" y="22016"/>
                  </a:lnTo>
                  <a:lnTo>
                    <a:pt x="2126" y="22016"/>
                  </a:lnTo>
                  <a:lnTo>
                    <a:pt x="38995" y="21793"/>
                  </a:lnTo>
                  <a:lnTo>
                    <a:pt x="37392" y="20264"/>
                  </a:lnTo>
                  <a:cubicBezTo>
                    <a:pt x="40039" y="19444"/>
                    <a:pt x="41754" y="16499"/>
                    <a:pt x="41381" y="13778"/>
                  </a:cubicBezTo>
                  <a:cubicBezTo>
                    <a:pt x="40896" y="10982"/>
                    <a:pt x="38734" y="8782"/>
                    <a:pt x="35938" y="8297"/>
                  </a:cubicBezTo>
                  <a:cubicBezTo>
                    <a:pt x="35436" y="8208"/>
                    <a:pt x="34937" y="8163"/>
                    <a:pt x="34447" y="8163"/>
                  </a:cubicBezTo>
                  <a:cubicBezTo>
                    <a:pt x="32284" y="8163"/>
                    <a:pt x="30297" y="9039"/>
                    <a:pt x="28930" y="10832"/>
                  </a:cubicBezTo>
                  <a:cubicBezTo>
                    <a:pt x="27289" y="7067"/>
                    <a:pt x="24456" y="3936"/>
                    <a:pt x="20915" y="1923"/>
                  </a:cubicBezTo>
                  <a:cubicBezTo>
                    <a:pt x="18624" y="648"/>
                    <a:pt x="16080" y="1"/>
                    <a:pt x="135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22" name="Google Shape;1522;p52"/>
          <p:cNvCxnSpPr>
            <a:cxnSpLocks/>
            <a:stCxn id="1523" idx="2"/>
            <a:endCxn id="1524" idx="0"/>
          </p:cNvCxnSpPr>
          <p:nvPr/>
        </p:nvCxnSpPr>
        <p:spPr>
          <a:xfrm>
            <a:off x="3608050" y="2615000"/>
            <a:ext cx="2863" cy="389788"/>
          </a:xfrm>
          <a:prstGeom prst="straightConnector1">
            <a:avLst/>
          </a:prstGeom>
          <a:noFill/>
          <a:ln w="9525" cap="flat" cmpd="sng">
            <a:solidFill>
              <a:schemeClr val="dk1"/>
            </a:solidFill>
            <a:prstDash val="solid"/>
            <a:round/>
            <a:headEnd type="none" w="med" len="med"/>
            <a:tailEnd type="none" w="med" len="med"/>
          </a:ln>
        </p:spPr>
      </p:cxnSp>
      <p:cxnSp>
        <p:nvCxnSpPr>
          <p:cNvPr id="1525" name="Google Shape;1525;p52"/>
          <p:cNvCxnSpPr>
            <a:cxnSpLocks/>
            <a:stCxn id="1526" idx="2"/>
            <a:endCxn id="1527" idx="0"/>
          </p:cNvCxnSpPr>
          <p:nvPr/>
        </p:nvCxnSpPr>
        <p:spPr>
          <a:xfrm>
            <a:off x="5541063" y="2615000"/>
            <a:ext cx="1386" cy="521683"/>
          </a:xfrm>
          <a:prstGeom prst="straightConnector1">
            <a:avLst/>
          </a:prstGeom>
          <a:noFill/>
          <a:ln w="9525" cap="flat" cmpd="sng">
            <a:solidFill>
              <a:schemeClr val="dk1"/>
            </a:solidFill>
            <a:prstDash val="solid"/>
            <a:round/>
            <a:headEnd type="none" w="med" len="med"/>
            <a:tailEnd type="none" w="med" len="med"/>
          </a:ln>
        </p:spPr>
      </p:cxnSp>
      <p:cxnSp>
        <p:nvCxnSpPr>
          <p:cNvPr id="1528" name="Google Shape;1528;p52"/>
          <p:cNvCxnSpPr>
            <a:stCxn id="1529" idx="2"/>
            <a:endCxn id="1530" idx="0"/>
          </p:cNvCxnSpPr>
          <p:nvPr/>
        </p:nvCxnSpPr>
        <p:spPr>
          <a:xfrm>
            <a:off x="7473985" y="2615000"/>
            <a:ext cx="0" cy="282600"/>
          </a:xfrm>
          <a:prstGeom prst="straightConnector1">
            <a:avLst/>
          </a:prstGeom>
          <a:noFill/>
          <a:ln w="9525" cap="flat" cmpd="sng">
            <a:solidFill>
              <a:schemeClr val="dk1"/>
            </a:solidFill>
            <a:prstDash val="solid"/>
            <a:round/>
            <a:headEnd type="none" w="med" len="med"/>
            <a:tailEnd type="none" w="med" len="med"/>
          </a:ln>
        </p:spPr>
      </p:cxnSp>
      <p:cxnSp>
        <p:nvCxnSpPr>
          <p:cNvPr id="1531" name="Google Shape;1531;p52"/>
          <p:cNvCxnSpPr>
            <a:stCxn id="1532" idx="2"/>
            <a:endCxn id="1533" idx="0"/>
          </p:cNvCxnSpPr>
          <p:nvPr/>
        </p:nvCxnSpPr>
        <p:spPr>
          <a:xfrm>
            <a:off x="1675725" y="2615000"/>
            <a:ext cx="0" cy="282600"/>
          </a:xfrm>
          <a:prstGeom prst="straightConnector1">
            <a:avLst/>
          </a:prstGeom>
          <a:noFill/>
          <a:ln w="9525" cap="flat" cmpd="sng">
            <a:solidFill>
              <a:schemeClr val="dk1"/>
            </a:solidFill>
            <a:prstDash val="solid"/>
            <a:round/>
            <a:headEnd type="none" w="med" len="med"/>
            <a:tailEnd type="none" w="med" len="med"/>
          </a:ln>
        </p:spPr>
      </p:cxnSp>
      <p:grpSp>
        <p:nvGrpSpPr>
          <p:cNvPr id="1534" name="Google Shape;1534;p52"/>
          <p:cNvGrpSpPr/>
          <p:nvPr/>
        </p:nvGrpSpPr>
        <p:grpSpPr>
          <a:xfrm>
            <a:off x="3110131" y="1911914"/>
            <a:ext cx="995840" cy="946264"/>
            <a:chOff x="638490" y="2711151"/>
            <a:chExt cx="995840" cy="946264"/>
          </a:xfrm>
        </p:grpSpPr>
        <p:sp>
          <p:nvSpPr>
            <p:cNvPr id="1535" name="Google Shape;1535;p52"/>
            <p:cNvSpPr/>
            <p:nvPr/>
          </p:nvSpPr>
          <p:spPr>
            <a:xfrm rot="-810640">
              <a:off x="716659" y="2801363"/>
              <a:ext cx="839501" cy="768623"/>
            </a:xfrm>
            <a:custGeom>
              <a:avLst/>
              <a:gdLst/>
              <a:ahLst/>
              <a:cxnLst/>
              <a:rect l="l" t="t" r="r" b="b"/>
              <a:pathLst>
                <a:path w="22966" h="21027" extrusionOk="0">
                  <a:moveTo>
                    <a:pt x="3915" y="1"/>
                  </a:moveTo>
                  <a:lnTo>
                    <a:pt x="3244" y="3020"/>
                  </a:lnTo>
                  <a:lnTo>
                    <a:pt x="1" y="17187"/>
                  </a:lnTo>
                  <a:lnTo>
                    <a:pt x="18566" y="21027"/>
                  </a:lnTo>
                  <a:lnTo>
                    <a:pt x="22294" y="6711"/>
                  </a:lnTo>
                  <a:lnTo>
                    <a:pt x="22965" y="4064"/>
                  </a:lnTo>
                  <a:lnTo>
                    <a:pt x="391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52"/>
            <p:cNvSpPr/>
            <p:nvPr/>
          </p:nvSpPr>
          <p:spPr>
            <a:xfrm rot="-810640">
              <a:off x="772475" y="2791969"/>
              <a:ext cx="720920" cy="245351"/>
            </a:xfrm>
            <a:custGeom>
              <a:avLst/>
              <a:gdLst/>
              <a:ahLst/>
              <a:cxnLst/>
              <a:rect l="l" t="t" r="r" b="b"/>
              <a:pathLst>
                <a:path w="19722" h="6712" extrusionOk="0">
                  <a:moveTo>
                    <a:pt x="671" y="1"/>
                  </a:moveTo>
                  <a:lnTo>
                    <a:pt x="0" y="3020"/>
                  </a:lnTo>
                  <a:lnTo>
                    <a:pt x="19050" y="6711"/>
                  </a:lnTo>
                  <a:lnTo>
                    <a:pt x="19721" y="4064"/>
                  </a:lnTo>
                  <a:lnTo>
                    <a:pt x="671"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7" name="Google Shape;1537;p52"/>
          <p:cNvGrpSpPr/>
          <p:nvPr/>
        </p:nvGrpSpPr>
        <p:grpSpPr>
          <a:xfrm>
            <a:off x="1177805" y="1911920"/>
            <a:ext cx="995840" cy="946264"/>
            <a:chOff x="562290" y="976082"/>
            <a:chExt cx="995840" cy="946264"/>
          </a:xfrm>
        </p:grpSpPr>
        <p:sp>
          <p:nvSpPr>
            <p:cNvPr id="1538" name="Google Shape;1538;p52"/>
            <p:cNvSpPr/>
            <p:nvPr/>
          </p:nvSpPr>
          <p:spPr>
            <a:xfrm rot="-810640">
              <a:off x="640459" y="1066293"/>
              <a:ext cx="839501" cy="768623"/>
            </a:xfrm>
            <a:custGeom>
              <a:avLst/>
              <a:gdLst/>
              <a:ahLst/>
              <a:cxnLst/>
              <a:rect l="l" t="t" r="r" b="b"/>
              <a:pathLst>
                <a:path w="22966" h="21027" extrusionOk="0">
                  <a:moveTo>
                    <a:pt x="3915" y="1"/>
                  </a:moveTo>
                  <a:lnTo>
                    <a:pt x="3244" y="3020"/>
                  </a:lnTo>
                  <a:lnTo>
                    <a:pt x="1" y="17187"/>
                  </a:lnTo>
                  <a:lnTo>
                    <a:pt x="18566" y="21027"/>
                  </a:lnTo>
                  <a:lnTo>
                    <a:pt x="22294" y="6711"/>
                  </a:lnTo>
                  <a:lnTo>
                    <a:pt x="22965" y="4064"/>
                  </a:lnTo>
                  <a:lnTo>
                    <a:pt x="391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52"/>
            <p:cNvSpPr/>
            <p:nvPr/>
          </p:nvSpPr>
          <p:spPr>
            <a:xfrm rot="-810640">
              <a:off x="696275" y="1056900"/>
              <a:ext cx="720920" cy="245351"/>
            </a:xfrm>
            <a:custGeom>
              <a:avLst/>
              <a:gdLst/>
              <a:ahLst/>
              <a:cxnLst/>
              <a:rect l="l" t="t" r="r" b="b"/>
              <a:pathLst>
                <a:path w="19722" h="6712" extrusionOk="0">
                  <a:moveTo>
                    <a:pt x="671" y="1"/>
                  </a:moveTo>
                  <a:lnTo>
                    <a:pt x="0" y="3020"/>
                  </a:lnTo>
                  <a:lnTo>
                    <a:pt x="19050" y="6711"/>
                  </a:lnTo>
                  <a:lnTo>
                    <a:pt x="19721" y="4064"/>
                  </a:lnTo>
                  <a:lnTo>
                    <a:pt x="671"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0" name="Google Shape;1540;p52"/>
          <p:cNvGrpSpPr/>
          <p:nvPr/>
        </p:nvGrpSpPr>
        <p:grpSpPr>
          <a:xfrm>
            <a:off x="5043143" y="1911920"/>
            <a:ext cx="995840" cy="946264"/>
            <a:chOff x="3150978" y="973845"/>
            <a:chExt cx="995840" cy="946264"/>
          </a:xfrm>
        </p:grpSpPr>
        <p:sp>
          <p:nvSpPr>
            <p:cNvPr id="1541" name="Google Shape;1541;p52"/>
            <p:cNvSpPr/>
            <p:nvPr/>
          </p:nvSpPr>
          <p:spPr>
            <a:xfrm rot="-810640">
              <a:off x="3229147" y="1064056"/>
              <a:ext cx="839501" cy="768623"/>
            </a:xfrm>
            <a:custGeom>
              <a:avLst/>
              <a:gdLst/>
              <a:ahLst/>
              <a:cxnLst/>
              <a:rect l="l" t="t" r="r" b="b"/>
              <a:pathLst>
                <a:path w="22966" h="21027" extrusionOk="0">
                  <a:moveTo>
                    <a:pt x="3915" y="1"/>
                  </a:moveTo>
                  <a:lnTo>
                    <a:pt x="3244" y="3020"/>
                  </a:lnTo>
                  <a:lnTo>
                    <a:pt x="1" y="17187"/>
                  </a:lnTo>
                  <a:lnTo>
                    <a:pt x="18566" y="21027"/>
                  </a:lnTo>
                  <a:lnTo>
                    <a:pt x="22294" y="6711"/>
                  </a:lnTo>
                  <a:lnTo>
                    <a:pt x="22965" y="4064"/>
                  </a:lnTo>
                  <a:lnTo>
                    <a:pt x="391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52"/>
            <p:cNvSpPr/>
            <p:nvPr/>
          </p:nvSpPr>
          <p:spPr>
            <a:xfrm rot="-810640">
              <a:off x="3284963" y="1054663"/>
              <a:ext cx="720920" cy="245351"/>
            </a:xfrm>
            <a:custGeom>
              <a:avLst/>
              <a:gdLst/>
              <a:ahLst/>
              <a:cxnLst/>
              <a:rect l="l" t="t" r="r" b="b"/>
              <a:pathLst>
                <a:path w="19722" h="6712" extrusionOk="0">
                  <a:moveTo>
                    <a:pt x="671" y="1"/>
                  </a:moveTo>
                  <a:lnTo>
                    <a:pt x="0" y="3020"/>
                  </a:lnTo>
                  <a:lnTo>
                    <a:pt x="19050" y="6711"/>
                  </a:lnTo>
                  <a:lnTo>
                    <a:pt x="19721" y="4064"/>
                  </a:lnTo>
                  <a:lnTo>
                    <a:pt x="671"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3" name="Google Shape;1543;p52"/>
          <p:cNvGrpSpPr/>
          <p:nvPr/>
        </p:nvGrpSpPr>
        <p:grpSpPr>
          <a:xfrm>
            <a:off x="6976066" y="1911920"/>
            <a:ext cx="995840" cy="946264"/>
            <a:chOff x="5739678" y="973845"/>
            <a:chExt cx="995840" cy="946264"/>
          </a:xfrm>
        </p:grpSpPr>
        <p:sp>
          <p:nvSpPr>
            <p:cNvPr id="1544" name="Google Shape;1544;p52"/>
            <p:cNvSpPr/>
            <p:nvPr/>
          </p:nvSpPr>
          <p:spPr>
            <a:xfrm rot="-810640">
              <a:off x="5817847" y="1064056"/>
              <a:ext cx="839501" cy="768623"/>
            </a:xfrm>
            <a:custGeom>
              <a:avLst/>
              <a:gdLst/>
              <a:ahLst/>
              <a:cxnLst/>
              <a:rect l="l" t="t" r="r" b="b"/>
              <a:pathLst>
                <a:path w="22966" h="21027" extrusionOk="0">
                  <a:moveTo>
                    <a:pt x="3915" y="1"/>
                  </a:moveTo>
                  <a:lnTo>
                    <a:pt x="3244" y="3020"/>
                  </a:lnTo>
                  <a:lnTo>
                    <a:pt x="1" y="17187"/>
                  </a:lnTo>
                  <a:lnTo>
                    <a:pt x="18566" y="21027"/>
                  </a:lnTo>
                  <a:lnTo>
                    <a:pt x="22294" y="6711"/>
                  </a:lnTo>
                  <a:lnTo>
                    <a:pt x="22965" y="4064"/>
                  </a:lnTo>
                  <a:lnTo>
                    <a:pt x="391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52"/>
            <p:cNvSpPr/>
            <p:nvPr/>
          </p:nvSpPr>
          <p:spPr>
            <a:xfrm rot="-810640">
              <a:off x="5873663" y="1054663"/>
              <a:ext cx="720920" cy="245351"/>
            </a:xfrm>
            <a:custGeom>
              <a:avLst/>
              <a:gdLst/>
              <a:ahLst/>
              <a:cxnLst/>
              <a:rect l="l" t="t" r="r" b="b"/>
              <a:pathLst>
                <a:path w="19722" h="6712" extrusionOk="0">
                  <a:moveTo>
                    <a:pt x="671" y="1"/>
                  </a:moveTo>
                  <a:lnTo>
                    <a:pt x="0" y="3020"/>
                  </a:lnTo>
                  <a:lnTo>
                    <a:pt x="19050" y="6711"/>
                  </a:lnTo>
                  <a:lnTo>
                    <a:pt x="19721" y="4064"/>
                  </a:lnTo>
                  <a:lnTo>
                    <a:pt x="671"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3" name="Google Shape;1523;p52"/>
          <p:cNvSpPr/>
          <p:nvPr/>
        </p:nvSpPr>
        <p:spPr>
          <a:xfrm>
            <a:off x="3216850" y="2193200"/>
            <a:ext cx="782400" cy="42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a:solidFill>
                  <a:schemeClr val="dk1"/>
                </a:solidFill>
                <a:latin typeface="Space Mono"/>
                <a:ea typeface="Space Mono"/>
                <a:cs typeface="Space Mono"/>
                <a:sym typeface="Space Mono"/>
              </a:rPr>
              <a:t>02</a:t>
            </a:r>
            <a:endParaRPr sz="3000" b="1">
              <a:solidFill>
                <a:schemeClr val="dk1"/>
              </a:solidFill>
              <a:latin typeface="Space Mono"/>
              <a:ea typeface="Space Mono"/>
              <a:cs typeface="Space Mono"/>
              <a:sym typeface="Space Mono"/>
            </a:endParaRPr>
          </a:p>
        </p:txBody>
      </p:sp>
      <p:sp>
        <p:nvSpPr>
          <p:cNvPr id="1546" name="Google Shape;1546;p52"/>
          <p:cNvSpPr txBox="1"/>
          <p:nvPr/>
        </p:nvSpPr>
        <p:spPr>
          <a:xfrm>
            <a:off x="2654350" y="3910350"/>
            <a:ext cx="1907400" cy="61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1"/>
                </a:solidFill>
                <a:latin typeface="Manrope"/>
                <a:ea typeface="Manrope"/>
                <a:cs typeface="Manrope"/>
                <a:sym typeface="Manrope"/>
              </a:rPr>
              <a:t>Các component có thể được tái sử dụng trên các site khác nhau một cách dễ dàng</a:t>
            </a:r>
            <a:endParaRPr dirty="0">
              <a:solidFill>
                <a:schemeClr val="dk1"/>
              </a:solidFill>
              <a:latin typeface="Manrope"/>
              <a:ea typeface="Manrope"/>
              <a:cs typeface="Manrope"/>
              <a:sym typeface="Manrope"/>
            </a:endParaRPr>
          </a:p>
        </p:txBody>
      </p:sp>
      <p:sp>
        <p:nvSpPr>
          <p:cNvPr id="1524" name="Google Shape;1524;p52"/>
          <p:cNvSpPr txBox="1"/>
          <p:nvPr/>
        </p:nvSpPr>
        <p:spPr>
          <a:xfrm>
            <a:off x="2781863" y="3004788"/>
            <a:ext cx="1658100" cy="612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sz="2200" dirty="0" err="1">
                <a:solidFill>
                  <a:schemeClr val="dk1"/>
                </a:solidFill>
                <a:latin typeface="Space Mono"/>
                <a:ea typeface="Space Mono"/>
                <a:cs typeface="Space Mono"/>
                <a:sym typeface="Space Mono"/>
              </a:rPr>
              <a:t>Tái</a:t>
            </a:r>
            <a:r>
              <a:rPr lang="en-US" sz="2200" dirty="0">
                <a:solidFill>
                  <a:schemeClr val="dk1"/>
                </a:solidFill>
                <a:latin typeface="Space Mono"/>
                <a:ea typeface="Space Mono"/>
                <a:cs typeface="Space Mono"/>
                <a:sym typeface="Space Mono"/>
              </a:rPr>
              <a:t> </a:t>
            </a:r>
            <a:r>
              <a:rPr lang="en-US" sz="2200" dirty="0" err="1">
                <a:solidFill>
                  <a:schemeClr val="dk1"/>
                </a:solidFill>
                <a:latin typeface="Space Mono"/>
                <a:ea typeface="Space Mono"/>
                <a:cs typeface="Space Mono"/>
                <a:sym typeface="Space Mono"/>
              </a:rPr>
              <a:t>sử</a:t>
            </a:r>
            <a:r>
              <a:rPr lang="en-US" sz="2200" dirty="0">
                <a:solidFill>
                  <a:schemeClr val="dk1"/>
                </a:solidFill>
                <a:latin typeface="Space Mono"/>
                <a:ea typeface="Space Mono"/>
                <a:cs typeface="Space Mono"/>
                <a:sym typeface="Space Mono"/>
              </a:rPr>
              <a:t> </a:t>
            </a:r>
            <a:r>
              <a:rPr lang="en-US" sz="2200" dirty="0" err="1">
                <a:solidFill>
                  <a:schemeClr val="dk1"/>
                </a:solidFill>
                <a:latin typeface="Space Mono"/>
                <a:ea typeface="Space Mono"/>
                <a:cs typeface="Space Mono"/>
                <a:sym typeface="Space Mono"/>
              </a:rPr>
              <a:t>dụng</a:t>
            </a:r>
            <a:endParaRPr sz="2200" dirty="0">
              <a:solidFill>
                <a:schemeClr val="dk1"/>
              </a:solidFill>
              <a:latin typeface="Space Mono"/>
              <a:ea typeface="Space Mono"/>
              <a:cs typeface="Space Mono"/>
              <a:sym typeface="Space Mono"/>
            </a:endParaRPr>
          </a:p>
        </p:txBody>
      </p:sp>
      <p:cxnSp>
        <p:nvCxnSpPr>
          <p:cNvPr id="1547" name="Google Shape;1547;p52"/>
          <p:cNvCxnSpPr>
            <a:cxnSpLocks/>
            <a:stCxn id="1524" idx="2"/>
            <a:endCxn id="1546" idx="0"/>
          </p:cNvCxnSpPr>
          <p:nvPr/>
        </p:nvCxnSpPr>
        <p:spPr>
          <a:xfrm flipH="1">
            <a:off x="3608050" y="3617688"/>
            <a:ext cx="2863" cy="292662"/>
          </a:xfrm>
          <a:prstGeom prst="straightConnector1">
            <a:avLst/>
          </a:prstGeom>
          <a:noFill/>
          <a:ln w="9525" cap="flat" cmpd="sng">
            <a:solidFill>
              <a:schemeClr val="dk1"/>
            </a:solidFill>
            <a:prstDash val="solid"/>
            <a:round/>
            <a:headEnd type="none" w="med" len="med"/>
            <a:tailEnd type="none" w="med" len="med"/>
          </a:ln>
        </p:spPr>
      </p:cxnSp>
      <p:sp>
        <p:nvSpPr>
          <p:cNvPr id="1526" name="Google Shape;1526;p52"/>
          <p:cNvSpPr/>
          <p:nvPr/>
        </p:nvSpPr>
        <p:spPr>
          <a:xfrm>
            <a:off x="5149863" y="2193200"/>
            <a:ext cx="782400" cy="42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a:solidFill>
                  <a:schemeClr val="dk1"/>
                </a:solidFill>
                <a:latin typeface="Space Mono"/>
                <a:ea typeface="Space Mono"/>
                <a:cs typeface="Space Mono"/>
                <a:sym typeface="Space Mono"/>
              </a:rPr>
              <a:t>03</a:t>
            </a:r>
            <a:endParaRPr sz="3000" b="1">
              <a:solidFill>
                <a:schemeClr val="dk1"/>
              </a:solidFill>
              <a:latin typeface="Space Mono"/>
              <a:ea typeface="Space Mono"/>
              <a:cs typeface="Space Mono"/>
              <a:sym typeface="Space Mono"/>
            </a:endParaRPr>
          </a:p>
        </p:txBody>
      </p:sp>
      <p:sp>
        <p:nvSpPr>
          <p:cNvPr id="1548" name="Google Shape;1548;p52"/>
          <p:cNvSpPr txBox="1"/>
          <p:nvPr/>
        </p:nvSpPr>
        <p:spPr>
          <a:xfrm>
            <a:off x="4584213" y="3910350"/>
            <a:ext cx="1913700" cy="61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solidFill>
                  <a:schemeClr val="dk1"/>
                </a:solidFill>
                <a:latin typeface="Manrope"/>
                <a:ea typeface="Manrope"/>
                <a:cs typeface="Manrope"/>
                <a:sym typeface="Manrope"/>
              </a:rPr>
              <a:t>Dễ</a:t>
            </a:r>
            <a:r>
              <a:rPr lang="en-US" dirty="0">
                <a:solidFill>
                  <a:schemeClr val="dk1"/>
                </a:solidFill>
                <a:latin typeface="Manrope"/>
                <a:ea typeface="Manrope"/>
                <a:cs typeface="Manrope"/>
                <a:sym typeface="Manrope"/>
              </a:rPr>
              <a:t> </a:t>
            </a:r>
            <a:r>
              <a:rPr lang="en-US" dirty="0" err="1">
                <a:solidFill>
                  <a:schemeClr val="dk1"/>
                </a:solidFill>
                <a:latin typeface="Manrope"/>
                <a:ea typeface="Manrope"/>
                <a:cs typeface="Manrope"/>
                <a:sym typeface="Manrope"/>
              </a:rPr>
              <a:t>dàng</a:t>
            </a:r>
            <a:r>
              <a:rPr lang="en-US" dirty="0">
                <a:solidFill>
                  <a:schemeClr val="dk1"/>
                </a:solidFill>
                <a:latin typeface="Manrope"/>
                <a:ea typeface="Manrope"/>
                <a:cs typeface="Manrope"/>
                <a:sym typeface="Manrope"/>
              </a:rPr>
              <a:t> chia </a:t>
            </a:r>
            <a:r>
              <a:rPr lang="en-US" dirty="0" err="1">
                <a:solidFill>
                  <a:schemeClr val="dk1"/>
                </a:solidFill>
                <a:latin typeface="Manrope"/>
                <a:ea typeface="Manrope"/>
                <a:cs typeface="Manrope"/>
                <a:sym typeface="Manrope"/>
              </a:rPr>
              <a:t>sẻ</a:t>
            </a:r>
            <a:r>
              <a:rPr lang="en-US" dirty="0">
                <a:solidFill>
                  <a:schemeClr val="dk1"/>
                </a:solidFill>
                <a:latin typeface="Manrope"/>
                <a:ea typeface="Manrope"/>
                <a:cs typeface="Manrope"/>
                <a:sym typeface="Manrope"/>
              </a:rPr>
              <a:t> </a:t>
            </a:r>
            <a:r>
              <a:rPr lang="en-US" dirty="0" err="1">
                <a:solidFill>
                  <a:schemeClr val="dk1"/>
                </a:solidFill>
                <a:latin typeface="Manrope"/>
                <a:ea typeface="Manrope"/>
                <a:cs typeface="Manrope"/>
                <a:sym typeface="Manrope"/>
              </a:rPr>
              <a:t>các</a:t>
            </a:r>
            <a:r>
              <a:rPr lang="en-US" dirty="0">
                <a:solidFill>
                  <a:schemeClr val="dk1"/>
                </a:solidFill>
                <a:latin typeface="Manrope"/>
                <a:ea typeface="Manrope"/>
                <a:cs typeface="Manrope"/>
                <a:sym typeface="Manrope"/>
              </a:rPr>
              <a:t> component </a:t>
            </a:r>
            <a:r>
              <a:rPr lang="en-US" dirty="0" err="1">
                <a:solidFill>
                  <a:schemeClr val="dk1"/>
                </a:solidFill>
                <a:latin typeface="Manrope"/>
                <a:ea typeface="Manrope"/>
                <a:cs typeface="Manrope"/>
                <a:sym typeface="Manrope"/>
              </a:rPr>
              <a:t>hoặc</a:t>
            </a:r>
            <a:r>
              <a:rPr lang="en-US" dirty="0">
                <a:solidFill>
                  <a:schemeClr val="dk1"/>
                </a:solidFill>
                <a:latin typeface="Manrope"/>
                <a:ea typeface="Manrope"/>
                <a:cs typeface="Manrope"/>
                <a:sym typeface="Manrope"/>
              </a:rPr>
              <a:t> </a:t>
            </a:r>
            <a:r>
              <a:rPr lang="en-US" dirty="0" err="1">
                <a:solidFill>
                  <a:schemeClr val="dk1"/>
                </a:solidFill>
                <a:latin typeface="Manrope"/>
                <a:ea typeface="Manrope"/>
                <a:cs typeface="Manrope"/>
                <a:sym typeface="Manrope"/>
              </a:rPr>
              <a:t>sử</a:t>
            </a:r>
            <a:r>
              <a:rPr lang="en-US" dirty="0">
                <a:solidFill>
                  <a:schemeClr val="dk1"/>
                </a:solidFill>
                <a:latin typeface="Manrope"/>
                <a:ea typeface="Manrope"/>
                <a:cs typeface="Manrope"/>
                <a:sym typeface="Manrope"/>
              </a:rPr>
              <a:t> </a:t>
            </a:r>
            <a:r>
              <a:rPr lang="en-US" dirty="0" err="1">
                <a:solidFill>
                  <a:schemeClr val="dk1"/>
                </a:solidFill>
                <a:latin typeface="Manrope"/>
                <a:ea typeface="Manrope"/>
                <a:cs typeface="Manrope"/>
                <a:sym typeface="Manrope"/>
              </a:rPr>
              <a:t>dụng</a:t>
            </a:r>
            <a:r>
              <a:rPr lang="en-US" dirty="0">
                <a:solidFill>
                  <a:schemeClr val="dk1"/>
                </a:solidFill>
                <a:latin typeface="Manrope"/>
                <a:ea typeface="Manrope"/>
                <a:cs typeface="Manrope"/>
                <a:sym typeface="Manrope"/>
              </a:rPr>
              <a:t> </a:t>
            </a:r>
            <a:r>
              <a:rPr lang="en-US" dirty="0" err="1">
                <a:solidFill>
                  <a:schemeClr val="dk1"/>
                </a:solidFill>
                <a:latin typeface="Manrope"/>
                <a:ea typeface="Manrope"/>
                <a:cs typeface="Manrope"/>
                <a:sym typeface="Manrope"/>
              </a:rPr>
              <a:t>lại</a:t>
            </a:r>
            <a:r>
              <a:rPr lang="en-US" dirty="0">
                <a:solidFill>
                  <a:schemeClr val="dk1"/>
                </a:solidFill>
                <a:latin typeface="Manrope"/>
                <a:ea typeface="Manrope"/>
                <a:cs typeface="Manrope"/>
                <a:sym typeface="Manrope"/>
              </a:rPr>
              <a:t> business logic</a:t>
            </a:r>
            <a:endParaRPr dirty="0">
              <a:solidFill>
                <a:schemeClr val="dk1"/>
              </a:solidFill>
              <a:latin typeface="Manrope"/>
              <a:ea typeface="Manrope"/>
              <a:cs typeface="Manrope"/>
              <a:sym typeface="Manrope"/>
            </a:endParaRPr>
          </a:p>
        </p:txBody>
      </p:sp>
      <p:sp>
        <p:nvSpPr>
          <p:cNvPr id="1527" name="Google Shape;1527;p52"/>
          <p:cNvSpPr txBox="1"/>
          <p:nvPr/>
        </p:nvSpPr>
        <p:spPr>
          <a:xfrm>
            <a:off x="4449621" y="3136683"/>
            <a:ext cx="2185655" cy="530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sz="2200" dirty="0" err="1">
                <a:solidFill>
                  <a:schemeClr val="dk1"/>
                </a:solidFill>
                <a:latin typeface="Space Mono"/>
                <a:ea typeface="Space Mono"/>
                <a:cs typeface="Space Mono"/>
                <a:sym typeface="Space Mono"/>
              </a:rPr>
              <a:t>Ứng</a:t>
            </a:r>
            <a:r>
              <a:rPr lang="en-US" sz="2200" dirty="0">
                <a:solidFill>
                  <a:schemeClr val="dk1"/>
                </a:solidFill>
                <a:latin typeface="Space Mono"/>
                <a:ea typeface="Space Mono"/>
                <a:cs typeface="Space Mono"/>
                <a:sym typeface="Space Mono"/>
              </a:rPr>
              <a:t> </a:t>
            </a:r>
            <a:r>
              <a:rPr lang="en-US" sz="2200" dirty="0" err="1">
                <a:solidFill>
                  <a:schemeClr val="dk1"/>
                </a:solidFill>
                <a:latin typeface="Space Mono"/>
                <a:ea typeface="Space Mono"/>
                <a:cs typeface="Space Mono"/>
                <a:sym typeface="Space Mono"/>
              </a:rPr>
              <a:t>dụng</a:t>
            </a:r>
            <a:r>
              <a:rPr lang="en-US" sz="2200" dirty="0">
                <a:solidFill>
                  <a:schemeClr val="dk1"/>
                </a:solidFill>
                <a:latin typeface="Space Mono"/>
                <a:ea typeface="Space Mono"/>
                <a:cs typeface="Space Mono"/>
                <a:sym typeface="Space Mono"/>
              </a:rPr>
              <a:t> </a:t>
            </a:r>
            <a:r>
              <a:rPr lang="en-US" sz="2200" dirty="0" err="1">
                <a:solidFill>
                  <a:schemeClr val="dk1"/>
                </a:solidFill>
                <a:latin typeface="Space Mono"/>
                <a:ea typeface="Space Mono"/>
                <a:cs typeface="Space Mono"/>
                <a:sym typeface="Space Mono"/>
              </a:rPr>
              <a:t>điện</a:t>
            </a:r>
            <a:r>
              <a:rPr lang="en-US" sz="2200" dirty="0">
                <a:solidFill>
                  <a:schemeClr val="dk1"/>
                </a:solidFill>
                <a:latin typeface="Space Mono"/>
                <a:ea typeface="Space Mono"/>
                <a:cs typeface="Space Mono"/>
                <a:sym typeface="Space Mono"/>
              </a:rPr>
              <a:t> </a:t>
            </a:r>
            <a:r>
              <a:rPr lang="en-US" sz="2200" dirty="0" err="1">
                <a:solidFill>
                  <a:schemeClr val="dk1"/>
                </a:solidFill>
                <a:latin typeface="Space Mono"/>
                <a:ea typeface="Space Mono"/>
                <a:cs typeface="Space Mono"/>
                <a:sym typeface="Space Mono"/>
              </a:rPr>
              <a:t>thoại</a:t>
            </a:r>
            <a:endParaRPr sz="2200" dirty="0">
              <a:solidFill>
                <a:schemeClr val="dk1"/>
              </a:solidFill>
              <a:latin typeface="Space Mono"/>
              <a:ea typeface="Space Mono"/>
              <a:cs typeface="Space Mono"/>
              <a:sym typeface="Space Mono"/>
            </a:endParaRPr>
          </a:p>
        </p:txBody>
      </p:sp>
      <p:cxnSp>
        <p:nvCxnSpPr>
          <p:cNvPr id="1549" name="Google Shape;1549;p52"/>
          <p:cNvCxnSpPr>
            <a:cxnSpLocks/>
            <a:stCxn id="1527" idx="2"/>
            <a:endCxn id="1548" idx="0"/>
          </p:cNvCxnSpPr>
          <p:nvPr/>
        </p:nvCxnSpPr>
        <p:spPr>
          <a:xfrm flipH="1">
            <a:off x="5541063" y="3666783"/>
            <a:ext cx="1386" cy="243567"/>
          </a:xfrm>
          <a:prstGeom prst="straightConnector1">
            <a:avLst/>
          </a:prstGeom>
          <a:noFill/>
          <a:ln w="9525" cap="flat" cmpd="sng">
            <a:solidFill>
              <a:schemeClr val="dk1"/>
            </a:solidFill>
            <a:prstDash val="solid"/>
            <a:round/>
            <a:headEnd type="none" w="med" len="med"/>
            <a:tailEnd type="none" w="med" len="med"/>
          </a:ln>
        </p:spPr>
      </p:cxnSp>
      <p:sp>
        <p:nvSpPr>
          <p:cNvPr id="1529" name="Google Shape;1529;p52"/>
          <p:cNvSpPr/>
          <p:nvPr/>
        </p:nvSpPr>
        <p:spPr>
          <a:xfrm>
            <a:off x="7082785" y="2193200"/>
            <a:ext cx="782400" cy="42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a:solidFill>
                  <a:schemeClr val="dk1"/>
                </a:solidFill>
                <a:latin typeface="Space Mono"/>
                <a:ea typeface="Space Mono"/>
                <a:cs typeface="Space Mono"/>
                <a:sym typeface="Space Mono"/>
              </a:rPr>
              <a:t>04</a:t>
            </a:r>
            <a:endParaRPr sz="3000" b="1">
              <a:solidFill>
                <a:schemeClr val="dk1"/>
              </a:solidFill>
              <a:latin typeface="Space Mono"/>
              <a:ea typeface="Space Mono"/>
              <a:cs typeface="Space Mono"/>
              <a:sym typeface="Space Mono"/>
            </a:endParaRPr>
          </a:p>
        </p:txBody>
      </p:sp>
      <p:sp>
        <p:nvSpPr>
          <p:cNvPr id="1550" name="Google Shape;1550;p52"/>
          <p:cNvSpPr txBox="1"/>
          <p:nvPr/>
        </p:nvSpPr>
        <p:spPr>
          <a:xfrm>
            <a:off x="6517135" y="3910350"/>
            <a:ext cx="1913700" cy="61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solidFill>
                  <a:schemeClr val="dk1"/>
                </a:solidFill>
                <a:latin typeface="Manrope"/>
                <a:ea typeface="Manrope"/>
                <a:cs typeface="Manrope"/>
                <a:sym typeface="Manrope"/>
              </a:rPr>
              <a:t>Là</a:t>
            </a:r>
            <a:r>
              <a:rPr lang="en-US" dirty="0">
                <a:solidFill>
                  <a:schemeClr val="dk1"/>
                </a:solidFill>
                <a:latin typeface="Manrope"/>
                <a:ea typeface="Manrope"/>
                <a:cs typeface="Manrope"/>
                <a:sym typeface="Manrope"/>
              </a:rPr>
              <a:t> </a:t>
            </a:r>
            <a:r>
              <a:rPr lang="en-US" dirty="0" err="1">
                <a:solidFill>
                  <a:schemeClr val="dk1"/>
                </a:solidFill>
                <a:latin typeface="Manrope"/>
                <a:ea typeface="Manrope"/>
                <a:cs typeface="Manrope"/>
                <a:sym typeface="Manrope"/>
              </a:rPr>
              <a:t>một</a:t>
            </a:r>
            <a:r>
              <a:rPr lang="en-US" dirty="0">
                <a:solidFill>
                  <a:schemeClr val="dk1"/>
                </a:solidFill>
                <a:latin typeface="Manrope"/>
                <a:ea typeface="Manrope"/>
                <a:cs typeface="Manrope"/>
                <a:sym typeface="Manrope"/>
              </a:rPr>
              <a:t> </a:t>
            </a:r>
            <a:r>
              <a:rPr lang="en-US" dirty="0" err="1">
                <a:solidFill>
                  <a:schemeClr val="dk1"/>
                </a:solidFill>
                <a:latin typeface="Manrope"/>
                <a:ea typeface="Manrope"/>
                <a:cs typeface="Manrope"/>
                <a:sym typeface="Manrope"/>
              </a:rPr>
              <a:t>trong</a:t>
            </a:r>
            <a:r>
              <a:rPr lang="en-US" dirty="0">
                <a:solidFill>
                  <a:schemeClr val="dk1"/>
                </a:solidFill>
                <a:latin typeface="Manrope"/>
                <a:ea typeface="Manrope"/>
                <a:cs typeface="Manrope"/>
                <a:sym typeface="Manrope"/>
              </a:rPr>
              <a:t> </a:t>
            </a:r>
            <a:r>
              <a:rPr lang="en-US" dirty="0" err="1">
                <a:solidFill>
                  <a:schemeClr val="dk1"/>
                </a:solidFill>
                <a:latin typeface="Manrope"/>
                <a:ea typeface="Manrope"/>
                <a:cs typeface="Manrope"/>
                <a:sym typeface="Manrope"/>
              </a:rPr>
              <a:t>những</a:t>
            </a:r>
            <a:r>
              <a:rPr lang="en-US" dirty="0">
                <a:solidFill>
                  <a:schemeClr val="dk1"/>
                </a:solidFill>
                <a:latin typeface="Manrope"/>
                <a:ea typeface="Manrope"/>
                <a:cs typeface="Manrope"/>
                <a:sym typeface="Manrope"/>
              </a:rPr>
              <a:t> Front End frameworks hot </a:t>
            </a:r>
            <a:r>
              <a:rPr lang="en-US" dirty="0" err="1">
                <a:solidFill>
                  <a:schemeClr val="dk1"/>
                </a:solidFill>
                <a:latin typeface="Manrope"/>
                <a:ea typeface="Manrope"/>
                <a:cs typeface="Manrope"/>
                <a:sym typeface="Manrope"/>
              </a:rPr>
              <a:t>nhất</a:t>
            </a:r>
            <a:r>
              <a:rPr lang="en-US" dirty="0">
                <a:solidFill>
                  <a:schemeClr val="dk1"/>
                </a:solidFill>
                <a:latin typeface="Manrope"/>
                <a:ea typeface="Manrope"/>
                <a:cs typeface="Manrope"/>
                <a:sym typeface="Manrope"/>
              </a:rPr>
              <a:t> </a:t>
            </a:r>
            <a:r>
              <a:rPr lang="en-US" dirty="0" err="1">
                <a:solidFill>
                  <a:schemeClr val="dk1"/>
                </a:solidFill>
                <a:latin typeface="Manrope"/>
                <a:ea typeface="Manrope"/>
                <a:cs typeface="Manrope"/>
                <a:sym typeface="Manrope"/>
              </a:rPr>
              <a:t>hiện</a:t>
            </a:r>
            <a:r>
              <a:rPr lang="en-US" dirty="0">
                <a:solidFill>
                  <a:schemeClr val="dk1"/>
                </a:solidFill>
                <a:latin typeface="Manrope"/>
                <a:ea typeface="Manrope"/>
                <a:cs typeface="Manrope"/>
                <a:sym typeface="Manrope"/>
              </a:rPr>
              <a:t> nay</a:t>
            </a:r>
            <a:endParaRPr dirty="0">
              <a:solidFill>
                <a:schemeClr val="dk1"/>
              </a:solidFill>
              <a:latin typeface="Manrope"/>
              <a:ea typeface="Manrope"/>
              <a:cs typeface="Manrope"/>
              <a:sym typeface="Manrope"/>
            </a:endParaRPr>
          </a:p>
        </p:txBody>
      </p:sp>
      <p:sp>
        <p:nvSpPr>
          <p:cNvPr id="1530" name="Google Shape;1530;p52"/>
          <p:cNvSpPr txBox="1"/>
          <p:nvPr/>
        </p:nvSpPr>
        <p:spPr>
          <a:xfrm>
            <a:off x="6644935" y="2897575"/>
            <a:ext cx="1658100" cy="530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sz="2200" dirty="0">
                <a:solidFill>
                  <a:schemeClr val="dk1"/>
                </a:solidFill>
                <a:latin typeface="Space Mono"/>
                <a:ea typeface="Space Mono"/>
                <a:cs typeface="Space Mono"/>
                <a:sym typeface="Space Mono"/>
              </a:rPr>
              <a:t>Xu </a:t>
            </a:r>
            <a:r>
              <a:rPr lang="en-US" sz="2200" dirty="0" err="1">
                <a:solidFill>
                  <a:schemeClr val="dk1"/>
                </a:solidFill>
                <a:latin typeface="Space Mono"/>
                <a:ea typeface="Space Mono"/>
                <a:cs typeface="Space Mono"/>
                <a:sym typeface="Space Mono"/>
              </a:rPr>
              <a:t>hướng</a:t>
            </a:r>
            <a:endParaRPr sz="2200" dirty="0">
              <a:solidFill>
                <a:schemeClr val="dk1"/>
              </a:solidFill>
              <a:latin typeface="Space Mono"/>
              <a:ea typeface="Space Mono"/>
              <a:cs typeface="Space Mono"/>
              <a:sym typeface="Space Mono"/>
            </a:endParaRPr>
          </a:p>
        </p:txBody>
      </p:sp>
      <p:cxnSp>
        <p:nvCxnSpPr>
          <p:cNvPr id="1551" name="Google Shape;1551;p52"/>
          <p:cNvCxnSpPr>
            <a:stCxn id="1530" idx="2"/>
            <a:endCxn id="1550" idx="0"/>
          </p:cNvCxnSpPr>
          <p:nvPr/>
        </p:nvCxnSpPr>
        <p:spPr>
          <a:xfrm>
            <a:off x="7473985" y="3427675"/>
            <a:ext cx="0" cy="482700"/>
          </a:xfrm>
          <a:prstGeom prst="straightConnector1">
            <a:avLst/>
          </a:prstGeom>
          <a:noFill/>
          <a:ln w="9525" cap="flat" cmpd="sng">
            <a:solidFill>
              <a:schemeClr val="dk1"/>
            </a:solidFill>
            <a:prstDash val="solid"/>
            <a:round/>
            <a:headEnd type="none" w="med" len="med"/>
            <a:tailEnd type="none" w="med" len="med"/>
          </a:ln>
        </p:spPr>
      </p:cxnSp>
      <p:cxnSp>
        <p:nvCxnSpPr>
          <p:cNvPr id="1552" name="Google Shape;1552;p52"/>
          <p:cNvCxnSpPr>
            <a:cxnSpLocks/>
            <a:stCxn id="1533" idx="2"/>
            <a:endCxn id="1553" idx="0"/>
          </p:cNvCxnSpPr>
          <p:nvPr/>
        </p:nvCxnSpPr>
        <p:spPr>
          <a:xfrm flipH="1">
            <a:off x="1672687" y="3427675"/>
            <a:ext cx="3038" cy="441983"/>
          </a:xfrm>
          <a:prstGeom prst="straightConnector1">
            <a:avLst/>
          </a:prstGeom>
          <a:noFill/>
          <a:ln w="9525" cap="flat" cmpd="sng">
            <a:solidFill>
              <a:schemeClr val="dk1"/>
            </a:solidFill>
            <a:prstDash val="solid"/>
            <a:round/>
            <a:headEnd type="none" w="med" len="med"/>
            <a:tailEnd type="none" w="med" len="med"/>
          </a:ln>
        </p:spPr>
      </p:cxnSp>
      <p:sp>
        <p:nvSpPr>
          <p:cNvPr id="1532" name="Google Shape;1532;p52"/>
          <p:cNvSpPr/>
          <p:nvPr/>
        </p:nvSpPr>
        <p:spPr>
          <a:xfrm>
            <a:off x="1284525" y="2193200"/>
            <a:ext cx="782400" cy="42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dirty="0">
                <a:solidFill>
                  <a:schemeClr val="dk1"/>
                </a:solidFill>
                <a:latin typeface="Space Mono"/>
                <a:ea typeface="Space Mono"/>
                <a:cs typeface="Space Mono"/>
                <a:sym typeface="Space Mono"/>
              </a:rPr>
              <a:t>01</a:t>
            </a:r>
            <a:endParaRPr sz="3000" b="1" dirty="0">
              <a:solidFill>
                <a:schemeClr val="dk1"/>
              </a:solidFill>
              <a:latin typeface="Space Mono"/>
              <a:ea typeface="Space Mono"/>
              <a:cs typeface="Space Mono"/>
              <a:sym typeface="Space Mono"/>
            </a:endParaRPr>
          </a:p>
        </p:txBody>
      </p:sp>
      <p:sp>
        <p:nvSpPr>
          <p:cNvPr id="1533" name="Google Shape;1533;p52"/>
          <p:cNvSpPr txBox="1"/>
          <p:nvPr/>
        </p:nvSpPr>
        <p:spPr>
          <a:xfrm>
            <a:off x="846675" y="2897575"/>
            <a:ext cx="1658100" cy="530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sz="2200" dirty="0" err="1">
                <a:solidFill>
                  <a:schemeClr val="dk1"/>
                </a:solidFill>
                <a:latin typeface="Space Mono"/>
                <a:ea typeface="Space Mono"/>
                <a:cs typeface="Space Mono"/>
                <a:sym typeface="Space Mono"/>
              </a:rPr>
              <a:t>Nhanh</a:t>
            </a:r>
            <a:endParaRPr sz="2200" dirty="0">
              <a:solidFill>
                <a:schemeClr val="dk1"/>
              </a:solidFill>
              <a:latin typeface="Space Mono"/>
              <a:ea typeface="Space Mono"/>
              <a:cs typeface="Space Mono"/>
              <a:sym typeface="Space Mono"/>
            </a:endParaRPr>
          </a:p>
        </p:txBody>
      </p:sp>
      <p:sp>
        <p:nvSpPr>
          <p:cNvPr id="1553" name="Google Shape;1553;p52"/>
          <p:cNvSpPr txBox="1"/>
          <p:nvPr/>
        </p:nvSpPr>
        <p:spPr>
          <a:xfrm>
            <a:off x="694172" y="3869658"/>
            <a:ext cx="1957029" cy="1262500"/>
          </a:xfrm>
          <a:prstGeom prst="rect">
            <a:avLst/>
          </a:prstGeom>
          <a:noFill/>
          <a:ln>
            <a:noFill/>
          </a:ln>
        </p:spPr>
        <p:txBody>
          <a:bodyPr spcFirstLastPara="1" wrap="square" lIns="91425" tIns="91425" rIns="91425" bIns="91425" anchor="t" anchorCtr="0">
            <a:noAutofit/>
          </a:bodyPr>
          <a:lstStyle/>
          <a:p>
            <a:pPr lvl="0" algn="ctr"/>
            <a:r>
              <a:rPr lang="en-US" dirty="0" err="1">
                <a:solidFill>
                  <a:schemeClr val="dk1"/>
                </a:solidFill>
                <a:latin typeface="Manrope"/>
                <a:ea typeface="Manrope"/>
                <a:cs typeface="Manrope"/>
                <a:sym typeface="Manrope"/>
              </a:rPr>
              <a:t>Xây</a:t>
            </a:r>
            <a:r>
              <a:rPr lang="en-US" dirty="0">
                <a:solidFill>
                  <a:schemeClr val="dk1"/>
                </a:solidFill>
                <a:latin typeface="Manrope"/>
                <a:ea typeface="Manrope"/>
                <a:cs typeface="Manrope"/>
                <a:sym typeface="Manrope"/>
              </a:rPr>
              <a:t> </a:t>
            </a:r>
            <a:r>
              <a:rPr lang="en-US" dirty="0" err="1">
                <a:solidFill>
                  <a:schemeClr val="dk1"/>
                </a:solidFill>
                <a:latin typeface="Manrope"/>
                <a:ea typeface="Manrope"/>
                <a:cs typeface="Manrope"/>
                <a:sym typeface="Manrope"/>
              </a:rPr>
              <a:t>dựng</a:t>
            </a:r>
            <a:r>
              <a:rPr lang="en-US" dirty="0">
                <a:solidFill>
                  <a:schemeClr val="dk1"/>
                </a:solidFill>
                <a:latin typeface="Manrope"/>
                <a:ea typeface="Manrope"/>
                <a:cs typeface="Manrope"/>
                <a:sym typeface="Manrope"/>
              </a:rPr>
              <a:t> </a:t>
            </a:r>
            <a:r>
              <a:rPr lang="en-US" dirty="0" err="1">
                <a:solidFill>
                  <a:schemeClr val="dk1"/>
                </a:solidFill>
                <a:latin typeface="Manrope"/>
                <a:ea typeface="Manrope"/>
                <a:cs typeface="Manrope"/>
                <a:sym typeface="Manrope"/>
              </a:rPr>
              <a:t>các</a:t>
            </a:r>
            <a:r>
              <a:rPr lang="en-US" dirty="0">
                <a:solidFill>
                  <a:schemeClr val="dk1"/>
                </a:solidFill>
                <a:latin typeface="Manrope"/>
                <a:ea typeface="Manrope"/>
                <a:cs typeface="Manrope"/>
                <a:sym typeface="Manrope"/>
              </a:rPr>
              <a:t>  </a:t>
            </a:r>
            <a:r>
              <a:rPr lang="en-US" dirty="0" err="1">
                <a:solidFill>
                  <a:schemeClr val="dk1"/>
                </a:solidFill>
                <a:latin typeface="Manrope"/>
                <a:ea typeface="Manrope"/>
                <a:cs typeface="Manrope"/>
                <a:sym typeface="Manrope"/>
              </a:rPr>
              <a:t>trang</a:t>
            </a:r>
            <a:r>
              <a:rPr lang="en-US" dirty="0">
                <a:solidFill>
                  <a:schemeClr val="dk1"/>
                </a:solidFill>
                <a:latin typeface="Manrope"/>
                <a:ea typeface="Manrope"/>
                <a:cs typeface="Manrope"/>
                <a:sym typeface="Manrope"/>
              </a:rPr>
              <a:t> web </a:t>
            </a:r>
            <a:r>
              <a:rPr lang="en-US" dirty="0" err="1">
                <a:solidFill>
                  <a:schemeClr val="dk1"/>
                </a:solidFill>
                <a:latin typeface="Manrope"/>
                <a:ea typeface="Manrope"/>
                <a:cs typeface="Manrope"/>
                <a:sym typeface="Manrope"/>
              </a:rPr>
              <a:t>nhanh</a:t>
            </a:r>
            <a:r>
              <a:rPr lang="en-US" dirty="0">
                <a:solidFill>
                  <a:schemeClr val="dk1"/>
                </a:solidFill>
                <a:latin typeface="Manrope"/>
                <a:ea typeface="Manrope"/>
                <a:cs typeface="Manrope"/>
                <a:sym typeface="Manrope"/>
              </a:rPr>
              <a:t> </a:t>
            </a:r>
            <a:r>
              <a:rPr lang="en-US" dirty="0" err="1">
                <a:solidFill>
                  <a:schemeClr val="dk1"/>
                </a:solidFill>
                <a:latin typeface="Manrope"/>
                <a:ea typeface="Manrope"/>
                <a:cs typeface="Manrope"/>
                <a:sym typeface="Manrope"/>
              </a:rPr>
              <a:t>hơn</a:t>
            </a:r>
            <a:endParaRPr lang="en-US" dirty="0">
              <a:solidFill>
                <a:schemeClr val="dk1"/>
              </a:solidFill>
              <a:latin typeface="Manrope"/>
              <a:ea typeface="Manrope"/>
              <a:cs typeface="Manrope"/>
              <a:sym typeface="Manrope"/>
            </a:endParaRPr>
          </a:p>
          <a:p>
            <a:pPr lvl="0" algn="ctr" rtl="0">
              <a:spcBef>
                <a:spcPts val="0"/>
              </a:spcBef>
              <a:spcAft>
                <a:spcPts val="0"/>
              </a:spcAft>
            </a:pPr>
            <a:r>
              <a:rPr lang="en-US" dirty="0" err="1">
                <a:solidFill>
                  <a:schemeClr val="dk1"/>
                </a:solidFill>
                <a:latin typeface="Manrope"/>
                <a:ea typeface="Manrope"/>
                <a:cs typeface="Manrope"/>
                <a:sym typeface="Manrope"/>
              </a:rPr>
              <a:t>Tốc</a:t>
            </a:r>
            <a:r>
              <a:rPr lang="en-US" dirty="0">
                <a:solidFill>
                  <a:schemeClr val="dk1"/>
                </a:solidFill>
                <a:latin typeface="Manrope"/>
                <a:ea typeface="Manrope"/>
                <a:cs typeface="Manrope"/>
                <a:sym typeface="Manrope"/>
              </a:rPr>
              <a:t> </a:t>
            </a:r>
            <a:r>
              <a:rPr lang="en-US" dirty="0" err="1">
                <a:solidFill>
                  <a:schemeClr val="dk1"/>
                </a:solidFill>
                <a:latin typeface="Manrope"/>
                <a:ea typeface="Manrope"/>
                <a:cs typeface="Manrope"/>
                <a:sym typeface="Manrope"/>
              </a:rPr>
              <a:t>độ</a:t>
            </a:r>
            <a:r>
              <a:rPr lang="en-US" dirty="0">
                <a:solidFill>
                  <a:schemeClr val="dk1"/>
                </a:solidFill>
                <a:latin typeface="Manrope"/>
                <a:ea typeface="Manrope"/>
                <a:cs typeface="Manrope"/>
                <a:sym typeface="Manrope"/>
              </a:rPr>
              <a:t> </a:t>
            </a:r>
            <a:r>
              <a:rPr lang="en-US" dirty="0" err="1">
                <a:solidFill>
                  <a:schemeClr val="dk1"/>
                </a:solidFill>
                <a:latin typeface="Manrope"/>
                <a:ea typeface="Manrope"/>
                <a:cs typeface="Manrope"/>
                <a:sym typeface="Manrope"/>
              </a:rPr>
              <a:t>tải</a:t>
            </a:r>
            <a:r>
              <a:rPr lang="en-US" dirty="0">
                <a:solidFill>
                  <a:schemeClr val="dk1"/>
                </a:solidFill>
                <a:latin typeface="Manrope"/>
                <a:ea typeface="Manrope"/>
                <a:cs typeface="Manrope"/>
                <a:sym typeface="Manrope"/>
              </a:rPr>
              <a:t> </a:t>
            </a:r>
            <a:r>
              <a:rPr lang="en-US" dirty="0" err="1">
                <a:solidFill>
                  <a:schemeClr val="dk1"/>
                </a:solidFill>
                <a:latin typeface="Manrope"/>
                <a:ea typeface="Manrope"/>
                <a:cs typeface="Manrope"/>
                <a:sym typeface="Manrope"/>
              </a:rPr>
              <a:t>trang</a:t>
            </a:r>
            <a:r>
              <a:rPr lang="en-US" dirty="0">
                <a:solidFill>
                  <a:schemeClr val="dk1"/>
                </a:solidFill>
                <a:latin typeface="Manrope"/>
                <a:ea typeface="Manrope"/>
                <a:cs typeface="Manrope"/>
                <a:sym typeface="Manrope"/>
              </a:rPr>
              <a:t> </a:t>
            </a:r>
            <a:r>
              <a:rPr lang="en-US" dirty="0" err="1">
                <a:solidFill>
                  <a:schemeClr val="dk1"/>
                </a:solidFill>
                <a:latin typeface="Manrope"/>
                <a:ea typeface="Manrope"/>
                <a:cs typeface="Manrope"/>
                <a:sym typeface="Manrope"/>
              </a:rPr>
              <a:t>nhanh</a:t>
            </a:r>
            <a:r>
              <a:rPr lang="en-US" dirty="0">
                <a:solidFill>
                  <a:schemeClr val="dk1"/>
                </a:solidFill>
                <a:latin typeface="Manrope"/>
                <a:ea typeface="Manrope"/>
                <a:cs typeface="Manrope"/>
                <a:sym typeface="Manrope"/>
              </a:rPr>
              <a:t> </a:t>
            </a:r>
            <a:r>
              <a:rPr lang="en-US" dirty="0" err="1">
                <a:solidFill>
                  <a:schemeClr val="dk1"/>
                </a:solidFill>
                <a:latin typeface="Manrope"/>
                <a:ea typeface="Manrope"/>
                <a:cs typeface="Manrope"/>
                <a:sym typeface="Manrope"/>
              </a:rPr>
              <a:t>hơn</a:t>
            </a:r>
            <a:r>
              <a:rPr lang="en-US" dirty="0">
                <a:solidFill>
                  <a:schemeClr val="dk1"/>
                </a:solidFill>
                <a:latin typeface="Manrope"/>
                <a:ea typeface="Manrope"/>
                <a:cs typeface="Manrope"/>
                <a:sym typeface="Manrope"/>
              </a:rPr>
              <a:t> </a:t>
            </a:r>
            <a:r>
              <a:rPr lang="en-US" dirty="0" err="1">
                <a:solidFill>
                  <a:schemeClr val="dk1"/>
                </a:solidFill>
                <a:latin typeface="Manrope"/>
                <a:ea typeface="Manrope"/>
                <a:cs typeface="Manrope"/>
                <a:sym typeface="Manrope"/>
              </a:rPr>
              <a:t>nhờ</a:t>
            </a:r>
            <a:r>
              <a:rPr lang="en-US" dirty="0">
                <a:solidFill>
                  <a:schemeClr val="dk1"/>
                </a:solidFill>
                <a:latin typeface="Manrope"/>
                <a:ea typeface="Manrope"/>
                <a:cs typeface="Manrope"/>
                <a:sym typeface="Manrope"/>
              </a:rPr>
              <a:t> </a:t>
            </a:r>
            <a:r>
              <a:rPr lang="en-US" dirty="0" err="1">
                <a:solidFill>
                  <a:schemeClr val="dk1"/>
                </a:solidFill>
                <a:latin typeface="Manrope"/>
                <a:ea typeface="Manrope"/>
                <a:cs typeface="Manrope"/>
                <a:sym typeface="Manrope"/>
              </a:rPr>
              <a:t>VDom</a:t>
            </a:r>
            <a:endParaRPr lang="en-US" dirty="0">
              <a:solidFill>
                <a:schemeClr val="dk1"/>
              </a:solidFill>
              <a:latin typeface="Manrope"/>
              <a:ea typeface="Manrope"/>
              <a:cs typeface="Manrope"/>
              <a:sym typeface="Manrope"/>
            </a:endParaRPr>
          </a:p>
        </p:txBody>
      </p:sp>
      <p:cxnSp>
        <p:nvCxnSpPr>
          <p:cNvPr id="1554" name="Google Shape;1554;p52"/>
          <p:cNvCxnSpPr>
            <a:cxnSpLocks/>
            <a:stCxn id="1533" idx="3"/>
          </p:cNvCxnSpPr>
          <p:nvPr/>
        </p:nvCxnSpPr>
        <p:spPr>
          <a:xfrm>
            <a:off x="2504775" y="3162625"/>
            <a:ext cx="277088" cy="0"/>
          </a:xfrm>
          <a:prstGeom prst="straightConnector1">
            <a:avLst/>
          </a:prstGeom>
          <a:noFill/>
          <a:ln w="9525" cap="flat" cmpd="sng">
            <a:solidFill>
              <a:schemeClr val="dk1"/>
            </a:solidFill>
            <a:prstDash val="solid"/>
            <a:round/>
            <a:headEnd type="none" w="med" len="med"/>
            <a:tailEnd type="none" w="med" len="med"/>
          </a:ln>
        </p:spPr>
      </p:cxnSp>
      <p:cxnSp>
        <p:nvCxnSpPr>
          <p:cNvPr id="1555" name="Google Shape;1555;p52"/>
          <p:cNvCxnSpPr>
            <a:cxnSpLocks/>
          </p:cNvCxnSpPr>
          <p:nvPr/>
        </p:nvCxnSpPr>
        <p:spPr>
          <a:xfrm>
            <a:off x="4288886" y="3162625"/>
            <a:ext cx="321469" cy="0"/>
          </a:xfrm>
          <a:prstGeom prst="straightConnector1">
            <a:avLst/>
          </a:prstGeom>
          <a:noFill/>
          <a:ln w="9525" cap="flat" cmpd="sng">
            <a:solidFill>
              <a:schemeClr val="dk1"/>
            </a:solidFill>
            <a:prstDash val="solid"/>
            <a:round/>
            <a:headEnd type="none" w="med" len="med"/>
            <a:tailEnd type="none" w="med" len="med"/>
          </a:ln>
        </p:spPr>
      </p:cxnSp>
      <p:cxnSp>
        <p:nvCxnSpPr>
          <p:cNvPr id="1556" name="Google Shape;1556;p52"/>
          <p:cNvCxnSpPr>
            <a:cxnSpLocks/>
            <a:endCxn id="1530" idx="1"/>
          </p:cNvCxnSpPr>
          <p:nvPr/>
        </p:nvCxnSpPr>
        <p:spPr>
          <a:xfrm>
            <a:off x="6415088" y="3162625"/>
            <a:ext cx="229847" cy="0"/>
          </a:xfrm>
          <a:prstGeom prst="straightConnector1">
            <a:avLst/>
          </a:prstGeom>
          <a:noFill/>
          <a:ln w="9525" cap="flat" cmpd="sng">
            <a:solidFill>
              <a:schemeClr val="dk1"/>
            </a:solidFill>
            <a:prstDash val="solid"/>
            <a:round/>
            <a:headEnd type="none" w="med" len="med"/>
            <a:tailEnd type="none" w="med" len="med"/>
          </a:ln>
        </p:spPr>
      </p:cxnSp>
      <p:grpSp>
        <p:nvGrpSpPr>
          <p:cNvPr id="1557" name="Google Shape;1557;p52"/>
          <p:cNvGrpSpPr/>
          <p:nvPr/>
        </p:nvGrpSpPr>
        <p:grpSpPr>
          <a:xfrm flipH="1">
            <a:off x="6918950" y="215425"/>
            <a:ext cx="1941490" cy="1188849"/>
            <a:chOff x="6918950" y="215425"/>
            <a:chExt cx="1941490" cy="1188849"/>
          </a:xfrm>
        </p:grpSpPr>
        <p:sp>
          <p:nvSpPr>
            <p:cNvPr id="1558" name="Google Shape;1558;p52"/>
            <p:cNvSpPr/>
            <p:nvPr/>
          </p:nvSpPr>
          <p:spPr>
            <a:xfrm>
              <a:off x="6918950" y="215425"/>
              <a:ext cx="1065232" cy="1064657"/>
            </a:xfrm>
            <a:custGeom>
              <a:avLst/>
              <a:gdLst/>
              <a:ahLst/>
              <a:cxnLst/>
              <a:rect l="l" t="t" r="r" b="b"/>
              <a:pathLst>
                <a:path w="68625" h="68588" extrusionOk="0">
                  <a:moveTo>
                    <a:pt x="34526" y="19446"/>
                  </a:moveTo>
                  <a:cubicBezTo>
                    <a:pt x="36615" y="19446"/>
                    <a:pt x="38722" y="19849"/>
                    <a:pt x="40728" y="20676"/>
                  </a:cubicBezTo>
                  <a:cubicBezTo>
                    <a:pt x="46776" y="23168"/>
                    <a:pt x="50699" y="29070"/>
                    <a:pt x="50699" y="35596"/>
                  </a:cubicBezTo>
                  <a:cubicBezTo>
                    <a:pt x="50699" y="44540"/>
                    <a:pt x="43440" y="51762"/>
                    <a:pt x="34533" y="51762"/>
                  </a:cubicBezTo>
                  <a:cubicBezTo>
                    <a:pt x="28007" y="51762"/>
                    <a:pt x="22105" y="47839"/>
                    <a:pt x="19613" y="41791"/>
                  </a:cubicBezTo>
                  <a:cubicBezTo>
                    <a:pt x="17083" y="35742"/>
                    <a:pt x="18476" y="28814"/>
                    <a:pt x="23095" y="24195"/>
                  </a:cubicBezTo>
                  <a:cubicBezTo>
                    <a:pt x="26182" y="21083"/>
                    <a:pt x="30317" y="19446"/>
                    <a:pt x="34526" y="19446"/>
                  </a:cubicBezTo>
                  <a:close/>
                  <a:moveTo>
                    <a:pt x="30280" y="1"/>
                  </a:moveTo>
                  <a:lnTo>
                    <a:pt x="28337" y="11841"/>
                  </a:lnTo>
                  <a:cubicBezTo>
                    <a:pt x="26028" y="12428"/>
                    <a:pt x="23828" y="13344"/>
                    <a:pt x="21812" y="14590"/>
                  </a:cubicBezTo>
                  <a:lnTo>
                    <a:pt x="12208" y="7845"/>
                  </a:lnTo>
                  <a:lnTo>
                    <a:pt x="7039" y="13124"/>
                  </a:lnTo>
                  <a:lnTo>
                    <a:pt x="13821" y="22399"/>
                  </a:lnTo>
                  <a:cubicBezTo>
                    <a:pt x="12464" y="24525"/>
                    <a:pt x="11438" y="26871"/>
                    <a:pt x="10778" y="29327"/>
                  </a:cubicBezTo>
                  <a:lnTo>
                    <a:pt x="1" y="31160"/>
                  </a:lnTo>
                  <a:lnTo>
                    <a:pt x="37" y="38565"/>
                  </a:lnTo>
                  <a:lnTo>
                    <a:pt x="10412" y="40178"/>
                  </a:lnTo>
                  <a:cubicBezTo>
                    <a:pt x="10961" y="43037"/>
                    <a:pt x="11988" y="45786"/>
                    <a:pt x="13491" y="48279"/>
                  </a:cubicBezTo>
                  <a:lnTo>
                    <a:pt x="7809" y="56307"/>
                  </a:lnTo>
                  <a:lnTo>
                    <a:pt x="13088" y="61513"/>
                  </a:lnTo>
                  <a:lnTo>
                    <a:pt x="20749" y="55941"/>
                  </a:lnTo>
                  <a:cubicBezTo>
                    <a:pt x="23425" y="57737"/>
                    <a:pt x="26431" y="59020"/>
                    <a:pt x="29584" y="59680"/>
                  </a:cubicBezTo>
                  <a:lnTo>
                    <a:pt x="31087" y="68588"/>
                  </a:lnTo>
                  <a:lnTo>
                    <a:pt x="38492" y="68551"/>
                  </a:lnTo>
                  <a:lnTo>
                    <a:pt x="39921" y="59570"/>
                  </a:lnTo>
                  <a:cubicBezTo>
                    <a:pt x="43147" y="58837"/>
                    <a:pt x="46190" y="57480"/>
                    <a:pt x="48866" y="55537"/>
                  </a:cubicBezTo>
                  <a:lnTo>
                    <a:pt x="56271" y="60816"/>
                  </a:lnTo>
                  <a:lnTo>
                    <a:pt x="61513" y="55574"/>
                  </a:lnTo>
                  <a:lnTo>
                    <a:pt x="55868" y="47766"/>
                  </a:lnTo>
                  <a:cubicBezTo>
                    <a:pt x="57371" y="45127"/>
                    <a:pt x="58397" y="42194"/>
                    <a:pt x="58837" y="39188"/>
                  </a:cubicBezTo>
                  <a:lnTo>
                    <a:pt x="68625" y="37575"/>
                  </a:lnTo>
                  <a:lnTo>
                    <a:pt x="68625" y="30170"/>
                  </a:lnTo>
                  <a:lnTo>
                    <a:pt x="58067" y="28447"/>
                  </a:lnTo>
                  <a:cubicBezTo>
                    <a:pt x="57297" y="25918"/>
                    <a:pt x="56088" y="23498"/>
                    <a:pt x="54548" y="21336"/>
                  </a:cubicBezTo>
                  <a:lnTo>
                    <a:pt x="60963" y="12391"/>
                  </a:lnTo>
                  <a:lnTo>
                    <a:pt x="55684" y="7149"/>
                  </a:lnTo>
                  <a:lnTo>
                    <a:pt x="46190" y="14004"/>
                  </a:lnTo>
                  <a:cubicBezTo>
                    <a:pt x="44100" y="12868"/>
                    <a:pt x="41864" y="12061"/>
                    <a:pt x="39555" y="11584"/>
                  </a:cubicBezTo>
                  <a:lnTo>
                    <a:pt x="3768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52"/>
            <p:cNvSpPr/>
            <p:nvPr/>
          </p:nvSpPr>
          <p:spPr>
            <a:xfrm>
              <a:off x="7884556" y="428948"/>
              <a:ext cx="975884" cy="975325"/>
            </a:xfrm>
            <a:custGeom>
              <a:avLst/>
              <a:gdLst/>
              <a:ahLst/>
              <a:cxnLst/>
              <a:rect l="l" t="t" r="r" b="b"/>
              <a:pathLst>
                <a:path w="62869" h="62833" extrusionOk="0">
                  <a:moveTo>
                    <a:pt x="31669" y="17817"/>
                  </a:moveTo>
                  <a:cubicBezTo>
                    <a:pt x="33576" y="17817"/>
                    <a:pt x="35495" y="18187"/>
                    <a:pt x="37318" y="18953"/>
                  </a:cubicBezTo>
                  <a:cubicBezTo>
                    <a:pt x="42853" y="21226"/>
                    <a:pt x="46483" y="26614"/>
                    <a:pt x="46483" y="32626"/>
                  </a:cubicBezTo>
                  <a:cubicBezTo>
                    <a:pt x="46483" y="40795"/>
                    <a:pt x="39857" y="47426"/>
                    <a:pt x="31655" y="47436"/>
                  </a:cubicBezTo>
                  <a:lnTo>
                    <a:pt x="31655" y="47436"/>
                  </a:lnTo>
                  <a:cubicBezTo>
                    <a:pt x="25650" y="47429"/>
                    <a:pt x="20270" y="43802"/>
                    <a:pt x="17999" y="38272"/>
                  </a:cubicBezTo>
                  <a:cubicBezTo>
                    <a:pt x="15690" y="32773"/>
                    <a:pt x="16973" y="26395"/>
                    <a:pt x="21189" y="22142"/>
                  </a:cubicBezTo>
                  <a:cubicBezTo>
                    <a:pt x="24031" y="19324"/>
                    <a:pt x="27824" y="17817"/>
                    <a:pt x="31669" y="17817"/>
                  </a:cubicBezTo>
                  <a:close/>
                  <a:moveTo>
                    <a:pt x="27750" y="1"/>
                  </a:moveTo>
                  <a:lnTo>
                    <a:pt x="25991" y="10852"/>
                  </a:lnTo>
                  <a:cubicBezTo>
                    <a:pt x="23865" y="11401"/>
                    <a:pt x="21848" y="12245"/>
                    <a:pt x="19979" y="13381"/>
                  </a:cubicBezTo>
                  <a:lnTo>
                    <a:pt x="11218" y="7186"/>
                  </a:lnTo>
                  <a:lnTo>
                    <a:pt x="6452" y="12061"/>
                  </a:lnTo>
                  <a:lnTo>
                    <a:pt x="12684" y="20529"/>
                  </a:lnTo>
                  <a:cubicBezTo>
                    <a:pt x="11437" y="22472"/>
                    <a:pt x="10484" y="24635"/>
                    <a:pt x="9898" y="26871"/>
                  </a:cubicBezTo>
                  <a:lnTo>
                    <a:pt x="0" y="28557"/>
                  </a:lnTo>
                  <a:lnTo>
                    <a:pt x="73" y="35339"/>
                  </a:lnTo>
                  <a:lnTo>
                    <a:pt x="9531" y="36805"/>
                  </a:lnTo>
                  <a:cubicBezTo>
                    <a:pt x="10044" y="39445"/>
                    <a:pt x="10998" y="41938"/>
                    <a:pt x="12391" y="44247"/>
                  </a:cubicBezTo>
                  <a:lnTo>
                    <a:pt x="7185" y="51579"/>
                  </a:lnTo>
                  <a:lnTo>
                    <a:pt x="11987" y="56344"/>
                  </a:lnTo>
                  <a:lnTo>
                    <a:pt x="19026" y="51212"/>
                  </a:lnTo>
                  <a:cubicBezTo>
                    <a:pt x="21482" y="52898"/>
                    <a:pt x="24231" y="54071"/>
                    <a:pt x="27127" y="54658"/>
                  </a:cubicBezTo>
                  <a:lnTo>
                    <a:pt x="28520" y="62833"/>
                  </a:lnTo>
                  <a:lnTo>
                    <a:pt x="35302" y="62796"/>
                  </a:lnTo>
                  <a:lnTo>
                    <a:pt x="36622" y="54548"/>
                  </a:lnTo>
                  <a:cubicBezTo>
                    <a:pt x="39554" y="53888"/>
                    <a:pt x="42340" y="52642"/>
                    <a:pt x="44796" y="50882"/>
                  </a:cubicBezTo>
                  <a:lnTo>
                    <a:pt x="51578" y="55721"/>
                  </a:lnTo>
                  <a:lnTo>
                    <a:pt x="56344" y="50919"/>
                  </a:lnTo>
                  <a:lnTo>
                    <a:pt x="51175" y="43770"/>
                  </a:lnTo>
                  <a:cubicBezTo>
                    <a:pt x="52568" y="41351"/>
                    <a:pt x="53521" y="38675"/>
                    <a:pt x="53924" y="35889"/>
                  </a:cubicBezTo>
                  <a:lnTo>
                    <a:pt x="62869" y="34423"/>
                  </a:lnTo>
                  <a:lnTo>
                    <a:pt x="62869" y="27641"/>
                  </a:lnTo>
                  <a:lnTo>
                    <a:pt x="53191" y="26065"/>
                  </a:lnTo>
                  <a:cubicBezTo>
                    <a:pt x="52495" y="23719"/>
                    <a:pt x="51395" y="21519"/>
                    <a:pt x="49965" y="19539"/>
                  </a:cubicBezTo>
                  <a:lnTo>
                    <a:pt x="55867" y="11365"/>
                  </a:lnTo>
                  <a:lnTo>
                    <a:pt x="51028" y="6563"/>
                  </a:lnTo>
                  <a:lnTo>
                    <a:pt x="42340" y="12831"/>
                  </a:lnTo>
                  <a:cubicBezTo>
                    <a:pt x="40434" y="11768"/>
                    <a:pt x="38381" y="11035"/>
                    <a:pt x="36255" y="10595"/>
                  </a:cubicBezTo>
                  <a:lnTo>
                    <a:pt x="345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0" name="Google Shape;1560;p52"/>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err="1"/>
              <a:t>Các</a:t>
            </a:r>
            <a:r>
              <a:rPr lang="en-US" b="1" dirty="0"/>
              <a:t> </a:t>
            </a:r>
            <a:r>
              <a:rPr lang="en-US" b="1" dirty="0" err="1"/>
              <a:t>lí</a:t>
            </a:r>
            <a:r>
              <a:rPr lang="en-US" b="1" dirty="0"/>
              <a:t> do </a:t>
            </a:r>
            <a:r>
              <a:rPr lang="en-US" b="1" dirty="0" err="1"/>
              <a:t>để</a:t>
            </a:r>
            <a:r>
              <a:rPr lang="en-US" b="1" dirty="0"/>
              <a:t> </a:t>
            </a:r>
            <a:r>
              <a:rPr lang="en-US" b="1" dirty="0" err="1"/>
              <a:t>chọn</a:t>
            </a:r>
            <a:r>
              <a:rPr lang="en-US" b="1" dirty="0"/>
              <a:t> ReactJS</a:t>
            </a:r>
            <a:endParaRPr b="1" dirty="0"/>
          </a:p>
        </p:txBody>
      </p:sp>
    </p:spTree>
    <p:extLst>
      <p:ext uri="{BB962C8B-B14F-4D97-AF65-F5344CB8AC3E}">
        <p14:creationId xmlns:p14="http://schemas.microsoft.com/office/powerpoint/2010/main" val="4069431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31"/>
                                        </p:tgtEl>
                                        <p:attrNameLst>
                                          <p:attrName>style.visibility</p:attrName>
                                        </p:attrNameLst>
                                      </p:cBhvr>
                                      <p:to>
                                        <p:strVal val="visible"/>
                                      </p:to>
                                    </p:set>
                                    <p:animEffect transition="in" filter="fade">
                                      <p:cBhvr>
                                        <p:cTn id="7" dur="500"/>
                                        <p:tgtEl>
                                          <p:spTgt spid="1531"/>
                                        </p:tgtEl>
                                      </p:cBhvr>
                                    </p:animEffect>
                                  </p:childTnLst>
                                </p:cTn>
                              </p:par>
                              <p:par>
                                <p:cTn id="8" presetID="10" presetClass="entr" presetSubtype="0" fill="hold" nodeType="withEffect">
                                  <p:stCondLst>
                                    <p:cond delay="0"/>
                                  </p:stCondLst>
                                  <p:childTnLst>
                                    <p:set>
                                      <p:cBhvr>
                                        <p:cTn id="9" dur="1" fill="hold">
                                          <p:stCondLst>
                                            <p:cond delay="0"/>
                                          </p:stCondLst>
                                        </p:cTn>
                                        <p:tgtEl>
                                          <p:spTgt spid="1537"/>
                                        </p:tgtEl>
                                        <p:attrNameLst>
                                          <p:attrName>style.visibility</p:attrName>
                                        </p:attrNameLst>
                                      </p:cBhvr>
                                      <p:to>
                                        <p:strVal val="visible"/>
                                      </p:to>
                                    </p:set>
                                    <p:animEffect transition="in" filter="fade">
                                      <p:cBhvr>
                                        <p:cTn id="10" dur="500"/>
                                        <p:tgtEl>
                                          <p:spTgt spid="1537"/>
                                        </p:tgtEl>
                                      </p:cBhvr>
                                    </p:animEffect>
                                  </p:childTnLst>
                                </p:cTn>
                              </p:par>
                              <p:par>
                                <p:cTn id="11" presetID="10" presetClass="entr" presetSubtype="0" fill="hold" nodeType="withEffect">
                                  <p:stCondLst>
                                    <p:cond delay="0"/>
                                  </p:stCondLst>
                                  <p:childTnLst>
                                    <p:set>
                                      <p:cBhvr>
                                        <p:cTn id="12" dur="1" fill="hold">
                                          <p:stCondLst>
                                            <p:cond delay="0"/>
                                          </p:stCondLst>
                                        </p:cTn>
                                        <p:tgtEl>
                                          <p:spTgt spid="1552"/>
                                        </p:tgtEl>
                                        <p:attrNameLst>
                                          <p:attrName>style.visibility</p:attrName>
                                        </p:attrNameLst>
                                      </p:cBhvr>
                                      <p:to>
                                        <p:strVal val="visible"/>
                                      </p:to>
                                    </p:set>
                                    <p:animEffect transition="in" filter="fade">
                                      <p:cBhvr>
                                        <p:cTn id="13" dur="500"/>
                                        <p:tgtEl>
                                          <p:spTgt spid="155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532"/>
                                        </p:tgtEl>
                                        <p:attrNameLst>
                                          <p:attrName>style.visibility</p:attrName>
                                        </p:attrNameLst>
                                      </p:cBhvr>
                                      <p:to>
                                        <p:strVal val="visible"/>
                                      </p:to>
                                    </p:set>
                                    <p:animEffect transition="in" filter="fade">
                                      <p:cBhvr>
                                        <p:cTn id="16" dur="500"/>
                                        <p:tgtEl>
                                          <p:spTgt spid="153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533"/>
                                        </p:tgtEl>
                                        <p:attrNameLst>
                                          <p:attrName>style.visibility</p:attrName>
                                        </p:attrNameLst>
                                      </p:cBhvr>
                                      <p:to>
                                        <p:strVal val="visible"/>
                                      </p:to>
                                    </p:set>
                                    <p:animEffect transition="in" filter="fade">
                                      <p:cBhvr>
                                        <p:cTn id="19" dur="500"/>
                                        <p:tgtEl>
                                          <p:spTgt spid="153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553"/>
                                        </p:tgtEl>
                                        <p:attrNameLst>
                                          <p:attrName>style.visibility</p:attrName>
                                        </p:attrNameLst>
                                      </p:cBhvr>
                                      <p:to>
                                        <p:strVal val="visible"/>
                                      </p:to>
                                    </p:set>
                                    <p:animEffect transition="in" filter="fade">
                                      <p:cBhvr>
                                        <p:cTn id="22" dur="500"/>
                                        <p:tgtEl>
                                          <p:spTgt spid="155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22"/>
                                        </p:tgtEl>
                                        <p:attrNameLst>
                                          <p:attrName>style.visibility</p:attrName>
                                        </p:attrNameLst>
                                      </p:cBhvr>
                                      <p:to>
                                        <p:strVal val="visible"/>
                                      </p:to>
                                    </p:set>
                                    <p:animEffect transition="in" filter="fade">
                                      <p:cBhvr>
                                        <p:cTn id="27" dur="500"/>
                                        <p:tgtEl>
                                          <p:spTgt spid="1522"/>
                                        </p:tgtEl>
                                      </p:cBhvr>
                                    </p:animEffect>
                                  </p:childTnLst>
                                </p:cTn>
                              </p:par>
                              <p:par>
                                <p:cTn id="28" presetID="10" presetClass="entr" presetSubtype="0" fill="hold" nodeType="withEffect">
                                  <p:stCondLst>
                                    <p:cond delay="0"/>
                                  </p:stCondLst>
                                  <p:childTnLst>
                                    <p:set>
                                      <p:cBhvr>
                                        <p:cTn id="29" dur="1" fill="hold">
                                          <p:stCondLst>
                                            <p:cond delay="0"/>
                                          </p:stCondLst>
                                        </p:cTn>
                                        <p:tgtEl>
                                          <p:spTgt spid="1534"/>
                                        </p:tgtEl>
                                        <p:attrNameLst>
                                          <p:attrName>style.visibility</p:attrName>
                                        </p:attrNameLst>
                                      </p:cBhvr>
                                      <p:to>
                                        <p:strVal val="visible"/>
                                      </p:to>
                                    </p:set>
                                    <p:animEffect transition="in" filter="fade">
                                      <p:cBhvr>
                                        <p:cTn id="30" dur="500"/>
                                        <p:tgtEl>
                                          <p:spTgt spid="153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523"/>
                                        </p:tgtEl>
                                        <p:attrNameLst>
                                          <p:attrName>style.visibility</p:attrName>
                                        </p:attrNameLst>
                                      </p:cBhvr>
                                      <p:to>
                                        <p:strVal val="visible"/>
                                      </p:to>
                                    </p:set>
                                    <p:animEffect transition="in" filter="fade">
                                      <p:cBhvr>
                                        <p:cTn id="33" dur="500"/>
                                        <p:tgtEl>
                                          <p:spTgt spid="152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524"/>
                                        </p:tgtEl>
                                        <p:attrNameLst>
                                          <p:attrName>style.visibility</p:attrName>
                                        </p:attrNameLst>
                                      </p:cBhvr>
                                      <p:to>
                                        <p:strVal val="visible"/>
                                      </p:to>
                                    </p:set>
                                    <p:animEffect transition="in" filter="fade">
                                      <p:cBhvr>
                                        <p:cTn id="36" dur="500"/>
                                        <p:tgtEl>
                                          <p:spTgt spid="1524"/>
                                        </p:tgtEl>
                                      </p:cBhvr>
                                    </p:animEffect>
                                  </p:childTnLst>
                                </p:cTn>
                              </p:par>
                              <p:par>
                                <p:cTn id="37" presetID="10" presetClass="entr" presetSubtype="0" fill="hold" nodeType="withEffect">
                                  <p:stCondLst>
                                    <p:cond delay="0"/>
                                  </p:stCondLst>
                                  <p:childTnLst>
                                    <p:set>
                                      <p:cBhvr>
                                        <p:cTn id="38" dur="1" fill="hold">
                                          <p:stCondLst>
                                            <p:cond delay="0"/>
                                          </p:stCondLst>
                                        </p:cTn>
                                        <p:tgtEl>
                                          <p:spTgt spid="1547"/>
                                        </p:tgtEl>
                                        <p:attrNameLst>
                                          <p:attrName>style.visibility</p:attrName>
                                        </p:attrNameLst>
                                      </p:cBhvr>
                                      <p:to>
                                        <p:strVal val="visible"/>
                                      </p:to>
                                    </p:set>
                                    <p:animEffect transition="in" filter="fade">
                                      <p:cBhvr>
                                        <p:cTn id="39" dur="500"/>
                                        <p:tgtEl>
                                          <p:spTgt spid="1547"/>
                                        </p:tgtEl>
                                      </p:cBhvr>
                                    </p:animEffect>
                                  </p:childTnLst>
                                </p:cTn>
                              </p:par>
                              <p:par>
                                <p:cTn id="40" presetID="10" presetClass="entr" presetSubtype="0" fill="hold" nodeType="withEffect">
                                  <p:stCondLst>
                                    <p:cond delay="0"/>
                                  </p:stCondLst>
                                  <p:childTnLst>
                                    <p:set>
                                      <p:cBhvr>
                                        <p:cTn id="41" dur="1" fill="hold">
                                          <p:stCondLst>
                                            <p:cond delay="0"/>
                                          </p:stCondLst>
                                        </p:cTn>
                                        <p:tgtEl>
                                          <p:spTgt spid="1554"/>
                                        </p:tgtEl>
                                        <p:attrNameLst>
                                          <p:attrName>style.visibility</p:attrName>
                                        </p:attrNameLst>
                                      </p:cBhvr>
                                      <p:to>
                                        <p:strVal val="visible"/>
                                      </p:to>
                                    </p:set>
                                    <p:animEffect transition="in" filter="fade">
                                      <p:cBhvr>
                                        <p:cTn id="42" dur="500"/>
                                        <p:tgtEl>
                                          <p:spTgt spid="1554"/>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546"/>
                                        </p:tgtEl>
                                        <p:attrNameLst>
                                          <p:attrName>style.visibility</p:attrName>
                                        </p:attrNameLst>
                                      </p:cBhvr>
                                      <p:to>
                                        <p:strVal val="visible"/>
                                      </p:to>
                                    </p:set>
                                    <p:animEffect transition="in" filter="fade">
                                      <p:cBhvr>
                                        <p:cTn id="45" dur="500"/>
                                        <p:tgtEl>
                                          <p:spTgt spid="1546"/>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525"/>
                                        </p:tgtEl>
                                        <p:attrNameLst>
                                          <p:attrName>style.visibility</p:attrName>
                                        </p:attrNameLst>
                                      </p:cBhvr>
                                      <p:to>
                                        <p:strVal val="visible"/>
                                      </p:to>
                                    </p:set>
                                    <p:animEffect transition="in" filter="fade">
                                      <p:cBhvr>
                                        <p:cTn id="50" dur="500"/>
                                        <p:tgtEl>
                                          <p:spTgt spid="1525"/>
                                        </p:tgtEl>
                                      </p:cBhvr>
                                    </p:animEffect>
                                  </p:childTnLst>
                                </p:cTn>
                              </p:par>
                              <p:par>
                                <p:cTn id="51" presetID="10" presetClass="entr" presetSubtype="0" fill="hold" nodeType="withEffect">
                                  <p:stCondLst>
                                    <p:cond delay="0"/>
                                  </p:stCondLst>
                                  <p:childTnLst>
                                    <p:set>
                                      <p:cBhvr>
                                        <p:cTn id="52" dur="1" fill="hold">
                                          <p:stCondLst>
                                            <p:cond delay="0"/>
                                          </p:stCondLst>
                                        </p:cTn>
                                        <p:tgtEl>
                                          <p:spTgt spid="1540"/>
                                        </p:tgtEl>
                                        <p:attrNameLst>
                                          <p:attrName>style.visibility</p:attrName>
                                        </p:attrNameLst>
                                      </p:cBhvr>
                                      <p:to>
                                        <p:strVal val="visible"/>
                                      </p:to>
                                    </p:set>
                                    <p:animEffect transition="in" filter="fade">
                                      <p:cBhvr>
                                        <p:cTn id="53" dur="500"/>
                                        <p:tgtEl>
                                          <p:spTgt spid="1540"/>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526"/>
                                        </p:tgtEl>
                                        <p:attrNameLst>
                                          <p:attrName>style.visibility</p:attrName>
                                        </p:attrNameLst>
                                      </p:cBhvr>
                                      <p:to>
                                        <p:strVal val="visible"/>
                                      </p:to>
                                    </p:set>
                                    <p:animEffect transition="in" filter="fade">
                                      <p:cBhvr>
                                        <p:cTn id="56" dur="500"/>
                                        <p:tgtEl>
                                          <p:spTgt spid="1526"/>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548"/>
                                        </p:tgtEl>
                                        <p:attrNameLst>
                                          <p:attrName>style.visibility</p:attrName>
                                        </p:attrNameLst>
                                      </p:cBhvr>
                                      <p:to>
                                        <p:strVal val="visible"/>
                                      </p:to>
                                    </p:set>
                                    <p:animEffect transition="in" filter="fade">
                                      <p:cBhvr>
                                        <p:cTn id="59" dur="500"/>
                                        <p:tgtEl>
                                          <p:spTgt spid="1548"/>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527"/>
                                        </p:tgtEl>
                                        <p:attrNameLst>
                                          <p:attrName>style.visibility</p:attrName>
                                        </p:attrNameLst>
                                      </p:cBhvr>
                                      <p:to>
                                        <p:strVal val="visible"/>
                                      </p:to>
                                    </p:set>
                                    <p:animEffect transition="in" filter="fade">
                                      <p:cBhvr>
                                        <p:cTn id="62" dur="500"/>
                                        <p:tgtEl>
                                          <p:spTgt spid="1527"/>
                                        </p:tgtEl>
                                      </p:cBhvr>
                                    </p:animEffect>
                                  </p:childTnLst>
                                </p:cTn>
                              </p:par>
                              <p:par>
                                <p:cTn id="63" presetID="10" presetClass="entr" presetSubtype="0" fill="hold" nodeType="withEffect">
                                  <p:stCondLst>
                                    <p:cond delay="0"/>
                                  </p:stCondLst>
                                  <p:childTnLst>
                                    <p:set>
                                      <p:cBhvr>
                                        <p:cTn id="64" dur="1" fill="hold">
                                          <p:stCondLst>
                                            <p:cond delay="0"/>
                                          </p:stCondLst>
                                        </p:cTn>
                                        <p:tgtEl>
                                          <p:spTgt spid="1549"/>
                                        </p:tgtEl>
                                        <p:attrNameLst>
                                          <p:attrName>style.visibility</p:attrName>
                                        </p:attrNameLst>
                                      </p:cBhvr>
                                      <p:to>
                                        <p:strVal val="visible"/>
                                      </p:to>
                                    </p:set>
                                    <p:animEffect transition="in" filter="fade">
                                      <p:cBhvr>
                                        <p:cTn id="65" dur="500"/>
                                        <p:tgtEl>
                                          <p:spTgt spid="1549"/>
                                        </p:tgtEl>
                                      </p:cBhvr>
                                    </p:animEffect>
                                  </p:childTnLst>
                                </p:cTn>
                              </p:par>
                              <p:par>
                                <p:cTn id="66" presetID="10" presetClass="entr" presetSubtype="0" fill="hold" nodeType="withEffect">
                                  <p:stCondLst>
                                    <p:cond delay="0"/>
                                  </p:stCondLst>
                                  <p:childTnLst>
                                    <p:set>
                                      <p:cBhvr>
                                        <p:cTn id="67" dur="1" fill="hold">
                                          <p:stCondLst>
                                            <p:cond delay="0"/>
                                          </p:stCondLst>
                                        </p:cTn>
                                        <p:tgtEl>
                                          <p:spTgt spid="1555"/>
                                        </p:tgtEl>
                                        <p:attrNameLst>
                                          <p:attrName>style.visibility</p:attrName>
                                        </p:attrNameLst>
                                      </p:cBhvr>
                                      <p:to>
                                        <p:strVal val="visible"/>
                                      </p:to>
                                    </p:set>
                                    <p:animEffect transition="in" filter="fade">
                                      <p:cBhvr>
                                        <p:cTn id="68" dur="500"/>
                                        <p:tgtEl>
                                          <p:spTgt spid="1555"/>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1556"/>
                                        </p:tgtEl>
                                        <p:attrNameLst>
                                          <p:attrName>style.visibility</p:attrName>
                                        </p:attrNameLst>
                                      </p:cBhvr>
                                      <p:to>
                                        <p:strVal val="visible"/>
                                      </p:to>
                                    </p:set>
                                    <p:animEffect transition="in" filter="fade">
                                      <p:cBhvr>
                                        <p:cTn id="73" dur="500"/>
                                        <p:tgtEl>
                                          <p:spTgt spid="1556"/>
                                        </p:tgtEl>
                                      </p:cBhvr>
                                    </p:animEffect>
                                  </p:childTnLst>
                                </p:cTn>
                              </p:par>
                              <p:par>
                                <p:cTn id="74" presetID="10" presetClass="entr" presetSubtype="0" fill="hold" nodeType="withEffect">
                                  <p:stCondLst>
                                    <p:cond delay="0"/>
                                  </p:stCondLst>
                                  <p:childTnLst>
                                    <p:set>
                                      <p:cBhvr>
                                        <p:cTn id="75" dur="1" fill="hold">
                                          <p:stCondLst>
                                            <p:cond delay="0"/>
                                          </p:stCondLst>
                                        </p:cTn>
                                        <p:tgtEl>
                                          <p:spTgt spid="1528"/>
                                        </p:tgtEl>
                                        <p:attrNameLst>
                                          <p:attrName>style.visibility</p:attrName>
                                        </p:attrNameLst>
                                      </p:cBhvr>
                                      <p:to>
                                        <p:strVal val="visible"/>
                                      </p:to>
                                    </p:set>
                                    <p:animEffect transition="in" filter="fade">
                                      <p:cBhvr>
                                        <p:cTn id="76" dur="500"/>
                                        <p:tgtEl>
                                          <p:spTgt spid="1528"/>
                                        </p:tgtEl>
                                      </p:cBhvr>
                                    </p:animEffect>
                                  </p:childTnLst>
                                </p:cTn>
                              </p:par>
                              <p:par>
                                <p:cTn id="77" presetID="10" presetClass="entr" presetSubtype="0" fill="hold" nodeType="withEffect">
                                  <p:stCondLst>
                                    <p:cond delay="0"/>
                                  </p:stCondLst>
                                  <p:childTnLst>
                                    <p:set>
                                      <p:cBhvr>
                                        <p:cTn id="78" dur="1" fill="hold">
                                          <p:stCondLst>
                                            <p:cond delay="0"/>
                                          </p:stCondLst>
                                        </p:cTn>
                                        <p:tgtEl>
                                          <p:spTgt spid="1543"/>
                                        </p:tgtEl>
                                        <p:attrNameLst>
                                          <p:attrName>style.visibility</p:attrName>
                                        </p:attrNameLst>
                                      </p:cBhvr>
                                      <p:to>
                                        <p:strVal val="visible"/>
                                      </p:to>
                                    </p:set>
                                    <p:animEffect transition="in" filter="fade">
                                      <p:cBhvr>
                                        <p:cTn id="79" dur="500"/>
                                        <p:tgtEl>
                                          <p:spTgt spid="1543"/>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529"/>
                                        </p:tgtEl>
                                        <p:attrNameLst>
                                          <p:attrName>style.visibility</p:attrName>
                                        </p:attrNameLst>
                                      </p:cBhvr>
                                      <p:to>
                                        <p:strVal val="visible"/>
                                      </p:to>
                                    </p:set>
                                    <p:animEffect transition="in" filter="fade">
                                      <p:cBhvr>
                                        <p:cTn id="82" dur="500"/>
                                        <p:tgtEl>
                                          <p:spTgt spid="1529"/>
                                        </p:tgtEl>
                                      </p:cBhvr>
                                    </p:animEffect>
                                  </p:childTnLst>
                                </p:cTn>
                              </p:par>
                              <p:par>
                                <p:cTn id="83" presetID="10" presetClass="entr" presetSubtype="0" fill="hold" nodeType="withEffect">
                                  <p:stCondLst>
                                    <p:cond delay="0"/>
                                  </p:stCondLst>
                                  <p:childTnLst>
                                    <p:set>
                                      <p:cBhvr>
                                        <p:cTn id="84" dur="1" fill="hold">
                                          <p:stCondLst>
                                            <p:cond delay="0"/>
                                          </p:stCondLst>
                                        </p:cTn>
                                        <p:tgtEl>
                                          <p:spTgt spid="1551"/>
                                        </p:tgtEl>
                                        <p:attrNameLst>
                                          <p:attrName>style.visibility</p:attrName>
                                        </p:attrNameLst>
                                      </p:cBhvr>
                                      <p:to>
                                        <p:strVal val="visible"/>
                                      </p:to>
                                    </p:set>
                                    <p:animEffect transition="in" filter="fade">
                                      <p:cBhvr>
                                        <p:cTn id="85" dur="500"/>
                                        <p:tgtEl>
                                          <p:spTgt spid="1551"/>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550"/>
                                        </p:tgtEl>
                                        <p:attrNameLst>
                                          <p:attrName>style.visibility</p:attrName>
                                        </p:attrNameLst>
                                      </p:cBhvr>
                                      <p:to>
                                        <p:strVal val="visible"/>
                                      </p:to>
                                    </p:set>
                                    <p:animEffect transition="in" filter="fade">
                                      <p:cBhvr>
                                        <p:cTn id="88" dur="500"/>
                                        <p:tgtEl>
                                          <p:spTgt spid="1550"/>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1530"/>
                                        </p:tgtEl>
                                        <p:attrNameLst>
                                          <p:attrName>style.visibility</p:attrName>
                                        </p:attrNameLst>
                                      </p:cBhvr>
                                      <p:to>
                                        <p:strVal val="visible"/>
                                      </p:to>
                                    </p:set>
                                    <p:animEffect transition="in" filter="fade">
                                      <p:cBhvr>
                                        <p:cTn id="91" dur="500"/>
                                        <p:tgtEl>
                                          <p:spTgt spid="15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3" grpId="0"/>
      <p:bldP spid="1546" grpId="0"/>
      <p:bldP spid="1524" grpId="0"/>
      <p:bldP spid="1526" grpId="0"/>
      <p:bldP spid="1548" grpId="0"/>
      <p:bldP spid="1527" grpId="0"/>
      <p:bldP spid="1529" grpId="0"/>
      <p:bldP spid="1550" grpId="0"/>
      <p:bldP spid="1530" grpId="0"/>
      <p:bldP spid="1532" grpId="0"/>
      <p:bldP spid="1533" grpId="0"/>
      <p:bldP spid="155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9"/>
        <p:cNvGrpSpPr/>
        <p:nvPr/>
      </p:nvGrpSpPr>
      <p:grpSpPr>
        <a:xfrm>
          <a:off x="0" y="0"/>
          <a:ext cx="0" cy="0"/>
          <a:chOff x="0" y="0"/>
          <a:chExt cx="0" cy="0"/>
        </a:xfrm>
      </p:grpSpPr>
      <p:sp>
        <p:nvSpPr>
          <p:cNvPr id="960" name="Google Shape;960;p46"/>
          <p:cNvSpPr/>
          <p:nvPr/>
        </p:nvSpPr>
        <p:spPr>
          <a:xfrm>
            <a:off x="-805096" y="1150138"/>
            <a:ext cx="7305543" cy="4896077"/>
          </a:xfrm>
          <a:custGeom>
            <a:avLst/>
            <a:gdLst/>
            <a:ahLst/>
            <a:cxnLst/>
            <a:rect l="l" t="t" r="r" b="b"/>
            <a:pathLst>
              <a:path w="284761" h="190843" extrusionOk="0">
                <a:moveTo>
                  <a:pt x="116309" y="1"/>
                </a:moveTo>
                <a:cubicBezTo>
                  <a:pt x="114400" y="1"/>
                  <a:pt x="112495" y="195"/>
                  <a:pt x="110635" y="596"/>
                </a:cubicBezTo>
                <a:cubicBezTo>
                  <a:pt x="99197" y="3052"/>
                  <a:pt x="89886" y="12327"/>
                  <a:pt x="85854" y="23288"/>
                </a:cubicBezTo>
                <a:cubicBezTo>
                  <a:pt x="81931" y="33918"/>
                  <a:pt x="82591" y="45686"/>
                  <a:pt x="79878" y="56683"/>
                </a:cubicBezTo>
                <a:cubicBezTo>
                  <a:pt x="74438" y="78986"/>
                  <a:pt x="52990" y="99518"/>
                  <a:pt x="30119" y="99518"/>
                </a:cubicBezTo>
                <a:cubicBezTo>
                  <a:pt x="29721" y="99518"/>
                  <a:pt x="29323" y="99512"/>
                  <a:pt x="28924" y="99500"/>
                </a:cubicBezTo>
                <a:cubicBezTo>
                  <a:pt x="27235" y="99445"/>
                  <a:pt x="25537" y="99391"/>
                  <a:pt x="23842" y="99391"/>
                </a:cubicBezTo>
                <a:cubicBezTo>
                  <a:pt x="20972" y="99391"/>
                  <a:pt x="18112" y="99547"/>
                  <a:pt x="15323" y="100123"/>
                </a:cubicBezTo>
                <a:cubicBezTo>
                  <a:pt x="10851" y="101039"/>
                  <a:pt x="6489" y="103165"/>
                  <a:pt x="3703" y="106758"/>
                </a:cubicBezTo>
                <a:cubicBezTo>
                  <a:pt x="917" y="110350"/>
                  <a:pt x="0" y="115263"/>
                  <a:pt x="37" y="119882"/>
                </a:cubicBezTo>
                <a:cubicBezTo>
                  <a:pt x="184" y="132089"/>
                  <a:pt x="5902" y="143526"/>
                  <a:pt x="15543" y="151004"/>
                </a:cubicBezTo>
                <a:cubicBezTo>
                  <a:pt x="22325" y="156136"/>
                  <a:pt x="30610" y="158959"/>
                  <a:pt x="39115" y="159032"/>
                </a:cubicBezTo>
                <a:cubicBezTo>
                  <a:pt x="39199" y="159034"/>
                  <a:pt x="39285" y="159035"/>
                  <a:pt x="39371" y="159035"/>
                </a:cubicBezTo>
                <a:cubicBezTo>
                  <a:pt x="42553" y="159035"/>
                  <a:pt x="46677" y="158028"/>
                  <a:pt x="50435" y="158028"/>
                </a:cubicBezTo>
                <a:cubicBezTo>
                  <a:pt x="53968" y="158028"/>
                  <a:pt x="57179" y="158917"/>
                  <a:pt x="58983" y="162368"/>
                </a:cubicBezTo>
                <a:cubicBezTo>
                  <a:pt x="60743" y="165667"/>
                  <a:pt x="60450" y="169663"/>
                  <a:pt x="60120" y="173402"/>
                </a:cubicBezTo>
                <a:cubicBezTo>
                  <a:pt x="59790" y="177141"/>
                  <a:pt x="59496" y="181101"/>
                  <a:pt x="61256" y="184436"/>
                </a:cubicBezTo>
                <a:cubicBezTo>
                  <a:pt x="63199" y="188102"/>
                  <a:pt x="67305" y="190155"/>
                  <a:pt x="71410" y="190668"/>
                </a:cubicBezTo>
                <a:cubicBezTo>
                  <a:pt x="72350" y="190789"/>
                  <a:pt x="73285" y="190843"/>
                  <a:pt x="74215" y="190843"/>
                </a:cubicBezTo>
                <a:cubicBezTo>
                  <a:pt x="79493" y="190843"/>
                  <a:pt x="84640" y="189127"/>
                  <a:pt x="89813" y="188286"/>
                </a:cubicBezTo>
                <a:cubicBezTo>
                  <a:pt x="96411" y="187222"/>
                  <a:pt x="102900" y="185866"/>
                  <a:pt x="109425" y="184546"/>
                </a:cubicBezTo>
                <a:cubicBezTo>
                  <a:pt x="120971" y="182199"/>
                  <a:pt x="132658" y="179935"/>
                  <a:pt x="144437" y="179935"/>
                </a:cubicBezTo>
                <a:cubicBezTo>
                  <a:pt x="146083" y="179935"/>
                  <a:pt x="147732" y="179980"/>
                  <a:pt x="149382" y="180074"/>
                </a:cubicBezTo>
                <a:cubicBezTo>
                  <a:pt x="162652" y="180844"/>
                  <a:pt x="175629" y="184106"/>
                  <a:pt x="188570" y="187039"/>
                </a:cubicBezTo>
                <a:cubicBezTo>
                  <a:pt x="192269" y="187888"/>
                  <a:pt x="195969" y="188705"/>
                  <a:pt x="199756" y="188705"/>
                </a:cubicBezTo>
                <a:cubicBezTo>
                  <a:pt x="200059" y="188705"/>
                  <a:pt x="200363" y="188700"/>
                  <a:pt x="200667" y="188689"/>
                </a:cubicBezTo>
                <a:cubicBezTo>
                  <a:pt x="204736" y="188505"/>
                  <a:pt x="208915" y="187186"/>
                  <a:pt x="211738" y="184290"/>
                </a:cubicBezTo>
                <a:cubicBezTo>
                  <a:pt x="214597" y="181357"/>
                  <a:pt x="215513" y="174979"/>
                  <a:pt x="214927" y="170946"/>
                </a:cubicBezTo>
                <a:cubicBezTo>
                  <a:pt x="213864" y="163615"/>
                  <a:pt x="218703" y="156393"/>
                  <a:pt x="225045" y="152507"/>
                </a:cubicBezTo>
                <a:cubicBezTo>
                  <a:pt x="231386" y="148621"/>
                  <a:pt x="238938" y="147375"/>
                  <a:pt x="246306" y="146349"/>
                </a:cubicBezTo>
                <a:cubicBezTo>
                  <a:pt x="253675" y="145322"/>
                  <a:pt x="261226" y="144369"/>
                  <a:pt x="267788" y="140887"/>
                </a:cubicBezTo>
                <a:cubicBezTo>
                  <a:pt x="278089" y="135498"/>
                  <a:pt x="284761" y="123877"/>
                  <a:pt x="284284" y="112293"/>
                </a:cubicBezTo>
                <a:cubicBezTo>
                  <a:pt x="284027" y="105842"/>
                  <a:pt x="281498" y="99243"/>
                  <a:pt x="276403" y="95284"/>
                </a:cubicBezTo>
                <a:cubicBezTo>
                  <a:pt x="268741" y="89345"/>
                  <a:pt x="257634" y="90592"/>
                  <a:pt x="248982" y="86119"/>
                </a:cubicBezTo>
                <a:cubicBezTo>
                  <a:pt x="243887" y="83407"/>
                  <a:pt x="240038" y="78898"/>
                  <a:pt x="238168" y="73436"/>
                </a:cubicBezTo>
                <a:cubicBezTo>
                  <a:pt x="236372" y="68047"/>
                  <a:pt x="238278" y="62145"/>
                  <a:pt x="238755" y="56463"/>
                </a:cubicBezTo>
                <a:cubicBezTo>
                  <a:pt x="239451" y="47702"/>
                  <a:pt x="238388" y="38427"/>
                  <a:pt x="233476" y="31169"/>
                </a:cubicBezTo>
                <a:cubicBezTo>
                  <a:pt x="229511" y="25280"/>
                  <a:pt x="222535" y="21111"/>
                  <a:pt x="215597" y="21111"/>
                </a:cubicBezTo>
                <a:cubicBezTo>
                  <a:pt x="213940" y="21111"/>
                  <a:pt x="212286" y="21349"/>
                  <a:pt x="210675" y="21858"/>
                </a:cubicBezTo>
                <a:cubicBezTo>
                  <a:pt x="199237" y="25487"/>
                  <a:pt x="195095" y="39564"/>
                  <a:pt x="185747" y="47079"/>
                </a:cubicBezTo>
                <a:cubicBezTo>
                  <a:pt x="181066" y="50802"/>
                  <a:pt x="175557" y="52559"/>
                  <a:pt x="170118" y="52559"/>
                </a:cubicBezTo>
                <a:cubicBezTo>
                  <a:pt x="160778" y="52559"/>
                  <a:pt x="151648" y="47375"/>
                  <a:pt x="147293" y="38061"/>
                </a:cubicBezTo>
                <a:cubicBezTo>
                  <a:pt x="143737" y="30436"/>
                  <a:pt x="144140" y="21381"/>
                  <a:pt x="140364" y="13866"/>
                </a:cubicBezTo>
                <a:cubicBezTo>
                  <a:pt x="135978" y="5124"/>
                  <a:pt x="126097" y="1"/>
                  <a:pt x="1163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6"/>
          <p:cNvSpPr/>
          <p:nvPr/>
        </p:nvSpPr>
        <p:spPr>
          <a:xfrm>
            <a:off x="490026" y="5032925"/>
            <a:ext cx="1571100" cy="921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6"/>
          <p:cNvSpPr txBox="1">
            <a:spLocks noGrp="1"/>
          </p:cNvSpPr>
          <p:nvPr>
            <p:ph type="title"/>
          </p:nvPr>
        </p:nvSpPr>
        <p:spPr>
          <a:xfrm>
            <a:off x="1098934" y="3854100"/>
            <a:ext cx="5862091" cy="1289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b="1" dirty="0"/>
              <a:t>Business website and restaurant branding</a:t>
            </a:r>
            <a:endParaRPr b="1" dirty="0"/>
          </a:p>
        </p:txBody>
      </p:sp>
      <p:grpSp>
        <p:nvGrpSpPr>
          <p:cNvPr id="968" name="Google Shape;968;p46"/>
          <p:cNvGrpSpPr/>
          <p:nvPr/>
        </p:nvGrpSpPr>
        <p:grpSpPr>
          <a:xfrm>
            <a:off x="259014" y="1708681"/>
            <a:ext cx="2053731" cy="3358426"/>
            <a:chOff x="1044600" y="2243000"/>
            <a:chExt cx="1917225" cy="3135200"/>
          </a:xfrm>
        </p:grpSpPr>
        <p:sp>
          <p:nvSpPr>
            <p:cNvPr id="969" name="Google Shape;969;p46"/>
            <p:cNvSpPr/>
            <p:nvPr/>
          </p:nvSpPr>
          <p:spPr>
            <a:xfrm>
              <a:off x="1542225" y="2726875"/>
              <a:ext cx="167725" cy="226400"/>
            </a:xfrm>
            <a:custGeom>
              <a:avLst/>
              <a:gdLst/>
              <a:ahLst/>
              <a:cxnLst/>
              <a:rect l="l" t="t" r="r" b="b"/>
              <a:pathLst>
                <a:path w="6709" h="9056" extrusionOk="0">
                  <a:moveTo>
                    <a:pt x="0" y="1"/>
                  </a:moveTo>
                  <a:lnTo>
                    <a:pt x="0" y="7956"/>
                  </a:lnTo>
                  <a:lnTo>
                    <a:pt x="5976" y="9055"/>
                  </a:lnTo>
                  <a:lnTo>
                    <a:pt x="6709" y="1430"/>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6"/>
            <p:cNvSpPr/>
            <p:nvPr/>
          </p:nvSpPr>
          <p:spPr>
            <a:xfrm>
              <a:off x="1819000" y="2722300"/>
              <a:ext cx="267625" cy="271300"/>
            </a:xfrm>
            <a:custGeom>
              <a:avLst/>
              <a:gdLst/>
              <a:ahLst/>
              <a:cxnLst/>
              <a:rect l="l" t="t" r="r" b="b"/>
              <a:pathLst>
                <a:path w="10705" h="10852" extrusionOk="0">
                  <a:moveTo>
                    <a:pt x="9421" y="0"/>
                  </a:moveTo>
                  <a:lnTo>
                    <a:pt x="0" y="3446"/>
                  </a:lnTo>
                  <a:lnTo>
                    <a:pt x="184" y="10851"/>
                  </a:lnTo>
                  <a:lnTo>
                    <a:pt x="10704" y="8872"/>
                  </a:lnTo>
                  <a:lnTo>
                    <a:pt x="942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6"/>
            <p:cNvSpPr/>
            <p:nvPr/>
          </p:nvSpPr>
          <p:spPr>
            <a:xfrm>
              <a:off x="1732850" y="3088875"/>
              <a:ext cx="181475" cy="195225"/>
            </a:xfrm>
            <a:custGeom>
              <a:avLst/>
              <a:gdLst/>
              <a:ahLst/>
              <a:cxnLst/>
              <a:rect l="l" t="t" r="r" b="b"/>
              <a:pathLst>
                <a:path w="7259" h="7809" extrusionOk="0">
                  <a:moveTo>
                    <a:pt x="0" y="1"/>
                  </a:moveTo>
                  <a:lnTo>
                    <a:pt x="0" y="5279"/>
                  </a:lnTo>
                  <a:lnTo>
                    <a:pt x="7259" y="7809"/>
                  </a:lnTo>
                  <a:lnTo>
                    <a:pt x="7259" y="367"/>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6"/>
            <p:cNvSpPr/>
            <p:nvPr/>
          </p:nvSpPr>
          <p:spPr>
            <a:xfrm>
              <a:off x="1714525" y="5281100"/>
              <a:ext cx="276775" cy="97100"/>
            </a:xfrm>
            <a:custGeom>
              <a:avLst/>
              <a:gdLst/>
              <a:ahLst/>
              <a:cxnLst/>
              <a:rect l="l" t="t" r="r" b="b"/>
              <a:pathLst>
                <a:path w="11071" h="3884" extrusionOk="0">
                  <a:moveTo>
                    <a:pt x="2802" y="1"/>
                  </a:moveTo>
                  <a:cubicBezTo>
                    <a:pt x="2224" y="1"/>
                    <a:pt x="1643" y="48"/>
                    <a:pt x="1063" y="144"/>
                  </a:cubicBezTo>
                  <a:cubicBezTo>
                    <a:pt x="367" y="1281"/>
                    <a:pt x="0" y="2564"/>
                    <a:pt x="0" y="3884"/>
                  </a:cubicBezTo>
                  <a:lnTo>
                    <a:pt x="11071" y="3884"/>
                  </a:lnTo>
                  <a:cubicBezTo>
                    <a:pt x="8996" y="1405"/>
                    <a:pt x="5952" y="1"/>
                    <a:pt x="28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6"/>
            <p:cNvSpPr/>
            <p:nvPr/>
          </p:nvSpPr>
          <p:spPr>
            <a:xfrm>
              <a:off x="2522825" y="5162825"/>
              <a:ext cx="251125" cy="184225"/>
            </a:xfrm>
            <a:custGeom>
              <a:avLst/>
              <a:gdLst/>
              <a:ahLst/>
              <a:cxnLst/>
              <a:rect l="l" t="t" r="r" b="b"/>
              <a:pathLst>
                <a:path w="10045" h="7369" extrusionOk="0">
                  <a:moveTo>
                    <a:pt x="8264" y="0"/>
                  </a:moveTo>
                  <a:cubicBezTo>
                    <a:pt x="5102" y="0"/>
                    <a:pt x="2070" y="1378"/>
                    <a:pt x="1" y="3849"/>
                  </a:cubicBezTo>
                  <a:cubicBezTo>
                    <a:pt x="221" y="5132"/>
                    <a:pt x="771" y="6342"/>
                    <a:pt x="1650" y="7368"/>
                  </a:cubicBezTo>
                  <a:lnTo>
                    <a:pt x="10045" y="147"/>
                  </a:lnTo>
                  <a:cubicBezTo>
                    <a:pt x="9450" y="48"/>
                    <a:pt x="8855" y="0"/>
                    <a:pt x="82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6"/>
            <p:cNvSpPr/>
            <p:nvPr/>
          </p:nvSpPr>
          <p:spPr>
            <a:xfrm>
              <a:off x="1661375" y="3878850"/>
              <a:ext cx="496725" cy="340050"/>
            </a:xfrm>
            <a:custGeom>
              <a:avLst/>
              <a:gdLst/>
              <a:ahLst/>
              <a:cxnLst/>
              <a:rect l="l" t="t" r="r" b="b"/>
              <a:pathLst>
                <a:path w="19869" h="13602" extrusionOk="0">
                  <a:moveTo>
                    <a:pt x="3116" y="1"/>
                  </a:moveTo>
                  <a:lnTo>
                    <a:pt x="1980" y="2860"/>
                  </a:lnTo>
                  <a:lnTo>
                    <a:pt x="623" y="6379"/>
                  </a:lnTo>
                  <a:cubicBezTo>
                    <a:pt x="0" y="7956"/>
                    <a:pt x="587" y="9789"/>
                    <a:pt x="1686" y="11035"/>
                  </a:cubicBezTo>
                  <a:cubicBezTo>
                    <a:pt x="2823" y="12318"/>
                    <a:pt x="4436" y="13051"/>
                    <a:pt x="6012" y="13601"/>
                  </a:cubicBezTo>
                  <a:lnTo>
                    <a:pt x="16020" y="13601"/>
                  </a:lnTo>
                  <a:cubicBezTo>
                    <a:pt x="16973" y="13601"/>
                    <a:pt x="17889" y="13344"/>
                    <a:pt x="18659" y="12831"/>
                  </a:cubicBezTo>
                  <a:cubicBezTo>
                    <a:pt x="19466" y="12318"/>
                    <a:pt x="19869" y="11365"/>
                    <a:pt x="19685" y="10448"/>
                  </a:cubicBezTo>
                  <a:lnTo>
                    <a:pt x="19539" y="6453"/>
                  </a:lnTo>
                  <a:lnTo>
                    <a:pt x="19429" y="3557"/>
                  </a:lnTo>
                  <a:lnTo>
                    <a:pt x="311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6"/>
            <p:cNvSpPr/>
            <p:nvPr/>
          </p:nvSpPr>
          <p:spPr>
            <a:xfrm>
              <a:off x="1710850" y="3878850"/>
              <a:ext cx="438100" cy="168425"/>
            </a:xfrm>
            <a:custGeom>
              <a:avLst/>
              <a:gdLst/>
              <a:ahLst/>
              <a:cxnLst/>
              <a:rect l="l" t="t" r="r" b="b"/>
              <a:pathLst>
                <a:path w="17524" h="6737" extrusionOk="0">
                  <a:moveTo>
                    <a:pt x="1137" y="1"/>
                  </a:moveTo>
                  <a:lnTo>
                    <a:pt x="1" y="2897"/>
                  </a:lnTo>
                  <a:cubicBezTo>
                    <a:pt x="697" y="3520"/>
                    <a:pt x="1504" y="4070"/>
                    <a:pt x="2310" y="4547"/>
                  </a:cubicBezTo>
                  <a:cubicBezTo>
                    <a:pt x="3190" y="5023"/>
                    <a:pt x="4106" y="5426"/>
                    <a:pt x="5023" y="5720"/>
                  </a:cubicBezTo>
                  <a:cubicBezTo>
                    <a:pt x="6086" y="6086"/>
                    <a:pt x="7186" y="6343"/>
                    <a:pt x="8322" y="6489"/>
                  </a:cubicBezTo>
                  <a:cubicBezTo>
                    <a:pt x="9587" y="6654"/>
                    <a:pt x="10872" y="6737"/>
                    <a:pt x="12178" y="6737"/>
                  </a:cubicBezTo>
                  <a:cubicBezTo>
                    <a:pt x="12613" y="6737"/>
                    <a:pt x="13051" y="6728"/>
                    <a:pt x="13491" y="6709"/>
                  </a:cubicBezTo>
                  <a:cubicBezTo>
                    <a:pt x="14554" y="6673"/>
                    <a:pt x="15617" y="6599"/>
                    <a:pt x="16680" y="6526"/>
                  </a:cubicBezTo>
                  <a:lnTo>
                    <a:pt x="17523" y="6453"/>
                  </a:lnTo>
                  <a:lnTo>
                    <a:pt x="17450" y="3557"/>
                  </a:lnTo>
                  <a:lnTo>
                    <a:pt x="11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6"/>
            <p:cNvSpPr/>
            <p:nvPr/>
          </p:nvSpPr>
          <p:spPr>
            <a:xfrm>
              <a:off x="1768600" y="3923775"/>
              <a:ext cx="89825" cy="98075"/>
            </a:xfrm>
            <a:custGeom>
              <a:avLst/>
              <a:gdLst/>
              <a:ahLst/>
              <a:cxnLst/>
              <a:rect l="l" t="t" r="r" b="b"/>
              <a:pathLst>
                <a:path w="3593" h="3923" extrusionOk="0">
                  <a:moveTo>
                    <a:pt x="1136" y="0"/>
                  </a:moveTo>
                  <a:lnTo>
                    <a:pt x="0" y="2750"/>
                  </a:lnTo>
                  <a:cubicBezTo>
                    <a:pt x="880" y="3226"/>
                    <a:pt x="1796" y="3629"/>
                    <a:pt x="2713" y="3923"/>
                  </a:cubicBezTo>
                  <a:lnTo>
                    <a:pt x="3593" y="1173"/>
                  </a:lnTo>
                  <a:lnTo>
                    <a:pt x="11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6"/>
            <p:cNvSpPr/>
            <p:nvPr/>
          </p:nvSpPr>
          <p:spPr>
            <a:xfrm>
              <a:off x="1938125" y="3989750"/>
              <a:ext cx="64175" cy="49525"/>
            </a:xfrm>
            <a:custGeom>
              <a:avLst/>
              <a:gdLst/>
              <a:ahLst/>
              <a:cxnLst/>
              <a:rect l="l" t="t" r="r" b="b"/>
              <a:pathLst>
                <a:path w="2567" h="1981" extrusionOk="0">
                  <a:moveTo>
                    <a:pt x="1284" y="1"/>
                  </a:moveTo>
                  <a:cubicBezTo>
                    <a:pt x="587" y="1"/>
                    <a:pt x="1" y="440"/>
                    <a:pt x="1" y="990"/>
                  </a:cubicBezTo>
                  <a:cubicBezTo>
                    <a:pt x="1" y="1540"/>
                    <a:pt x="587" y="1980"/>
                    <a:pt x="1284" y="1980"/>
                  </a:cubicBezTo>
                  <a:cubicBezTo>
                    <a:pt x="1980" y="1980"/>
                    <a:pt x="2567" y="1540"/>
                    <a:pt x="2567" y="990"/>
                  </a:cubicBezTo>
                  <a:cubicBezTo>
                    <a:pt x="2567" y="440"/>
                    <a:pt x="1980" y="1"/>
                    <a:pt x="12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6"/>
            <p:cNvSpPr/>
            <p:nvPr/>
          </p:nvSpPr>
          <p:spPr>
            <a:xfrm>
              <a:off x="2048100" y="3978750"/>
              <a:ext cx="88000" cy="67850"/>
            </a:xfrm>
            <a:custGeom>
              <a:avLst/>
              <a:gdLst/>
              <a:ahLst/>
              <a:cxnLst/>
              <a:rect l="l" t="t" r="r" b="b"/>
              <a:pathLst>
                <a:path w="3520" h="2714" extrusionOk="0">
                  <a:moveTo>
                    <a:pt x="3520" y="1"/>
                  </a:moveTo>
                  <a:lnTo>
                    <a:pt x="551" y="294"/>
                  </a:lnTo>
                  <a:lnTo>
                    <a:pt x="1" y="2713"/>
                  </a:lnTo>
                  <a:cubicBezTo>
                    <a:pt x="1064" y="2677"/>
                    <a:pt x="2127" y="2603"/>
                    <a:pt x="3190" y="2530"/>
                  </a:cubicBezTo>
                  <a:lnTo>
                    <a:pt x="352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6"/>
            <p:cNvSpPr/>
            <p:nvPr/>
          </p:nvSpPr>
          <p:spPr>
            <a:xfrm>
              <a:off x="1689775" y="4029150"/>
              <a:ext cx="178725" cy="79775"/>
            </a:xfrm>
            <a:custGeom>
              <a:avLst/>
              <a:gdLst/>
              <a:ahLst/>
              <a:cxnLst/>
              <a:rect l="l" t="t" r="r" b="b"/>
              <a:pathLst>
                <a:path w="7149" h="3191" fill="none" extrusionOk="0">
                  <a:moveTo>
                    <a:pt x="0" y="1"/>
                  </a:moveTo>
                  <a:cubicBezTo>
                    <a:pt x="1357" y="2897"/>
                    <a:pt x="5353" y="3190"/>
                    <a:pt x="7149" y="551"/>
                  </a:cubicBezTo>
                </a:path>
              </a:pathLst>
            </a:custGeom>
            <a:noFill/>
            <a:ln w="27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6"/>
            <p:cNvSpPr/>
            <p:nvPr/>
          </p:nvSpPr>
          <p:spPr>
            <a:xfrm>
              <a:off x="1906050" y="4052975"/>
              <a:ext cx="99925" cy="80675"/>
            </a:xfrm>
            <a:custGeom>
              <a:avLst/>
              <a:gdLst/>
              <a:ahLst/>
              <a:cxnLst/>
              <a:rect l="l" t="t" r="r" b="b"/>
              <a:pathLst>
                <a:path w="3997" h="3227" fill="none" extrusionOk="0">
                  <a:moveTo>
                    <a:pt x="697" y="1"/>
                  </a:moveTo>
                  <a:lnTo>
                    <a:pt x="1" y="2970"/>
                  </a:lnTo>
                  <a:cubicBezTo>
                    <a:pt x="514" y="2970"/>
                    <a:pt x="991" y="3190"/>
                    <a:pt x="1467" y="3190"/>
                  </a:cubicBezTo>
                  <a:cubicBezTo>
                    <a:pt x="1944" y="3227"/>
                    <a:pt x="2457" y="3117"/>
                    <a:pt x="2860" y="2860"/>
                  </a:cubicBezTo>
                  <a:cubicBezTo>
                    <a:pt x="3263" y="2604"/>
                    <a:pt x="3557" y="2200"/>
                    <a:pt x="3740" y="1724"/>
                  </a:cubicBezTo>
                  <a:cubicBezTo>
                    <a:pt x="3887" y="1284"/>
                    <a:pt x="3997" y="771"/>
                    <a:pt x="3997" y="294"/>
                  </a:cubicBezTo>
                </a:path>
              </a:pathLst>
            </a:custGeom>
            <a:noFill/>
            <a:ln w="27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6"/>
            <p:cNvSpPr/>
            <p:nvPr/>
          </p:nvSpPr>
          <p:spPr>
            <a:xfrm>
              <a:off x="2049950" y="4054825"/>
              <a:ext cx="88000" cy="50425"/>
            </a:xfrm>
            <a:custGeom>
              <a:avLst/>
              <a:gdLst/>
              <a:ahLst/>
              <a:cxnLst/>
              <a:rect l="l" t="t" r="r" b="b"/>
              <a:pathLst>
                <a:path w="3520" h="2017" fill="none" extrusionOk="0">
                  <a:moveTo>
                    <a:pt x="37" y="0"/>
                  </a:moveTo>
                  <a:cubicBezTo>
                    <a:pt x="0" y="513"/>
                    <a:pt x="183" y="1027"/>
                    <a:pt x="587" y="1393"/>
                  </a:cubicBezTo>
                  <a:cubicBezTo>
                    <a:pt x="990" y="1723"/>
                    <a:pt x="1466" y="1906"/>
                    <a:pt x="1980" y="1980"/>
                  </a:cubicBezTo>
                  <a:cubicBezTo>
                    <a:pt x="2493" y="2016"/>
                    <a:pt x="3006" y="2016"/>
                    <a:pt x="3519" y="1980"/>
                  </a:cubicBezTo>
                </a:path>
              </a:pathLst>
            </a:custGeom>
            <a:noFill/>
            <a:ln w="27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6"/>
            <p:cNvSpPr/>
            <p:nvPr/>
          </p:nvSpPr>
          <p:spPr>
            <a:xfrm>
              <a:off x="1676950" y="4085975"/>
              <a:ext cx="235550" cy="1206075"/>
            </a:xfrm>
            <a:custGeom>
              <a:avLst/>
              <a:gdLst/>
              <a:ahLst/>
              <a:cxnLst/>
              <a:rect l="l" t="t" r="r" b="b"/>
              <a:pathLst>
                <a:path w="9422" h="48243" extrusionOk="0">
                  <a:moveTo>
                    <a:pt x="0" y="1"/>
                  </a:moveTo>
                  <a:lnTo>
                    <a:pt x="2420" y="48243"/>
                  </a:lnTo>
                  <a:lnTo>
                    <a:pt x="6782" y="48243"/>
                  </a:lnTo>
                  <a:lnTo>
                    <a:pt x="9421" y="5096"/>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6"/>
            <p:cNvSpPr/>
            <p:nvPr/>
          </p:nvSpPr>
          <p:spPr>
            <a:xfrm>
              <a:off x="1961050" y="4140050"/>
              <a:ext cx="640625" cy="1130000"/>
            </a:xfrm>
            <a:custGeom>
              <a:avLst/>
              <a:gdLst/>
              <a:ahLst/>
              <a:cxnLst/>
              <a:rect l="l" t="t" r="r" b="b"/>
              <a:pathLst>
                <a:path w="25625" h="45200" extrusionOk="0">
                  <a:moveTo>
                    <a:pt x="7625" y="0"/>
                  </a:moveTo>
                  <a:lnTo>
                    <a:pt x="0" y="2786"/>
                  </a:lnTo>
                  <a:lnTo>
                    <a:pt x="22472" y="45200"/>
                  </a:lnTo>
                  <a:lnTo>
                    <a:pt x="25624" y="42194"/>
                  </a:lnTo>
                  <a:lnTo>
                    <a:pt x="76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6"/>
            <p:cNvSpPr/>
            <p:nvPr/>
          </p:nvSpPr>
          <p:spPr>
            <a:xfrm>
              <a:off x="1740175" y="5179300"/>
              <a:ext cx="97175" cy="3700"/>
            </a:xfrm>
            <a:custGeom>
              <a:avLst/>
              <a:gdLst/>
              <a:ahLst/>
              <a:cxnLst/>
              <a:rect l="l" t="t" r="r" b="b"/>
              <a:pathLst>
                <a:path w="3887" h="148" fill="none" extrusionOk="0">
                  <a:moveTo>
                    <a:pt x="1" y="1"/>
                  </a:moveTo>
                  <a:lnTo>
                    <a:pt x="3886" y="147"/>
                  </a:lnTo>
                </a:path>
              </a:pathLst>
            </a:custGeom>
            <a:noFill/>
            <a:ln w="2750" cap="rnd" cmpd="sng">
              <a:solidFill>
                <a:srgbClr val="3825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6"/>
            <p:cNvSpPr/>
            <p:nvPr/>
          </p:nvSpPr>
          <p:spPr>
            <a:xfrm>
              <a:off x="2492575" y="5134400"/>
              <a:ext cx="63275" cy="36675"/>
            </a:xfrm>
            <a:custGeom>
              <a:avLst/>
              <a:gdLst/>
              <a:ahLst/>
              <a:cxnLst/>
              <a:rect l="l" t="t" r="r" b="b"/>
              <a:pathLst>
                <a:path w="2531" h="1467" fill="none" extrusionOk="0">
                  <a:moveTo>
                    <a:pt x="1" y="1467"/>
                  </a:moveTo>
                  <a:lnTo>
                    <a:pt x="2530" y="0"/>
                  </a:lnTo>
                </a:path>
              </a:pathLst>
            </a:custGeom>
            <a:noFill/>
            <a:ln w="2750" cap="rnd" cmpd="sng">
              <a:solidFill>
                <a:srgbClr val="3825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6"/>
            <p:cNvSpPr/>
            <p:nvPr/>
          </p:nvSpPr>
          <p:spPr>
            <a:xfrm>
              <a:off x="2645625" y="3057400"/>
              <a:ext cx="316200" cy="441150"/>
            </a:xfrm>
            <a:custGeom>
              <a:avLst/>
              <a:gdLst/>
              <a:ahLst/>
              <a:cxnLst/>
              <a:rect l="l" t="t" r="r" b="b"/>
              <a:pathLst>
                <a:path w="12648" h="17646" extrusionOk="0">
                  <a:moveTo>
                    <a:pt x="10906" y="0"/>
                  </a:moveTo>
                  <a:cubicBezTo>
                    <a:pt x="10800" y="0"/>
                    <a:pt x="10694" y="17"/>
                    <a:pt x="10595" y="50"/>
                  </a:cubicBezTo>
                  <a:cubicBezTo>
                    <a:pt x="10265" y="197"/>
                    <a:pt x="9972" y="417"/>
                    <a:pt x="9715" y="673"/>
                  </a:cubicBezTo>
                  <a:cubicBezTo>
                    <a:pt x="7846" y="2469"/>
                    <a:pt x="6196" y="4486"/>
                    <a:pt x="4840" y="6685"/>
                  </a:cubicBezTo>
                  <a:cubicBezTo>
                    <a:pt x="4612" y="6525"/>
                    <a:pt x="4355" y="6437"/>
                    <a:pt x="4096" y="6437"/>
                  </a:cubicBezTo>
                  <a:cubicBezTo>
                    <a:pt x="3940" y="6437"/>
                    <a:pt x="3782" y="6469"/>
                    <a:pt x="3630" y="6538"/>
                  </a:cubicBezTo>
                  <a:cubicBezTo>
                    <a:pt x="3227" y="6722"/>
                    <a:pt x="2897" y="7015"/>
                    <a:pt x="2714" y="7382"/>
                  </a:cubicBezTo>
                  <a:cubicBezTo>
                    <a:pt x="2274" y="8151"/>
                    <a:pt x="2054" y="9031"/>
                    <a:pt x="2164" y="9911"/>
                  </a:cubicBezTo>
                  <a:cubicBezTo>
                    <a:pt x="2200" y="10827"/>
                    <a:pt x="2347" y="11744"/>
                    <a:pt x="2567" y="12660"/>
                  </a:cubicBezTo>
                  <a:lnTo>
                    <a:pt x="1" y="14017"/>
                  </a:lnTo>
                  <a:lnTo>
                    <a:pt x="1614" y="17646"/>
                  </a:lnTo>
                  <a:lnTo>
                    <a:pt x="5353" y="15813"/>
                  </a:lnTo>
                  <a:cubicBezTo>
                    <a:pt x="5784" y="16609"/>
                    <a:pt x="6606" y="17075"/>
                    <a:pt x="7491" y="17075"/>
                  </a:cubicBezTo>
                  <a:cubicBezTo>
                    <a:pt x="7584" y="17075"/>
                    <a:pt x="7678" y="17070"/>
                    <a:pt x="7772" y="17059"/>
                  </a:cubicBezTo>
                  <a:cubicBezTo>
                    <a:pt x="8762" y="16876"/>
                    <a:pt x="9532" y="16143"/>
                    <a:pt x="9789" y="15153"/>
                  </a:cubicBezTo>
                  <a:cubicBezTo>
                    <a:pt x="10116" y="15426"/>
                    <a:pt x="10499" y="15549"/>
                    <a:pt x="10875" y="15549"/>
                  </a:cubicBezTo>
                  <a:cubicBezTo>
                    <a:pt x="11762" y="15549"/>
                    <a:pt x="12611" y="14863"/>
                    <a:pt x="12611" y="13833"/>
                  </a:cubicBezTo>
                  <a:cubicBezTo>
                    <a:pt x="12648" y="13393"/>
                    <a:pt x="12428" y="12917"/>
                    <a:pt x="12098" y="12624"/>
                  </a:cubicBezTo>
                  <a:cubicBezTo>
                    <a:pt x="11835" y="12414"/>
                    <a:pt x="11573" y="12241"/>
                    <a:pt x="11297" y="12241"/>
                  </a:cubicBezTo>
                  <a:cubicBezTo>
                    <a:pt x="11187" y="12241"/>
                    <a:pt x="11076" y="12268"/>
                    <a:pt x="10962" y="12330"/>
                  </a:cubicBezTo>
                  <a:cubicBezTo>
                    <a:pt x="11438" y="11781"/>
                    <a:pt x="11621" y="11011"/>
                    <a:pt x="11475" y="10278"/>
                  </a:cubicBezTo>
                  <a:cubicBezTo>
                    <a:pt x="11438" y="10021"/>
                    <a:pt x="11292" y="9764"/>
                    <a:pt x="11108" y="9581"/>
                  </a:cubicBezTo>
                  <a:cubicBezTo>
                    <a:pt x="11007" y="9460"/>
                    <a:pt x="10873" y="9406"/>
                    <a:pt x="10736" y="9406"/>
                  </a:cubicBezTo>
                  <a:cubicBezTo>
                    <a:pt x="10624" y="9406"/>
                    <a:pt x="10511" y="9442"/>
                    <a:pt x="10412" y="9508"/>
                  </a:cubicBezTo>
                  <a:cubicBezTo>
                    <a:pt x="10668" y="8958"/>
                    <a:pt x="10778" y="8335"/>
                    <a:pt x="10778" y="7748"/>
                  </a:cubicBezTo>
                  <a:cubicBezTo>
                    <a:pt x="10778" y="7125"/>
                    <a:pt x="10485" y="6538"/>
                    <a:pt x="10009" y="6172"/>
                  </a:cubicBezTo>
                  <a:cubicBezTo>
                    <a:pt x="9787" y="6002"/>
                    <a:pt x="9519" y="5918"/>
                    <a:pt x="9250" y="5918"/>
                  </a:cubicBezTo>
                  <a:cubicBezTo>
                    <a:pt x="8940" y="5918"/>
                    <a:pt x="8631" y="6029"/>
                    <a:pt x="8396" y="6245"/>
                  </a:cubicBezTo>
                  <a:cubicBezTo>
                    <a:pt x="9495" y="4815"/>
                    <a:pt x="10485" y="3349"/>
                    <a:pt x="11402" y="1810"/>
                  </a:cubicBezTo>
                  <a:cubicBezTo>
                    <a:pt x="11695" y="1333"/>
                    <a:pt x="11951" y="673"/>
                    <a:pt x="11585" y="270"/>
                  </a:cubicBezTo>
                  <a:cubicBezTo>
                    <a:pt x="11405" y="90"/>
                    <a:pt x="11154" y="0"/>
                    <a:pt x="10906" y="0"/>
                  </a:cubicBezTo>
                  <a:close/>
                </a:path>
              </a:pathLst>
            </a:custGeom>
            <a:solidFill>
              <a:srgbClr val="FF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6"/>
            <p:cNvSpPr/>
            <p:nvPr/>
          </p:nvSpPr>
          <p:spPr>
            <a:xfrm>
              <a:off x="2104000" y="3108125"/>
              <a:ext cx="595725" cy="433600"/>
            </a:xfrm>
            <a:custGeom>
              <a:avLst/>
              <a:gdLst/>
              <a:ahLst/>
              <a:cxnLst/>
              <a:rect l="l" t="t" r="r" b="b"/>
              <a:pathLst>
                <a:path w="23829" h="17344" extrusionOk="0">
                  <a:moveTo>
                    <a:pt x="2090" y="0"/>
                  </a:moveTo>
                  <a:cubicBezTo>
                    <a:pt x="1504" y="74"/>
                    <a:pt x="954" y="917"/>
                    <a:pt x="661" y="1467"/>
                  </a:cubicBezTo>
                  <a:cubicBezTo>
                    <a:pt x="404" y="1980"/>
                    <a:pt x="258" y="2567"/>
                    <a:pt x="258" y="3153"/>
                  </a:cubicBezTo>
                  <a:cubicBezTo>
                    <a:pt x="1" y="7222"/>
                    <a:pt x="1761" y="11145"/>
                    <a:pt x="4986" y="13637"/>
                  </a:cubicBezTo>
                  <a:cubicBezTo>
                    <a:pt x="8255" y="16060"/>
                    <a:pt x="12423" y="17343"/>
                    <a:pt x="16563" y="17343"/>
                  </a:cubicBezTo>
                  <a:cubicBezTo>
                    <a:pt x="19063" y="17343"/>
                    <a:pt x="21552" y="16876"/>
                    <a:pt x="23829" y="15910"/>
                  </a:cubicBezTo>
                  <a:lnTo>
                    <a:pt x="22142" y="11255"/>
                  </a:lnTo>
                  <a:cubicBezTo>
                    <a:pt x="20673" y="12294"/>
                    <a:pt x="18897" y="12763"/>
                    <a:pt x="17107" y="12763"/>
                  </a:cubicBezTo>
                  <a:cubicBezTo>
                    <a:pt x="15994" y="12763"/>
                    <a:pt x="14875" y="12582"/>
                    <a:pt x="13821" y="12244"/>
                  </a:cubicBezTo>
                  <a:cubicBezTo>
                    <a:pt x="11072" y="11328"/>
                    <a:pt x="8726" y="9458"/>
                    <a:pt x="6856" y="7259"/>
                  </a:cubicBezTo>
                  <a:cubicBezTo>
                    <a:pt x="4986" y="5023"/>
                    <a:pt x="3520" y="2493"/>
                    <a:pt x="20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6"/>
            <p:cNvSpPr/>
            <p:nvPr/>
          </p:nvSpPr>
          <p:spPr>
            <a:xfrm>
              <a:off x="2592475" y="3436225"/>
              <a:ext cx="26600" cy="81575"/>
            </a:xfrm>
            <a:custGeom>
              <a:avLst/>
              <a:gdLst/>
              <a:ahLst/>
              <a:cxnLst/>
              <a:rect l="l" t="t" r="r" b="b"/>
              <a:pathLst>
                <a:path w="1064" h="3263" fill="none" extrusionOk="0">
                  <a:moveTo>
                    <a:pt x="1064" y="3263"/>
                  </a:moveTo>
                  <a:lnTo>
                    <a:pt x="1" y="0"/>
                  </a:lnTo>
                </a:path>
              </a:pathLst>
            </a:custGeom>
            <a:noFill/>
            <a:ln w="27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6"/>
            <p:cNvSpPr/>
            <p:nvPr/>
          </p:nvSpPr>
          <p:spPr>
            <a:xfrm>
              <a:off x="2767525" y="3232750"/>
              <a:ext cx="82500" cy="197075"/>
            </a:xfrm>
            <a:custGeom>
              <a:avLst/>
              <a:gdLst/>
              <a:ahLst/>
              <a:cxnLst/>
              <a:rect l="l" t="t" r="r" b="b"/>
              <a:pathLst>
                <a:path w="3300" h="7883" fill="none" extrusionOk="0">
                  <a:moveTo>
                    <a:pt x="440" y="1"/>
                  </a:moveTo>
                  <a:cubicBezTo>
                    <a:pt x="1687" y="844"/>
                    <a:pt x="2640" y="2127"/>
                    <a:pt x="3116" y="3593"/>
                  </a:cubicBezTo>
                  <a:cubicBezTo>
                    <a:pt x="3300" y="4033"/>
                    <a:pt x="3300" y="4510"/>
                    <a:pt x="3080" y="4950"/>
                  </a:cubicBezTo>
                  <a:cubicBezTo>
                    <a:pt x="2750" y="5390"/>
                    <a:pt x="2163" y="5500"/>
                    <a:pt x="1650" y="5280"/>
                  </a:cubicBezTo>
                  <a:cubicBezTo>
                    <a:pt x="1173" y="5060"/>
                    <a:pt x="734" y="4730"/>
                    <a:pt x="404" y="4327"/>
                  </a:cubicBezTo>
                  <a:cubicBezTo>
                    <a:pt x="1063" y="5463"/>
                    <a:pt x="880" y="6929"/>
                    <a:pt x="0" y="7882"/>
                  </a:cubicBezTo>
                </a:path>
              </a:pathLst>
            </a:custGeom>
            <a:noFill/>
            <a:ln w="27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6"/>
            <p:cNvSpPr/>
            <p:nvPr/>
          </p:nvSpPr>
          <p:spPr>
            <a:xfrm>
              <a:off x="2828000" y="3234600"/>
              <a:ext cx="38525" cy="41250"/>
            </a:xfrm>
            <a:custGeom>
              <a:avLst/>
              <a:gdLst/>
              <a:ahLst/>
              <a:cxnLst/>
              <a:rect l="l" t="t" r="r" b="b"/>
              <a:pathLst>
                <a:path w="1541" h="1650" fill="none" extrusionOk="0">
                  <a:moveTo>
                    <a:pt x="1540" y="0"/>
                  </a:moveTo>
                  <a:cubicBezTo>
                    <a:pt x="881" y="367"/>
                    <a:pt x="331" y="953"/>
                    <a:pt x="1" y="1650"/>
                  </a:cubicBezTo>
                </a:path>
              </a:pathLst>
            </a:custGeom>
            <a:noFill/>
            <a:ln w="27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6"/>
            <p:cNvSpPr/>
            <p:nvPr/>
          </p:nvSpPr>
          <p:spPr>
            <a:xfrm>
              <a:off x="2851825" y="3298750"/>
              <a:ext cx="54100" cy="40350"/>
            </a:xfrm>
            <a:custGeom>
              <a:avLst/>
              <a:gdLst/>
              <a:ahLst/>
              <a:cxnLst/>
              <a:rect l="l" t="t" r="r" b="b"/>
              <a:pathLst>
                <a:path w="2164" h="1614" fill="none" extrusionOk="0">
                  <a:moveTo>
                    <a:pt x="1" y="1577"/>
                  </a:moveTo>
                  <a:cubicBezTo>
                    <a:pt x="478" y="1613"/>
                    <a:pt x="954" y="1467"/>
                    <a:pt x="1321" y="1137"/>
                  </a:cubicBezTo>
                  <a:cubicBezTo>
                    <a:pt x="1687" y="807"/>
                    <a:pt x="1980" y="440"/>
                    <a:pt x="2164" y="0"/>
                  </a:cubicBezTo>
                </a:path>
              </a:pathLst>
            </a:custGeom>
            <a:noFill/>
            <a:ln w="27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6"/>
            <p:cNvSpPr/>
            <p:nvPr/>
          </p:nvSpPr>
          <p:spPr>
            <a:xfrm>
              <a:off x="2846325" y="3363825"/>
              <a:ext cx="72425" cy="22000"/>
            </a:xfrm>
            <a:custGeom>
              <a:avLst/>
              <a:gdLst/>
              <a:ahLst/>
              <a:cxnLst/>
              <a:rect l="l" t="t" r="r" b="b"/>
              <a:pathLst>
                <a:path w="2897" h="880" fill="none" extrusionOk="0">
                  <a:moveTo>
                    <a:pt x="1" y="0"/>
                  </a:moveTo>
                  <a:cubicBezTo>
                    <a:pt x="111" y="367"/>
                    <a:pt x="441" y="660"/>
                    <a:pt x="807" y="770"/>
                  </a:cubicBezTo>
                  <a:cubicBezTo>
                    <a:pt x="1174" y="880"/>
                    <a:pt x="1541" y="880"/>
                    <a:pt x="1907" y="733"/>
                  </a:cubicBezTo>
                  <a:cubicBezTo>
                    <a:pt x="2274" y="587"/>
                    <a:pt x="2604" y="403"/>
                    <a:pt x="2897" y="110"/>
                  </a:cubicBezTo>
                </a:path>
              </a:pathLst>
            </a:custGeom>
            <a:noFill/>
            <a:ln w="27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6"/>
            <p:cNvSpPr/>
            <p:nvPr/>
          </p:nvSpPr>
          <p:spPr>
            <a:xfrm>
              <a:off x="2872000" y="3388550"/>
              <a:ext cx="18350" cy="44025"/>
            </a:xfrm>
            <a:custGeom>
              <a:avLst/>
              <a:gdLst/>
              <a:ahLst/>
              <a:cxnLst/>
              <a:rect l="l" t="t" r="r" b="b"/>
              <a:pathLst>
                <a:path w="734" h="1761" fill="none" extrusionOk="0">
                  <a:moveTo>
                    <a:pt x="0" y="1"/>
                  </a:moveTo>
                  <a:cubicBezTo>
                    <a:pt x="0" y="661"/>
                    <a:pt x="294" y="1284"/>
                    <a:pt x="734" y="1760"/>
                  </a:cubicBezTo>
                </a:path>
              </a:pathLst>
            </a:custGeom>
            <a:noFill/>
            <a:ln w="27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6"/>
            <p:cNvSpPr/>
            <p:nvPr/>
          </p:nvSpPr>
          <p:spPr>
            <a:xfrm>
              <a:off x="1433175" y="2243000"/>
              <a:ext cx="623200" cy="708625"/>
            </a:xfrm>
            <a:custGeom>
              <a:avLst/>
              <a:gdLst/>
              <a:ahLst/>
              <a:cxnLst/>
              <a:rect l="l" t="t" r="r" b="b"/>
              <a:pathLst>
                <a:path w="24928" h="28345" extrusionOk="0">
                  <a:moveTo>
                    <a:pt x="19429" y="0"/>
                  </a:moveTo>
                  <a:lnTo>
                    <a:pt x="19429" y="0"/>
                  </a:lnTo>
                  <a:cubicBezTo>
                    <a:pt x="18673" y="358"/>
                    <a:pt x="17842" y="446"/>
                    <a:pt x="16994" y="446"/>
                  </a:cubicBezTo>
                  <a:cubicBezTo>
                    <a:pt x="16279" y="446"/>
                    <a:pt x="15551" y="384"/>
                    <a:pt x="14847" y="367"/>
                  </a:cubicBezTo>
                  <a:cubicBezTo>
                    <a:pt x="14661" y="361"/>
                    <a:pt x="14475" y="358"/>
                    <a:pt x="14290" y="358"/>
                  </a:cubicBezTo>
                  <a:cubicBezTo>
                    <a:pt x="10051" y="358"/>
                    <a:pt x="5947" y="1957"/>
                    <a:pt x="2786" y="4802"/>
                  </a:cubicBezTo>
                  <a:cubicBezTo>
                    <a:pt x="2163" y="5316"/>
                    <a:pt x="1613" y="5976"/>
                    <a:pt x="1247" y="6709"/>
                  </a:cubicBezTo>
                  <a:cubicBezTo>
                    <a:pt x="843" y="7479"/>
                    <a:pt x="770" y="8395"/>
                    <a:pt x="1100" y="9201"/>
                  </a:cubicBezTo>
                  <a:cubicBezTo>
                    <a:pt x="825" y="9354"/>
                    <a:pt x="525" y="9431"/>
                    <a:pt x="199" y="9431"/>
                  </a:cubicBezTo>
                  <a:cubicBezTo>
                    <a:pt x="134" y="9431"/>
                    <a:pt x="67" y="9428"/>
                    <a:pt x="0" y="9421"/>
                  </a:cubicBezTo>
                  <a:lnTo>
                    <a:pt x="0" y="9421"/>
                  </a:lnTo>
                  <a:cubicBezTo>
                    <a:pt x="990" y="15947"/>
                    <a:pt x="3739" y="22032"/>
                    <a:pt x="7955" y="27127"/>
                  </a:cubicBezTo>
                  <a:cubicBezTo>
                    <a:pt x="8819" y="28153"/>
                    <a:pt x="10319" y="28344"/>
                    <a:pt x="11782" y="28344"/>
                  </a:cubicBezTo>
                  <a:cubicBezTo>
                    <a:pt x="12306" y="28344"/>
                    <a:pt x="12824" y="28320"/>
                    <a:pt x="13307" y="28300"/>
                  </a:cubicBezTo>
                  <a:cubicBezTo>
                    <a:pt x="15177" y="28117"/>
                    <a:pt x="16973" y="27677"/>
                    <a:pt x="18696" y="26944"/>
                  </a:cubicBezTo>
                  <a:cubicBezTo>
                    <a:pt x="20016" y="26467"/>
                    <a:pt x="21299" y="25771"/>
                    <a:pt x="22398" y="24891"/>
                  </a:cubicBezTo>
                  <a:cubicBezTo>
                    <a:pt x="23425" y="23938"/>
                    <a:pt x="24928" y="22472"/>
                    <a:pt x="24378" y="21152"/>
                  </a:cubicBezTo>
                  <a:cubicBezTo>
                    <a:pt x="23425" y="18769"/>
                    <a:pt x="23425" y="16753"/>
                    <a:pt x="23168" y="14187"/>
                  </a:cubicBezTo>
                  <a:cubicBezTo>
                    <a:pt x="22802" y="10998"/>
                    <a:pt x="21409" y="8028"/>
                    <a:pt x="19282" y="5242"/>
                  </a:cubicBezTo>
                  <a:cubicBezTo>
                    <a:pt x="19906" y="3556"/>
                    <a:pt x="19979" y="1723"/>
                    <a:pt x="194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6"/>
            <p:cNvSpPr/>
            <p:nvPr/>
          </p:nvSpPr>
          <p:spPr>
            <a:xfrm>
              <a:off x="1485400" y="2308850"/>
              <a:ext cx="617725" cy="710625"/>
            </a:xfrm>
            <a:custGeom>
              <a:avLst/>
              <a:gdLst/>
              <a:ahLst/>
              <a:cxnLst/>
              <a:rect l="l" t="t" r="r" b="b"/>
              <a:pathLst>
                <a:path w="24709" h="28425" extrusionOk="0">
                  <a:moveTo>
                    <a:pt x="9325" y="0"/>
                  </a:moveTo>
                  <a:cubicBezTo>
                    <a:pt x="6528" y="0"/>
                    <a:pt x="3726" y="1165"/>
                    <a:pt x="2017" y="3378"/>
                  </a:cubicBezTo>
                  <a:cubicBezTo>
                    <a:pt x="514" y="5358"/>
                    <a:pt x="1" y="7997"/>
                    <a:pt x="184" y="10490"/>
                  </a:cubicBezTo>
                  <a:cubicBezTo>
                    <a:pt x="404" y="12983"/>
                    <a:pt x="1247" y="15365"/>
                    <a:pt x="2273" y="17638"/>
                  </a:cubicBezTo>
                  <a:cubicBezTo>
                    <a:pt x="3227" y="19874"/>
                    <a:pt x="4510" y="21964"/>
                    <a:pt x="6049" y="23870"/>
                  </a:cubicBezTo>
                  <a:cubicBezTo>
                    <a:pt x="7626" y="25740"/>
                    <a:pt x="9678" y="27133"/>
                    <a:pt x="11988" y="27902"/>
                  </a:cubicBezTo>
                  <a:cubicBezTo>
                    <a:pt x="13124" y="28251"/>
                    <a:pt x="14288" y="28425"/>
                    <a:pt x="15448" y="28425"/>
                  </a:cubicBezTo>
                  <a:cubicBezTo>
                    <a:pt x="16607" y="28425"/>
                    <a:pt x="17762" y="28251"/>
                    <a:pt x="18880" y="27902"/>
                  </a:cubicBezTo>
                  <a:cubicBezTo>
                    <a:pt x="21116" y="27243"/>
                    <a:pt x="24085" y="26033"/>
                    <a:pt x="24525" y="23760"/>
                  </a:cubicBezTo>
                  <a:cubicBezTo>
                    <a:pt x="24708" y="22660"/>
                    <a:pt x="24525" y="21524"/>
                    <a:pt x="24012" y="20571"/>
                  </a:cubicBezTo>
                  <a:cubicBezTo>
                    <a:pt x="23572" y="19544"/>
                    <a:pt x="22985" y="18628"/>
                    <a:pt x="22582" y="17602"/>
                  </a:cubicBezTo>
                  <a:cubicBezTo>
                    <a:pt x="21226" y="14302"/>
                    <a:pt x="21519" y="10490"/>
                    <a:pt x="19943" y="7301"/>
                  </a:cubicBezTo>
                  <a:cubicBezTo>
                    <a:pt x="19539" y="6531"/>
                    <a:pt x="19063" y="5761"/>
                    <a:pt x="18550" y="5064"/>
                  </a:cubicBezTo>
                  <a:cubicBezTo>
                    <a:pt x="18256" y="4661"/>
                    <a:pt x="17927" y="4295"/>
                    <a:pt x="17597" y="3928"/>
                  </a:cubicBezTo>
                  <a:cubicBezTo>
                    <a:pt x="16057" y="2205"/>
                    <a:pt x="14077" y="995"/>
                    <a:pt x="11878" y="336"/>
                  </a:cubicBezTo>
                  <a:cubicBezTo>
                    <a:pt x="11049" y="111"/>
                    <a:pt x="10187" y="0"/>
                    <a:pt x="9325" y="0"/>
                  </a:cubicBezTo>
                  <a:close/>
                </a:path>
              </a:pathLst>
            </a:custGeom>
            <a:solidFill>
              <a:srgbClr val="FF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6"/>
            <p:cNvSpPr/>
            <p:nvPr/>
          </p:nvSpPr>
          <p:spPr>
            <a:xfrm>
              <a:off x="1683350" y="2522500"/>
              <a:ext cx="170500" cy="170500"/>
            </a:xfrm>
            <a:custGeom>
              <a:avLst/>
              <a:gdLst/>
              <a:ahLst/>
              <a:cxnLst/>
              <a:rect l="l" t="t" r="r" b="b"/>
              <a:pathLst>
                <a:path w="6820" h="6820" extrusionOk="0">
                  <a:moveTo>
                    <a:pt x="3410" y="1"/>
                  </a:moveTo>
                  <a:cubicBezTo>
                    <a:pt x="1504" y="1"/>
                    <a:pt x="1" y="1541"/>
                    <a:pt x="1" y="3410"/>
                  </a:cubicBezTo>
                  <a:cubicBezTo>
                    <a:pt x="1" y="5316"/>
                    <a:pt x="1504" y="6819"/>
                    <a:pt x="3410" y="6819"/>
                  </a:cubicBezTo>
                  <a:cubicBezTo>
                    <a:pt x="5280" y="6819"/>
                    <a:pt x="6819" y="5316"/>
                    <a:pt x="6819" y="3410"/>
                  </a:cubicBezTo>
                  <a:cubicBezTo>
                    <a:pt x="6819" y="1541"/>
                    <a:pt x="5280" y="1"/>
                    <a:pt x="34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6"/>
            <p:cNvSpPr/>
            <p:nvPr/>
          </p:nvSpPr>
          <p:spPr>
            <a:xfrm>
              <a:off x="1862975" y="2488200"/>
              <a:ext cx="130175" cy="167400"/>
            </a:xfrm>
            <a:custGeom>
              <a:avLst/>
              <a:gdLst/>
              <a:ahLst/>
              <a:cxnLst/>
              <a:rect l="l" t="t" r="r" b="b"/>
              <a:pathLst>
                <a:path w="5207" h="6696" extrusionOk="0">
                  <a:moveTo>
                    <a:pt x="2074" y="0"/>
                  </a:moveTo>
                  <a:cubicBezTo>
                    <a:pt x="1944" y="0"/>
                    <a:pt x="1814" y="17"/>
                    <a:pt x="1687" y="53"/>
                  </a:cubicBezTo>
                  <a:cubicBezTo>
                    <a:pt x="551" y="347"/>
                    <a:pt x="1" y="2106"/>
                    <a:pt x="514" y="3902"/>
                  </a:cubicBezTo>
                  <a:cubicBezTo>
                    <a:pt x="943" y="5551"/>
                    <a:pt x="2083" y="6696"/>
                    <a:pt x="3135" y="6696"/>
                  </a:cubicBezTo>
                  <a:cubicBezTo>
                    <a:pt x="3253" y="6696"/>
                    <a:pt x="3369" y="6681"/>
                    <a:pt x="3483" y="6652"/>
                  </a:cubicBezTo>
                  <a:cubicBezTo>
                    <a:pt x="4656" y="6322"/>
                    <a:pt x="5206" y="4599"/>
                    <a:pt x="4693" y="2766"/>
                  </a:cubicBezTo>
                  <a:cubicBezTo>
                    <a:pt x="4268" y="1165"/>
                    <a:pt x="3144" y="0"/>
                    <a:pt x="20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6"/>
            <p:cNvSpPr/>
            <p:nvPr/>
          </p:nvSpPr>
          <p:spPr>
            <a:xfrm>
              <a:off x="1898725" y="2510575"/>
              <a:ext cx="88925" cy="107300"/>
            </a:xfrm>
            <a:custGeom>
              <a:avLst/>
              <a:gdLst/>
              <a:ahLst/>
              <a:cxnLst/>
              <a:rect l="l" t="t" r="r" b="b"/>
              <a:pathLst>
                <a:path w="3557" h="4292" extrusionOk="0">
                  <a:moveTo>
                    <a:pt x="1491" y="1"/>
                  </a:moveTo>
                  <a:cubicBezTo>
                    <a:pt x="1397" y="1"/>
                    <a:pt x="1303" y="13"/>
                    <a:pt x="1210" y="38"/>
                  </a:cubicBezTo>
                  <a:cubicBezTo>
                    <a:pt x="404" y="258"/>
                    <a:pt x="1" y="1358"/>
                    <a:pt x="330" y="2531"/>
                  </a:cubicBezTo>
                  <a:cubicBezTo>
                    <a:pt x="622" y="3569"/>
                    <a:pt x="1345" y="4291"/>
                    <a:pt x="2066" y="4291"/>
                  </a:cubicBezTo>
                  <a:cubicBezTo>
                    <a:pt x="2160" y="4291"/>
                    <a:pt x="2254" y="4279"/>
                    <a:pt x="2347" y="4254"/>
                  </a:cubicBezTo>
                  <a:cubicBezTo>
                    <a:pt x="3153" y="4034"/>
                    <a:pt x="3556" y="2897"/>
                    <a:pt x="3226" y="1724"/>
                  </a:cubicBezTo>
                  <a:cubicBezTo>
                    <a:pt x="2935" y="719"/>
                    <a:pt x="2212" y="1"/>
                    <a:pt x="14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6"/>
            <p:cNvSpPr/>
            <p:nvPr/>
          </p:nvSpPr>
          <p:spPr>
            <a:xfrm>
              <a:off x="1741100" y="2542900"/>
              <a:ext cx="118250" cy="114450"/>
            </a:xfrm>
            <a:custGeom>
              <a:avLst/>
              <a:gdLst/>
              <a:ahLst/>
              <a:cxnLst/>
              <a:rect l="l" t="t" r="r" b="b"/>
              <a:pathLst>
                <a:path w="4730" h="4578" extrusionOk="0">
                  <a:moveTo>
                    <a:pt x="2267" y="0"/>
                  </a:moveTo>
                  <a:cubicBezTo>
                    <a:pt x="2099" y="0"/>
                    <a:pt x="1928" y="21"/>
                    <a:pt x="1760" y="65"/>
                  </a:cubicBezTo>
                  <a:cubicBezTo>
                    <a:pt x="623" y="358"/>
                    <a:pt x="0" y="1604"/>
                    <a:pt x="330" y="2851"/>
                  </a:cubicBezTo>
                  <a:cubicBezTo>
                    <a:pt x="577" y="3870"/>
                    <a:pt x="1475" y="4577"/>
                    <a:pt x="2431" y="4577"/>
                  </a:cubicBezTo>
                  <a:cubicBezTo>
                    <a:pt x="2610" y="4577"/>
                    <a:pt x="2791" y="4552"/>
                    <a:pt x="2970" y="4500"/>
                  </a:cubicBezTo>
                  <a:cubicBezTo>
                    <a:pt x="4069" y="4207"/>
                    <a:pt x="4729" y="2961"/>
                    <a:pt x="4399" y="1751"/>
                  </a:cubicBezTo>
                  <a:cubicBezTo>
                    <a:pt x="4150" y="690"/>
                    <a:pt x="3235" y="0"/>
                    <a:pt x="22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6"/>
            <p:cNvSpPr/>
            <p:nvPr/>
          </p:nvSpPr>
          <p:spPr>
            <a:xfrm>
              <a:off x="1645775" y="2454325"/>
              <a:ext cx="129250" cy="70950"/>
            </a:xfrm>
            <a:custGeom>
              <a:avLst/>
              <a:gdLst/>
              <a:ahLst/>
              <a:cxnLst/>
              <a:rect l="l" t="t" r="r" b="b"/>
              <a:pathLst>
                <a:path w="5170" h="2838" extrusionOk="0">
                  <a:moveTo>
                    <a:pt x="3047" y="0"/>
                  </a:moveTo>
                  <a:cubicBezTo>
                    <a:pt x="2629" y="0"/>
                    <a:pt x="2208" y="66"/>
                    <a:pt x="1797" y="199"/>
                  </a:cubicBezTo>
                  <a:cubicBezTo>
                    <a:pt x="697" y="602"/>
                    <a:pt x="1" y="1702"/>
                    <a:pt x="147" y="2838"/>
                  </a:cubicBezTo>
                  <a:cubicBezTo>
                    <a:pt x="1541" y="1592"/>
                    <a:pt x="3300" y="822"/>
                    <a:pt x="5170" y="602"/>
                  </a:cubicBezTo>
                  <a:cubicBezTo>
                    <a:pt x="4515" y="204"/>
                    <a:pt x="3785" y="0"/>
                    <a:pt x="30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6"/>
            <p:cNvSpPr/>
            <p:nvPr/>
          </p:nvSpPr>
          <p:spPr>
            <a:xfrm>
              <a:off x="1872150" y="2405575"/>
              <a:ext cx="77000" cy="47300"/>
            </a:xfrm>
            <a:custGeom>
              <a:avLst/>
              <a:gdLst/>
              <a:ahLst/>
              <a:cxnLst/>
              <a:rect l="l" t="t" r="r" b="b"/>
              <a:pathLst>
                <a:path w="3080" h="1892" extrusionOk="0">
                  <a:moveTo>
                    <a:pt x="1860" y="0"/>
                  </a:moveTo>
                  <a:cubicBezTo>
                    <a:pt x="1502" y="0"/>
                    <a:pt x="1144" y="118"/>
                    <a:pt x="880" y="352"/>
                  </a:cubicBezTo>
                  <a:cubicBezTo>
                    <a:pt x="404" y="719"/>
                    <a:pt x="74" y="1305"/>
                    <a:pt x="0" y="1892"/>
                  </a:cubicBezTo>
                  <a:cubicBezTo>
                    <a:pt x="846" y="1436"/>
                    <a:pt x="1779" y="1183"/>
                    <a:pt x="2721" y="1183"/>
                  </a:cubicBezTo>
                  <a:cubicBezTo>
                    <a:pt x="2840" y="1183"/>
                    <a:pt x="2960" y="1187"/>
                    <a:pt x="3080" y="1195"/>
                  </a:cubicBezTo>
                  <a:cubicBezTo>
                    <a:pt x="2786" y="792"/>
                    <a:pt x="2457" y="389"/>
                    <a:pt x="2127" y="22"/>
                  </a:cubicBezTo>
                  <a:cubicBezTo>
                    <a:pt x="2039" y="8"/>
                    <a:pt x="1949" y="0"/>
                    <a:pt x="18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6"/>
            <p:cNvSpPr/>
            <p:nvPr/>
          </p:nvSpPr>
          <p:spPr>
            <a:xfrm>
              <a:off x="1867575" y="2598575"/>
              <a:ext cx="118250" cy="138350"/>
            </a:xfrm>
            <a:custGeom>
              <a:avLst/>
              <a:gdLst/>
              <a:ahLst/>
              <a:cxnLst/>
              <a:rect l="l" t="t" r="r" b="b"/>
              <a:pathLst>
                <a:path w="4730" h="5534" extrusionOk="0">
                  <a:moveTo>
                    <a:pt x="403" y="1"/>
                  </a:moveTo>
                  <a:lnTo>
                    <a:pt x="0" y="4693"/>
                  </a:lnTo>
                  <a:cubicBezTo>
                    <a:pt x="0" y="5096"/>
                    <a:pt x="257" y="5389"/>
                    <a:pt x="660" y="5463"/>
                  </a:cubicBezTo>
                  <a:cubicBezTo>
                    <a:pt x="894" y="5510"/>
                    <a:pt x="1128" y="5534"/>
                    <a:pt x="1360" y="5534"/>
                  </a:cubicBezTo>
                  <a:cubicBezTo>
                    <a:pt x="2730" y="5534"/>
                    <a:pt x="4018" y="4726"/>
                    <a:pt x="4582" y="3410"/>
                  </a:cubicBezTo>
                  <a:cubicBezTo>
                    <a:pt x="4692" y="3263"/>
                    <a:pt x="4729" y="3043"/>
                    <a:pt x="4692" y="2860"/>
                  </a:cubicBezTo>
                  <a:cubicBezTo>
                    <a:pt x="4692" y="2677"/>
                    <a:pt x="4546" y="2383"/>
                    <a:pt x="4362" y="2383"/>
                  </a:cubicBezTo>
                  <a:cubicBezTo>
                    <a:pt x="4248" y="2393"/>
                    <a:pt x="4135" y="2398"/>
                    <a:pt x="4022" y="2398"/>
                  </a:cubicBezTo>
                  <a:cubicBezTo>
                    <a:pt x="2467" y="2398"/>
                    <a:pt x="1053" y="1470"/>
                    <a:pt x="403" y="1"/>
                  </a:cubicBezTo>
                  <a:close/>
                </a:path>
              </a:pathLst>
            </a:custGeom>
            <a:solidFill>
              <a:srgbClr val="FF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6"/>
            <p:cNvSpPr/>
            <p:nvPr/>
          </p:nvSpPr>
          <p:spPr>
            <a:xfrm>
              <a:off x="1867575" y="2598575"/>
              <a:ext cx="118250" cy="144825"/>
            </a:xfrm>
            <a:custGeom>
              <a:avLst/>
              <a:gdLst/>
              <a:ahLst/>
              <a:cxnLst/>
              <a:rect l="l" t="t" r="r" b="b"/>
              <a:pathLst>
                <a:path w="4730" h="5793" fill="none" extrusionOk="0">
                  <a:moveTo>
                    <a:pt x="403" y="1"/>
                  </a:moveTo>
                  <a:cubicBezTo>
                    <a:pt x="1100" y="1577"/>
                    <a:pt x="2676" y="2530"/>
                    <a:pt x="4362" y="2383"/>
                  </a:cubicBezTo>
                  <a:cubicBezTo>
                    <a:pt x="4546" y="2383"/>
                    <a:pt x="4692" y="2677"/>
                    <a:pt x="4692" y="2860"/>
                  </a:cubicBezTo>
                  <a:cubicBezTo>
                    <a:pt x="4729" y="3043"/>
                    <a:pt x="4692" y="3263"/>
                    <a:pt x="4582" y="3410"/>
                  </a:cubicBezTo>
                  <a:cubicBezTo>
                    <a:pt x="3923" y="4949"/>
                    <a:pt x="2273" y="5793"/>
                    <a:pt x="660" y="5463"/>
                  </a:cubicBezTo>
                  <a:cubicBezTo>
                    <a:pt x="257" y="5389"/>
                    <a:pt x="0" y="5096"/>
                    <a:pt x="0" y="4693"/>
                  </a:cubicBezTo>
                </a:path>
              </a:pathLst>
            </a:custGeom>
            <a:noFill/>
            <a:ln w="27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6"/>
            <p:cNvSpPr/>
            <p:nvPr/>
          </p:nvSpPr>
          <p:spPr>
            <a:xfrm>
              <a:off x="1687950" y="2512425"/>
              <a:ext cx="85250" cy="50425"/>
            </a:xfrm>
            <a:custGeom>
              <a:avLst/>
              <a:gdLst/>
              <a:ahLst/>
              <a:cxnLst/>
              <a:rect l="l" t="t" r="r" b="b"/>
              <a:pathLst>
                <a:path w="3410" h="2017" fill="none" extrusionOk="0">
                  <a:moveTo>
                    <a:pt x="0" y="2017"/>
                  </a:moveTo>
                  <a:cubicBezTo>
                    <a:pt x="660" y="771"/>
                    <a:pt x="1980" y="1"/>
                    <a:pt x="3409" y="37"/>
                  </a:cubicBezTo>
                </a:path>
              </a:pathLst>
            </a:custGeom>
            <a:noFill/>
            <a:ln w="27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6"/>
            <p:cNvSpPr/>
            <p:nvPr/>
          </p:nvSpPr>
          <p:spPr>
            <a:xfrm>
              <a:off x="1869400" y="2477600"/>
              <a:ext cx="55000" cy="39450"/>
            </a:xfrm>
            <a:custGeom>
              <a:avLst/>
              <a:gdLst/>
              <a:ahLst/>
              <a:cxnLst/>
              <a:rect l="l" t="t" r="r" b="b"/>
              <a:pathLst>
                <a:path w="2200" h="1578" fill="none" extrusionOk="0">
                  <a:moveTo>
                    <a:pt x="0" y="1577"/>
                  </a:moveTo>
                  <a:cubicBezTo>
                    <a:pt x="257" y="587"/>
                    <a:pt x="1247" y="1"/>
                    <a:pt x="2200" y="257"/>
                  </a:cubicBezTo>
                </a:path>
              </a:pathLst>
            </a:custGeom>
            <a:noFill/>
            <a:ln w="27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6"/>
            <p:cNvSpPr/>
            <p:nvPr/>
          </p:nvSpPr>
          <p:spPr>
            <a:xfrm>
              <a:off x="1691600" y="2791950"/>
              <a:ext cx="304300" cy="153125"/>
            </a:xfrm>
            <a:custGeom>
              <a:avLst/>
              <a:gdLst/>
              <a:ahLst/>
              <a:cxnLst/>
              <a:rect l="l" t="t" r="r" b="b"/>
              <a:pathLst>
                <a:path w="12172" h="6125" extrusionOk="0">
                  <a:moveTo>
                    <a:pt x="1" y="0"/>
                  </a:moveTo>
                  <a:cubicBezTo>
                    <a:pt x="257" y="1430"/>
                    <a:pt x="844" y="2786"/>
                    <a:pt x="1760" y="3923"/>
                  </a:cubicBezTo>
                  <a:cubicBezTo>
                    <a:pt x="2127" y="4363"/>
                    <a:pt x="2567" y="4766"/>
                    <a:pt x="3043" y="5096"/>
                  </a:cubicBezTo>
                  <a:cubicBezTo>
                    <a:pt x="4058" y="5761"/>
                    <a:pt x="5239" y="6125"/>
                    <a:pt x="6460" y="6125"/>
                  </a:cubicBezTo>
                  <a:cubicBezTo>
                    <a:pt x="6519" y="6125"/>
                    <a:pt x="6577" y="6124"/>
                    <a:pt x="6636" y="6122"/>
                  </a:cubicBezTo>
                  <a:cubicBezTo>
                    <a:pt x="7442" y="6122"/>
                    <a:pt x="8212" y="5902"/>
                    <a:pt x="8909" y="5536"/>
                  </a:cubicBezTo>
                  <a:cubicBezTo>
                    <a:pt x="9862" y="4986"/>
                    <a:pt x="10668" y="4179"/>
                    <a:pt x="11181" y="3190"/>
                  </a:cubicBezTo>
                  <a:cubicBezTo>
                    <a:pt x="11695" y="2200"/>
                    <a:pt x="12025" y="1174"/>
                    <a:pt x="12171" y="74"/>
                  </a:cubicBezTo>
                  <a:lnTo>
                    <a:pt x="10852" y="74"/>
                  </a:lnTo>
                  <a:lnTo>
                    <a:pt x="4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6"/>
            <p:cNvSpPr/>
            <p:nvPr/>
          </p:nvSpPr>
          <p:spPr>
            <a:xfrm>
              <a:off x="1702600" y="2791950"/>
              <a:ext cx="260300" cy="53850"/>
            </a:xfrm>
            <a:custGeom>
              <a:avLst/>
              <a:gdLst/>
              <a:ahLst/>
              <a:cxnLst/>
              <a:rect l="l" t="t" r="r" b="b"/>
              <a:pathLst>
                <a:path w="10412" h="2154" extrusionOk="0">
                  <a:moveTo>
                    <a:pt x="1" y="0"/>
                  </a:moveTo>
                  <a:lnTo>
                    <a:pt x="1" y="0"/>
                  </a:lnTo>
                  <a:cubicBezTo>
                    <a:pt x="1210" y="954"/>
                    <a:pt x="2640" y="1613"/>
                    <a:pt x="4143" y="1907"/>
                  </a:cubicBezTo>
                  <a:cubicBezTo>
                    <a:pt x="5009" y="2070"/>
                    <a:pt x="5882" y="2153"/>
                    <a:pt x="6752" y="2153"/>
                  </a:cubicBezTo>
                  <a:cubicBezTo>
                    <a:pt x="7835" y="2153"/>
                    <a:pt x="8915" y="2024"/>
                    <a:pt x="9972" y="1760"/>
                  </a:cubicBezTo>
                  <a:lnTo>
                    <a:pt x="10412" y="74"/>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6"/>
            <p:cNvSpPr/>
            <p:nvPr/>
          </p:nvSpPr>
          <p:spPr>
            <a:xfrm>
              <a:off x="1735600" y="2865975"/>
              <a:ext cx="128325" cy="79100"/>
            </a:xfrm>
            <a:custGeom>
              <a:avLst/>
              <a:gdLst/>
              <a:ahLst/>
              <a:cxnLst/>
              <a:rect l="l" t="t" r="r" b="b"/>
              <a:pathLst>
                <a:path w="5133" h="3164" extrusionOk="0">
                  <a:moveTo>
                    <a:pt x="1701" y="1"/>
                  </a:moveTo>
                  <a:cubicBezTo>
                    <a:pt x="1153" y="1"/>
                    <a:pt x="629" y="224"/>
                    <a:pt x="220" y="632"/>
                  </a:cubicBezTo>
                  <a:cubicBezTo>
                    <a:pt x="147" y="742"/>
                    <a:pt x="74" y="852"/>
                    <a:pt x="0" y="962"/>
                  </a:cubicBezTo>
                  <a:cubicBezTo>
                    <a:pt x="404" y="1402"/>
                    <a:pt x="807" y="1805"/>
                    <a:pt x="1283" y="2135"/>
                  </a:cubicBezTo>
                  <a:cubicBezTo>
                    <a:pt x="2298" y="2800"/>
                    <a:pt x="3513" y="3164"/>
                    <a:pt x="4737" y="3164"/>
                  </a:cubicBezTo>
                  <a:cubicBezTo>
                    <a:pt x="4795" y="3164"/>
                    <a:pt x="4854" y="3163"/>
                    <a:pt x="4913" y="3161"/>
                  </a:cubicBezTo>
                  <a:cubicBezTo>
                    <a:pt x="4986" y="3015"/>
                    <a:pt x="5023" y="2868"/>
                    <a:pt x="5059" y="2685"/>
                  </a:cubicBezTo>
                  <a:cubicBezTo>
                    <a:pt x="5132" y="1988"/>
                    <a:pt x="4546" y="1402"/>
                    <a:pt x="3959" y="962"/>
                  </a:cubicBezTo>
                  <a:cubicBezTo>
                    <a:pt x="3446" y="522"/>
                    <a:pt x="2823" y="229"/>
                    <a:pt x="2127" y="45"/>
                  </a:cubicBezTo>
                  <a:cubicBezTo>
                    <a:pt x="1984" y="15"/>
                    <a:pt x="1842" y="1"/>
                    <a:pt x="1701" y="1"/>
                  </a:cubicBezTo>
                  <a:close/>
                </a:path>
              </a:pathLst>
            </a:custGeom>
            <a:solidFill>
              <a:srgbClr val="FF8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6"/>
            <p:cNvSpPr/>
            <p:nvPr/>
          </p:nvSpPr>
          <p:spPr>
            <a:xfrm>
              <a:off x="1498225" y="2840150"/>
              <a:ext cx="200750" cy="105325"/>
            </a:xfrm>
            <a:custGeom>
              <a:avLst/>
              <a:gdLst/>
              <a:ahLst/>
              <a:cxnLst/>
              <a:rect l="l" t="t" r="r" b="b"/>
              <a:pathLst>
                <a:path w="8030" h="4213" extrusionOk="0">
                  <a:moveTo>
                    <a:pt x="2628" y="0"/>
                  </a:moveTo>
                  <a:cubicBezTo>
                    <a:pt x="2338" y="0"/>
                    <a:pt x="2047" y="29"/>
                    <a:pt x="1760" y="89"/>
                  </a:cubicBezTo>
                  <a:cubicBezTo>
                    <a:pt x="844" y="272"/>
                    <a:pt x="148" y="1005"/>
                    <a:pt x="1" y="1922"/>
                  </a:cubicBezTo>
                  <a:cubicBezTo>
                    <a:pt x="1" y="2655"/>
                    <a:pt x="367" y="3351"/>
                    <a:pt x="1027" y="3754"/>
                  </a:cubicBezTo>
                  <a:cubicBezTo>
                    <a:pt x="1547" y="4060"/>
                    <a:pt x="2142" y="4213"/>
                    <a:pt x="2751" y="4213"/>
                  </a:cubicBezTo>
                  <a:cubicBezTo>
                    <a:pt x="2872" y="4213"/>
                    <a:pt x="2995" y="4207"/>
                    <a:pt x="3117" y="4194"/>
                  </a:cubicBezTo>
                  <a:cubicBezTo>
                    <a:pt x="4547" y="4121"/>
                    <a:pt x="8029" y="3058"/>
                    <a:pt x="6123" y="1262"/>
                  </a:cubicBezTo>
                  <a:cubicBezTo>
                    <a:pt x="5610" y="858"/>
                    <a:pt x="5023" y="529"/>
                    <a:pt x="4400" y="345"/>
                  </a:cubicBezTo>
                  <a:cubicBezTo>
                    <a:pt x="3831" y="123"/>
                    <a:pt x="3230" y="0"/>
                    <a:pt x="2628" y="0"/>
                  </a:cubicBezTo>
                  <a:close/>
                </a:path>
              </a:pathLst>
            </a:custGeom>
            <a:solidFill>
              <a:srgbClr val="FF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6"/>
            <p:cNvSpPr/>
            <p:nvPr/>
          </p:nvSpPr>
          <p:spPr>
            <a:xfrm>
              <a:off x="1538550" y="2877175"/>
              <a:ext cx="77925" cy="23850"/>
            </a:xfrm>
            <a:custGeom>
              <a:avLst/>
              <a:gdLst/>
              <a:ahLst/>
              <a:cxnLst/>
              <a:rect l="l" t="t" r="r" b="b"/>
              <a:pathLst>
                <a:path w="3117" h="954" fill="none" extrusionOk="0">
                  <a:moveTo>
                    <a:pt x="1" y="954"/>
                  </a:moveTo>
                  <a:cubicBezTo>
                    <a:pt x="844" y="74"/>
                    <a:pt x="2164" y="1"/>
                    <a:pt x="3117" y="734"/>
                  </a:cubicBezTo>
                </a:path>
              </a:pathLst>
            </a:custGeom>
            <a:noFill/>
            <a:ln w="27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6"/>
            <p:cNvSpPr/>
            <p:nvPr/>
          </p:nvSpPr>
          <p:spPr>
            <a:xfrm>
              <a:off x="1457900" y="2307100"/>
              <a:ext cx="437175" cy="559100"/>
            </a:xfrm>
            <a:custGeom>
              <a:avLst/>
              <a:gdLst/>
              <a:ahLst/>
              <a:cxnLst/>
              <a:rect l="l" t="t" r="r" b="b"/>
              <a:pathLst>
                <a:path w="17487" h="22364" extrusionOk="0">
                  <a:moveTo>
                    <a:pt x="9858" y="1"/>
                  </a:moveTo>
                  <a:cubicBezTo>
                    <a:pt x="7909" y="1"/>
                    <a:pt x="5986" y="477"/>
                    <a:pt x="4253" y="1359"/>
                  </a:cubicBezTo>
                  <a:cubicBezTo>
                    <a:pt x="2274" y="2458"/>
                    <a:pt x="697" y="4365"/>
                    <a:pt x="331" y="6601"/>
                  </a:cubicBezTo>
                  <a:cubicBezTo>
                    <a:pt x="1" y="8580"/>
                    <a:pt x="661" y="10633"/>
                    <a:pt x="1321" y="12539"/>
                  </a:cubicBezTo>
                  <a:lnTo>
                    <a:pt x="4327" y="21411"/>
                  </a:lnTo>
                  <a:cubicBezTo>
                    <a:pt x="4597" y="21356"/>
                    <a:pt x="4872" y="21330"/>
                    <a:pt x="5145" y="21330"/>
                  </a:cubicBezTo>
                  <a:cubicBezTo>
                    <a:pt x="6166" y="21330"/>
                    <a:pt x="7175" y="21699"/>
                    <a:pt x="7956" y="22364"/>
                  </a:cubicBezTo>
                  <a:cubicBezTo>
                    <a:pt x="6196" y="19394"/>
                    <a:pt x="5060" y="16132"/>
                    <a:pt x="4547" y="12723"/>
                  </a:cubicBezTo>
                  <a:cubicBezTo>
                    <a:pt x="6086" y="10706"/>
                    <a:pt x="6196" y="7957"/>
                    <a:pt x="4876" y="5794"/>
                  </a:cubicBezTo>
                  <a:lnTo>
                    <a:pt x="4876" y="5794"/>
                  </a:lnTo>
                  <a:cubicBezTo>
                    <a:pt x="5095" y="5819"/>
                    <a:pt x="5312" y="5831"/>
                    <a:pt x="5527" y="5831"/>
                  </a:cubicBezTo>
                  <a:cubicBezTo>
                    <a:pt x="7508" y="5831"/>
                    <a:pt x="9333" y="4832"/>
                    <a:pt x="11218" y="4071"/>
                  </a:cubicBezTo>
                  <a:cubicBezTo>
                    <a:pt x="13308" y="3228"/>
                    <a:pt x="15361" y="2202"/>
                    <a:pt x="17487" y="1615"/>
                  </a:cubicBezTo>
                  <a:cubicBezTo>
                    <a:pt x="15324" y="1065"/>
                    <a:pt x="13051" y="149"/>
                    <a:pt x="10815" y="39"/>
                  </a:cubicBezTo>
                  <a:cubicBezTo>
                    <a:pt x="10496" y="13"/>
                    <a:pt x="10176" y="1"/>
                    <a:pt x="98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6"/>
            <p:cNvSpPr/>
            <p:nvPr/>
          </p:nvSpPr>
          <p:spPr>
            <a:xfrm>
              <a:off x="1554150" y="2256750"/>
              <a:ext cx="360175" cy="189725"/>
            </a:xfrm>
            <a:custGeom>
              <a:avLst/>
              <a:gdLst/>
              <a:ahLst/>
              <a:cxnLst/>
              <a:rect l="l" t="t" r="r" b="b"/>
              <a:pathLst>
                <a:path w="14407" h="7589" fill="none" extrusionOk="0">
                  <a:moveTo>
                    <a:pt x="0" y="7588"/>
                  </a:moveTo>
                  <a:lnTo>
                    <a:pt x="0" y="7368"/>
                  </a:lnTo>
                  <a:cubicBezTo>
                    <a:pt x="660" y="6819"/>
                    <a:pt x="1576" y="6819"/>
                    <a:pt x="2419" y="6745"/>
                  </a:cubicBezTo>
                  <a:cubicBezTo>
                    <a:pt x="5059" y="6562"/>
                    <a:pt x="7515" y="5499"/>
                    <a:pt x="9898" y="4399"/>
                  </a:cubicBezTo>
                  <a:cubicBezTo>
                    <a:pt x="10924" y="3959"/>
                    <a:pt x="11877" y="3409"/>
                    <a:pt x="12757" y="2749"/>
                  </a:cubicBezTo>
                  <a:cubicBezTo>
                    <a:pt x="13600" y="2053"/>
                    <a:pt x="14187" y="1063"/>
                    <a:pt x="14407" y="0"/>
                  </a:cubicBezTo>
                </a:path>
              </a:pathLst>
            </a:custGeom>
            <a:noFill/>
            <a:ln w="27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6"/>
            <p:cNvSpPr/>
            <p:nvPr/>
          </p:nvSpPr>
          <p:spPr>
            <a:xfrm>
              <a:off x="1527550" y="2264075"/>
              <a:ext cx="370275" cy="186050"/>
            </a:xfrm>
            <a:custGeom>
              <a:avLst/>
              <a:gdLst/>
              <a:ahLst/>
              <a:cxnLst/>
              <a:rect l="l" t="t" r="r" b="b"/>
              <a:pathLst>
                <a:path w="14811" h="7442" fill="none" extrusionOk="0">
                  <a:moveTo>
                    <a:pt x="1" y="7442"/>
                  </a:moveTo>
                  <a:cubicBezTo>
                    <a:pt x="38" y="6489"/>
                    <a:pt x="404" y="5572"/>
                    <a:pt x="1027" y="4876"/>
                  </a:cubicBezTo>
                  <a:cubicBezTo>
                    <a:pt x="1614" y="4143"/>
                    <a:pt x="2347" y="3556"/>
                    <a:pt x="3190" y="3080"/>
                  </a:cubicBezTo>
                  <a:cubicBezTo>
                    <a:pt x="6636" y="990"/>
                    <a:pt x="10778" y="367"/>
                    <a:pt x="14811" y="0"/>
                  </a:cubicBezTo>
                </a:path>
              </a:pathLst>
            </a:custGeom>
            <a:noFill/>
            <a:ln w="27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6"/>
            <p:cNvSpPr/>
            <p:nvPr/>
          </p:nvSpPr>
          <p:spPr>
            <a:xfrm>
              <a:off x="1479900" y="2257650"/>
              <a:ext cx="320800" cy="202575"/>
            </a:xfrm>
            <a:custGeom>
              <a:avLst/>
              <a:gdLst/>
              <a:ahLst/>
              <a:cxnLst/>
              <a:rect l="l" t="t" r="r" b="b"/>
              <a:pathLst>
                <a:path w="12832" h="8103" fill="none" extrusionOk="0">
                  <a:moveTo>
                    <a:pt x="37" y="8102"/>
                  </a:moveTo>
                  <a:cubicBezTo>
                    <a:pt x="1" y="6746"/>
                    <a:pt x="551" y="5426"/>
                    <a:pt x="1504" y="4473"/>
                  </a:cubicBezTo>
                  <a:cubicBezTo>
                    <a:pt x="2457" y="3520"/>
                    <a:pt x="3593" y="2787"/>
                    <a:pt x="4876" y="2274"/>
                  </a:cubicBezTo>
                  <a:cubicBezTo>
                    <a:pt x="7369" y="1101"/>
                    <a:pt x="10082" y="331"/>
                    <a:pt x="12831" y="1"/>
                  </a:cubicBezTo>
                </a:path>
              </a:pathLst>
            </a:custGeom>
            <a:noFill/>
            <a:ln w="27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6"/>
            <p:cNvSpPr/>
            <p:nvPr/>
          </p:nvSpPr>
          <p:spPr>
            <a:xfrm>
              <a:off x="1488150" y="2451950"/>
              <a:ext cx="98100" cy="186975"/>
            </a:xfrm>
            <a:custGeom>
              <a:avLst/>
              <a:gdLst/>
              <a:ahLst/>
              <a:cxnLst/>
              <a:rect l="l" t="t" r="r" b="b"/>
              <a:pathLst>
                <a:path w="3924" h="7479" fill="none" extrusionOk="0">
                  <a:moveTo>
                    <a:pt x="3227" y="0"/>
                  </a:moveTo>
                  <a:cubicBezTo>
                    <a:pt x="3923" y="2456"/>
                    <a:pt x="3227" y="5059"/>
                    <a:pt x="1394" y="6819"/>
                  </a:cubicBezTo>
                  <a:cubicBezTo>
                    <a:pt x="1027" y="7222"/>
                    <a:pt x="551" y="7442"/>
                    <a:pt x="1" y="7479"/>
                  </a:cubicBezTo>
                </a:path>
              </a:pathLst>
            </a:custGeom>
            <a:noFill/>
            <a:ln w="27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6"/>
            <p:cNvSpPr/>
            <p:nvPr/>
          </p:nvSpPr>
          <p:spPr>
            <a:xfrm>
              <a:off x="1473500" y="2482200"/>
              <a:ext cx="60500" cy="140225"/>
            </a:xfrm>
            <a:custGeom>
              <a:avLst/>
              <a:gdLst/>
              <a:ahLst/>
              <a:cxnLst/>
              <a:rect l="l" t="t" r="r" b="b"/>
              <a:pathLst>
                <a:path w="2420" h="5609" fill="none" extrusionOk="0">
                  <a:moveTo>
                    <a:pt x="0" y="5609"/>
                  </a:moveTo>
                  <a:cubicBezTo>
                    <a:pt x="1650" y="4252"/>
                    <a:pt x="2420" y="2090"/>
                    <a:pt x="1980" y="0"/>
                  </a:cubicBezTo>
                </a:path>
              </a:pathLst>
            </a:custGeom>
            <a:noFill/>
            <a:ln w="27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6"/>
            <p:cNvSpPr/>
            <p:nvPr/>
          </p:nvSpPr>
          <p:spPr>
            <a:xfrm>
              <a:off x="1465250" y="2473950"/>
              <a:ext cx="28425" cy="79750"/>
            </a:xfrm>
            <a:custGeom>
              <a:avLst/>
              <a:gdLst/>
              <a:ahLst/>
              <a:cxnLst/>
              <a:rect l="l" t="t" r="r" b="b"/>
              <a:pathLst>
                <a:path w="1137" h="3190" fill="none" extrusionOk="0">
                  <a:moveTo>
                    <a:pt x="953" y="0"/>
                  </a:moveTo>
                  <a:cubicBezTo>
                    <a:pt x="1137" y="1137"/>
                    <a:pt x="770" y="2310"/>
                    <a:pt x="0" y="3189"/>
                  </a:cubicBezTo>
                </a:path>
              </a:pathLst>
            </a:custGeom>
            <a:noFill/>
            <a:ln w="27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6"/>
            <p:cNvSpPr/>
            <p:nvPr/>
          </p:nvSpPr>
          <p:spPr>
            <a:xfrm>
              <a:off x="1494575" y="2635225"/>
              <a:ext cx="70575" cy="33025"/>
            </a:xfrm>
            <a:custGeom>
              <a:avLst/>
              <a:gdLst/>
              <a:ahLst/>
              <a:cxnLst/>
              <a:rect l="l" t="t" r="r" b="b"/>
              <a:pathLst>
                <a:path w="2823" h="1321" fill="none" extrusionOk="0">
                  <a:moveTo>
                    <a:pt x="0" y="1321"/>
                  </a:moveTo>
                  <a:cubicBezTo>
                    <a:pt x="1027" y="1064"/>
                    <a:pt x="1980" y="624"/>
                    <a:pt x="2823" y="1"/>
                  </a:cubicBezTo>
                </a:path>
              </a:pathLst>
            </a:custGeom>
            <a:noFill/>
            <a:ln w="27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6"/>
            <p:cNvSpPr/>
            <p:nvPr/>
          </p:nvSpPr>
          <p:spPr>
            <a:xfrm>
              <a:off x="1529400" y="2654475"/>
              <a:ext cx="29350" cy="84350"/>
            </a:xfrm>
            <a:custGeom>
              <a:avLst/>
              <a:gdLst/>
              <a:ahLst/>
              <a:cxnLst/>
              <a:rect l="l" t="t" r="r" b="b"/>
              <a:pathLst>
                <a:path w="1174" h="3374" fill="none" extrusionOk="0">
                  <a:moveTo>
                    <a:pt x="0" y="3373"/>
                  </a:moveTo>
                  <a:cubicBezTo>
                    <a:pt x="550" y="2310"/>
                    <a:pt x="990" y="1174"/>
                    <a:pt x="1173" y="1"/>
                  </a:cubicBezTo>
                </a:path>
              </a:pathLst>
            </a:custGeom>
            <a:noFill/>
            <a:ln w="27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6"/>
            <p:cNvSpPr/>
            <p:nvPr/>
          </p:nvSpPr>
          <p:spPr>
            <a:xfrm>
              <a:off x="1553225" y="2701225"/>
              <a:ext cx="22925" cy="93500"/>
            </a:xfrm>
            <a:custGeom>
              <a:avLst/>
              <a:gdLst/>
              <a:ahLst/>
              <a:cxnLst/>
              <a:rect l="l" t="t" r="r" b="b"/>
              <a:pathLst>
                <a:path w="917" h="3740" fill="none" extrusionOk="0">
                  <a:moveTo>
                    <a:pt x="0" y="3739"/>
                  </a:moveTo>
                  <a:cubicBezTo>
                    <a:pt x="550" y="2566"/>
                    <a:pt x="880" y="1320"/>
                    <a:pt x="917" y="0"/>
                  </a:cubicBezTo>
                </a:path>
              </a:pathLst>
            </a:custGeom>
            <a:noFill/>
            <a:ln w="27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6"/>
            <p:cNvSpPr/>
            <p:nvPr/>
          </p:nvSpPr>
          <p:spPr>
            <a:xfrm>
              <a:off x="1570625" y="2741550"/>
              <a:ext cx="20200" cy="86175"/>
            </a:xfrm>
            <a:custGeom>
              <a:avLst/>
              <a:gdLst/>
              <a:ahLst/>
              <a:cxnLst/>
              <a:rect l="l" t="t" r="r" b="b"/>
              <a:pathLst>
                <a:path w="808" h="3447" fill="none" extrusionOk="0">
                  <a:moveTo>
                    <a:pt x="1" y="3446"/>
                  </a:moveTo>
                  <a:cubicBezTo>
                    <a:pt x="514" y="2383"/>
                    <a:pt x="771" y="1210"/>
                    <a:pt x="807" y="0"/>
                  </a:cubicBezTo>
                </a:path>
              </a:pathLst>
            </a:custGeom>
            <a:noFill/>
            <a:ln w="27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6"/>
            <p:cNvSpPr/>
            <p:nvPr/>
          </p:nvSpPr>
          <p:spPr>
            <a:xfrm>
              <a:off x="1809838" y="2998150"/>
              <a:ext cx="140250" cy="114448"/>
            </a:xfrm>
            <a:custGeom>
              <a:avLst/>
              <a:gdLst/>
              <a:ahLst/>
              <a:cxnLst/>
              <a:rect l="l" t="t" r="r" b="b"/>
              <a:pathLst>
                <a:path w="5610" h="4253" extrusionOk="0">
                  <a:moveTo>
                    <a:pt x="1" y="1"/>
                  </a:moveTo>
                  <a:lnTo>
                    <a:pt x="1980" y="4253"/>
                  </a:lnTo>
                  <a:lnTo>
                    <a:pt x="5609" y="4106"/>
                  </a:lnTo>
                  <a:lnTo>
                    <a:pt x="3923" y="184"/>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6"/>
            <p:cNvSpPr/>
            <p:nvPr/>
          </p:nvSpPr>
          <p:spPr>
            <a:xfrm>
              <a:off x="1730100" y="3085675"/>
              <a:ext cx="522400" cy="900500"/>
            </a:xfrm>
            <a:custGeom>
              <a:avLst/>
              <a:gdLst/>
              <a:ahLst/>
              <a:cxnLst/>
              <a:rect l="l" t="t" r="r" b="b"/>
              <a:pathLst>
                <a:path w="20896" h="36020" extrusionOk="0">
                  <a:moveTo>
                    <a:pt x="9280" y="0"/>
                  </a:moveTo>
                  <a:cubicBezTo>
                    <a:pt x="7433" y="0"/>
                    <a:pt x="5610" y="148"/>
                    <a:pt x="3813" y="422"/>
                  </a:cubicBezTo>
                  <a:lnTo>
                    <a:pt x="3336" y="495"/>
                  </a:lnTo>
                  <a:cubicBezTo>
                    <a:pt x="2383" y="642"/>
                    <a:pt x="1467" y="825"/>
                    <a:pt x="550" y="1082"/>
                  </a:cubicBezTo>
                  <a:cubicBezTo>
                    <a:pt x="367" y="1118"/>
                    <a:pt x="220" y="1155"/>
                    <a:pt x="37" y="1192"/>
                  </a:cubicBezTo>
                  <a:cubicBezTo>
                    <a:pt x="2383" y="11529"/>
                    <a:pt x="2347" y="22270"/>
                    <a:pt x="0" y="32608"/>
                  </a:cubicBezTo>
                  <a:cubicBezTo>
                    <a:pt x="807" y="33084"/>
                    <a:pt x="1650" y="33524"/>
                    <a:pt x="2493" y="33891"/>
                  </a:cubicBezTo>
                  <a:cubicBezTo>
                    <a:pt x="3336" y="34257"/>
                    <a:pt x="4216" y="34551"/>
                    <a:pt x="5096" y="34844"/>
                  </a:cubicBezTo>
                  <a:cubicBezTo>
                    <a:pt x="7590" y="35617"/>
                    <a:pt x="10219" y="36019"/>
                    <a:pt x="12853" y="36019"/>
                  </a:cubicBezTo>
                  <a:cubicBezTo>
                    <a:pt x="12968" y="36019"/>
                    <a:pt x="13083" y="36018"/>
                    <a:pt x="13197" y="36017"/>
                  </a:cubicBezTo>
                  <a:cubicBezTo>
                    <a:pt x="14224" y="35980"/>
                    <a:pt x="15250" y="35907"/>
                    <a:pt x="16240" y="35760"/>
                  </a:cubicBezTo>
                  <a:lnTo>
                    <a:pt x="16643" y="35687"/>
                  </a:lnTo>
                  <a:cubicBezTo>
                    <a:pt x="18659" y="30042"/>
                    <a:pt x="20309" y="24286"/>
                    <a:pt x="20602" y="18274"/>
                  </a:cubicBezTo>
                  <a:cubicBezTo>
                    <a:pt x="20896" y="12262"/>
                    <a:pt x="20016" y="6214"/>
                    <a:pt x="17120" y="898"/>
                  </a:cubicBezTo>
                  <a:lnTo>
                    <a:pt x="16607" y="789"/>
                  </a:lnTo>
                  <a:cubicBezTo>
                    <a:pt x="15543" y="569"/>
                    <a:pt x="14517" y="385"/>
                    <a:pt x="13491" y="275"/>
                  </a:cubicBezTo>
                  <a:cubicBezTo>
                    <a:pt x="12464" y="129"/>
                    <a:pt x="11438" y="55"/>
                    <a:pt x="10411" y="19"/>
                  </a:cubicBezTo>
                  <a:cubicBezTo>
                    <a:pt x="10033" y="6"/>
                    <a:pt x="9656" y="0"/>
                    <a:pt x="92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6"/>
            <p:cNvSpPr/>
            <p:nvPr/>
          </p:nvSpPr>
          <p:spPr>
            <a:xfrm>
              <a:off x="1743850" y="3098950"/>
              <a:ext cx="218125" cy="857825"/>
            </a:xfrm>
            <a:custGeom>
              <a:avLst/>
              <a:gdLst/>
              <a:ahLst/>
              <a:cxnLst/>
              <a:rect l="l" t="t" r="r" b="b"/>
              <a:pathLst>
                <a:path w="8725" h="34313" extrusionOk="0">
                  <a:moveTo>
                    <a:pt x="2786" y="1"/>
                  </a:moveTo>
                  <a:cubicBezTo>
                    <a:pt x="1833" y="148"/>
                    <a:pt x="917" y="331"/>
                    <a:pt x="0" y="551"/>
                  </a:cubicBezTo>
                  <a:cubicBezTo>
                    <a:pt x="5279" y="10742"/>
                    <a:pt x="5976" y="22656"/>
                    <a:pt x="1980" y="33360"/>
                  </a:cubicBezTo>
                  <a:cubicBezTo>
                    <a:pt x="2786" y="33726"/>
                    <a:pt x="3666" y="34056"/>
                    <a:pt x="4546" y="34313"/>
                  </a:cubicBezTo>
                  <a:cubicBezTo>
                    <a:pt x="8725" y="23132"/>
                    <a:pt x="8102" y="10705"/>
                    <a:pt x="27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6"/>
            <p:cNvSpPr/>
            <p:nvPr/>
          </p:nvSpPr>
          <p:spPr>
            <a:xfrm>
              <a:off x="2060025" y="3092550"/>
              <a:ext cx="164975" cy="893550"/>
            </a:xfrm>
            <a:custGeom>
              <a:avLst/>
              <a:gdLst/>
              <a:ahLst/>
              <a:cxnLst/>
              <a:rect l="l" t="t" r="r" b="b"/>
              <a:pathLst>
                <a:path w="6599" h="35742" extrusionOk="0">
                  <a:moveTo>
                    <a:pt x="257" y="0"/>
                  </a:moveTo>
                  <a:lnTo>
                    <a:pt x="257" y="0"/>
                  </a:lnTo>
                  <a:cubicBezTo>
                    <a:pt x="2640" y="5462"/>
                    <a:pt x="3849" y="11328"/>
                    <a:pt x="3849" y="17303"/>
                  </a:cubicBezTo>
                  <a:cubicBezTo>
                    <a:pt x="3849" y="23571"/>
                    <a:pt x="2090" y="29950"/>
                    <a:pt x="0" y="35742"/>
                  </a:cubicBezTo>
                  <a:cubicBezTo>
                    <a:pt x="1027" y="35705"/>
                    <a:pt x="2053" y="35632"/>
                    <a:pt x="3043" y="35485"/>
                  </a:cubicBezTo>
                  <a:cubicBezTo>
                    <a:pt x="4949" y="29693"/>
                    <a:pt x="6599" y="23461"/>
                    <a:pt x="6599" y="17266"/>
                  </a:cubicBezTo>
                  <a:cubicBezTo>
                    <a:pt x="6599" y="11511"/>
                    <a:pt x="5499" y="5866"/>
                    <a:pt x="3410" y="514"/>
                  </a:cubicBezTo>
                  <a:cubicBezTo>
                    <a:pt x="2383" y="294"/>
                    <a:pt x="1320" y="110"/>
                    <a:pt x="2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6"/>
            <p:cNvSpPr/>
            <p:nvPr/>
          </p:nvSpPr>
          <p:spPr>
            <a:xfrm>
              <a:off x="1824500" y="3086575"/>
              <a:ext cx="216300" cy="85425"/>
            </a:xfrm>
            <a:custGeom>
              <a:avLst/>
              <a:gdLst/>
              <a:ahLst/>
              <a:cxnLst/>
              <a:rect l="l" t="t" r="r" b="b"/>
              <a:pathLst>
                <a:path w="8652" h="3417" extrusionOk="0">
                  <a:moveTo>
                    <a:pt x="5483" y="1"/>
                  </a:moveTo>
                  <a:cubicBezTo>
                    <a:pt x="3656" y="1"/>
                    <a:pt x="1828" y="148"/>
                    <a:pt x="0" y="423"/>
                  </a:cubicBezTo>
                  <a:cubicBezTo>
                    <a:pt x="293" y="1009"/>
                    <a:pt x="733" y="1522"/>
                    <a:pt x="1283" y="1926"/>
                  </a:cubicBezTo>
                  <a:cubicBezTo>
                    <a:pt x="2647" y="2891"/>
                    <a:pt x="4275" y="3417"/>
                    <a:pt x="5945" y="3417"/>
                  </a:cubicBezTo>
                  <a:cubicBezTo>
                    <a:pt x="6430" y="3417"/>
                    <a:pt x="6918" y="3373"/>
                    <a:pt x="7405" y="3282"/>
                  </a:cubicBezTo>
                  <a:cubicBezTo>
                    <a:pt x="7918" y="3172"/>
                    <a:pt x="8578" y="2915"/>
                    <a:pt x="8615" y="2365"/>
                  </a:cubicBezTo>
                  <a:cubicBezTo>
                    <a:pt x="8652" y="2036"/>
                    <a:pt x="8505" y="1706"/>
                    <a:pt x="8285" y="1449"/>
                  </a:cubicBezTo>
                  <a:cubicBezTo>
                    <a:pt x="7808" y="862"/>
                    <a:pt x="7259" y="386"/>
                    <a:pt x="6599" y="19"/>
                  </a:cubicBezTo>
                  <a:cubicBezTo>
                    <a:pt x="6227" y="7"/>
                    <a:pt x="5855" y="1"/>
                    <a:pt x="5483" y="1"/>
                  </a:cubicBezTo>
                  <a:close/>
                </a:path>
              </a:pathLst>
            </a:custGeom>
            <a:solidFill>
              <a:srgbClr val="FF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6"/>
            <p:cNvSpPr/>
            <p:nvPr/>
          </p:nvSpPr>
          <p:spPr>
            <a:xfrm>
              <a:off x="1862075" y="3098050"/>
              <a:ext cx="230975" cy="133825"/>
            </a:xfrm>
            <a:custGeom>
              <a:avLst/>
              <a:gdLst/>
              <a:ahLst/>
              <a:cxnLst/>
              <a:rect l="l" t="t" r="r" b="b"/>
              <a:pathLst>
                <a:path w="9239" h="5353" fill="none" extrusionOk="0">
                  <a:moveTo>
                    <a:pt x="6709" y="0"/>
                  </a:moveTo>
                  <a:cubicBezTo>
                    <a:pt x="7992" y="587"/>
                    <a:pt x="9238" y="2456"/>
                    <a:pt x="8432" y="3629"/>
                  </a:cubicBezTo>
                  <a:cubicBezTo>
                    <a:pt x="7515" y="4876"/>
                    <a:pt x="5865" y="5352"/>
                    <a:pt x="4326" y="5206"/>
                  </a:cubicBezTo>
                  <a:cubicBezTo>
                    <a:pt x="2823" y="5096"/>
                    <a:pt x="1393" y="4436"/>
                    <a:pt x="0" y="3776"/>
                  </a:cubicBezTo>
                </a:path>
              </a:pathLst>
            </a:custGeom>
            <a:noFill/>
            <a:ln w="27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6"/>
            <p:cNvSpPr/>
            <p:nvPr/>
          </p:nvSpPr>
          <p:spPr>
            <a:xfrm>
              <a:off x="1044600" y="3873350"/>
              <a:ext cx="294200" cy="320225"/>
            </a:xfrm>
            <a:custGeom>
              <a:avLst/>
              <a:gdLst/>
              <a:ahLst/>
              <a:cxnLst/>
              <a:rect l="l" t="t" r="r" b="b"/>
              <a:pathLst>
                <a:path w="11768" h="12809" extrusionOk="0">
                  <a:moveTo>
                    <a:pt x="2163" y="1"/>
                  </a:moveTo>
                  <a:lnTo>
                    <a:pt x="2273" y="1871"/>
                  </a:lnTo>
                  <a:cubicBezTo>
                    <a:pt x="1430" y="3080"/>
                    <a:pt x="843" y="4473"/>
                    <a:pt x="587" y="5903"/>
                  </a:cubicBezTo>
                  <a:cubicBezTo>
                    <a:pt x="183" y="6123"/>
                    <a:pt x="0" y="6599"/>
                    <a:pt x="110" y="7003"/>
                  </a:cubicBezTo>
                  <a:cubicBezTo>
                    <a:pt x="257" y="7443"/>
                    <a:pt x="660" y="7772"/>
                    <a:pt x="1137" y="7809"/>
                  </a:cubicBezTo>
                  <a:cubicBezTo>
                    <a:pt x="1027" y="8286"/>
                    <a:pt x="1173" y="8799"/>
                    <a:pt x="1540" y="9129"/>
                  </a:cubicBezTo>
                  <a:cubicBezTo>
                    <a:pt x="1857" y="9415"/>
                    <a:pt x="2422" y="9700"/>
                    <a:pt x="2877" y="9700"/>
                  </a:cubicBezTo>
                  <a:cubicBezTo>
                    <a:pt x="2948" y="9700"/>
                    <a:pt x="3016" y="9693"/>
                    <a:pt x="3079" y="9679"/>
                  </a:cubicBezTo>
                  <a:cubicBezTo>
                    <a:pt x="3336" y="10155"/>
                    <a:pt x="3776" y="10558"/>
                    <a:pt x="4289" y="10742"/>
                  </a:cubicBezTo>
                  <a:cubicBezTo>
                    <a:pt x="4740" y="10900"/>
                    <a:pt x="5218" y="10974"/>
                    <a:pt x="5699" y="10974"/>
                  </a:cubicBezTo>
                  <a:cubicBezTo>
                    <a:pt x="6000" y="10974"/>
                    <a:pt x="6302" y="10945"/>
                    <a:pt x="6599" y="10888"/>
                  </a:cubicBezTo>
                  <a:cubicBezTo>
                    <a:pt x="6819" y="11402"/>
                    <a:pt x="7148" y="11878"/>
                    <a:pt x="7552" y="12318"/>
                  </a:cubicBezTo>
                  <a:cubicBezTo>
                    <a:pt x="7862" y="12628"/>
                    <a:pt x="8280" y="12808"/>
                    <a:pt x="8724" y="12808"/>
                  </a:cubicBezTo>
                  <a:cubicBezTo>
                    <a:pt x="8857" y="12808"/>
                    <a:pt x="8992" y="12792"/>
                    <a:pt x="9128" y="12758"/>
                  </a:cubicBezTo>
                  <a:cubicBezTo>
                    <a:pt x="9605" y="12575"/>
                    <a:pt x="10008" y="12135"/>
                    <a:pt x="10081" y="11585"/>
                  </a:cubicBezTo>
                  <a:cubicBezTo>
                    <a:pt x="10228" y="11035"/>
                    <a:pt x="10301" y="10449"/>
                    <a:pt x="10264" y="9899"/>
                  </a:cubicBezTo>
                  <a:lnTo>
                    <a:pt x="10264" y="9899"/>
                  </a:lnTo>
                  <a:cubicBezTo>
                    <a:pt x="10359" y="9924"/>
                    <a:pt x="10456" y="9936"/>
                    <a:pt x="10551" y="9936"/>
                  </a:cubicBezTo>
                  <a:cubicBezTo>
                    <a:pt x="11005" y="9936"/>
                    <a:pt x="11433" y="9657"/>
                    <a:pt x="11584" y="9202"/>
                  </a:cubicBezTo>
                  <a:cubicBezTo>
                    <a:pt x="11767" y="8616"/>
                    <a:pt x="11511" y="8029"/>
                    <a:pt x="10961" y="7772"/>
                  </a:cubicBezTo>
                  <a:cubicBezTo>
                    <a:pt x="11547" y="7003"/>
                    <a:pt x="11694" y="6013"/>
                    <a:pt x="11364" y="5133"/>
                  </a:cubicBezTo>
                  <a:cubicBezTo>
                    <a:pt x="10961" y="4290"/>
                    <a:pt x="10301" y="3593"/>
                    <a:pt x="9495" y="3154"/>
                  </a:cubicBezTo>
                  <a:cubicBezTo>
                    <a:pt x="8688" y="2714"/>
                    <a:pt x="7662" y="2164"/>
                    <a:pt x="6745" y="2164"/>
                  </a:cubicBezTo>
                  <a:lnTo>
                    <a:pt x="6635" y="38"/>
                  </a:lnTo>
                  <a:lnTo>
                    <a:pt x="2163" y="1"/>
                  </a:lnTo>
                  <a:close/>
                </a:path>
              </a:pathLst>
            </a:custGeom>
            <a:solidFill>
              <a:srgbClr val="FF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6"/>
            <p:cNvSpPr/>
            <p:nvPr/>
          </p:nvSpPr>
          <p:spPr>
            <a:xfrm>
              <a:off x="1062925" y="3115450"/>
              <a:ext cx="725850" cy="772600"/>
            </a:xfrm>
            <a:custGeom>
              <a:avLst/>
              <a:gdLst/>
              <a:ahLst/>
              <a:cxnLst/>
              <a:rect l="l" t="t" r="r" b="b"/>
              <a:pathLst>
                <a:path w="29034" h="30904" extrusionOk="0">
                  <a:moveTo>
                    <a:pt x="26871" y="37"/>
                  </a:moveTo>
                  <a:lnTo>
                    <a:pt x="26882" y="81"/>
                  </a:lnTo>
                  <a:lnTo>
                    <a:pt x="26882" y="81"/>
                  </a:lnTo>
                  <a:cubicBezTo>
                    <a:pt x="26902" y="61"/>
                    <a:pt x="26933" y="37"/>
                    <a:pt x="26871" y="37"/>
                  </a:cubicBezTo>
                  <a:close/>
                  <a:moveTo>
                    <a:pt x="26248" y="1"/>
                  </a:moveTo>
                  <a:cubicBezTo>
                    <a:pt x="18733" y="697"/>
                    <a:pt x="11804" y="4363"/>
                    <a:pt x="7039" y="10192"/>
                  </a:cubicBezTo>
                  <a:cubicBezTo>
                    <a:pt x="2383" y="15984"/>
                    <a:pt x="0" y="23499"/>
                    <a:pt x="990" y="30904"/>
                  </a:cubicBezTo>
                  <a:lnTo>
                    <a:pt x="6379" y="30904"/>
                  </a:lnTo>
                  <a:cubicBezTo>
                    <a:pt x="6525" y="24892"/>
                    <a:pt x="8982" y="19136"/>
                    <a:pt x="13197" y="14847"/>
                  </a:cubicBezTo>
                  <a:cubicBezTo>
                    <a:pt x="17413" y="10668"/>
                    <a:pt x="23095" y="8285"/>
                    <a:pt x="29034" y="8176"/>
                  </a:cubicBezTo>
                  <a:lnTo>
                    <a:pt x="26890" y="110"/>
                  </a:lnTo>
                  <a:lnTo>
                    <a:pt x="26890" y="110"/>
                  </a:lnTo>
                  <a:cubicBezTo>
                    <a:pt x="26895" y="110"/>
                    <a:pt x="26900" y="111"/>
                    <a:pt x="26907" y="111"/>
                  </a:cubicBezTo>
                  <a:cubicBezTo>
                    <a:pt x="26901" y="109"/>
                    <a:pt x="26895" y="107"/>
                    <a:pt x="26889" y="105"/>
                  </a:cubicBezTo>
                  <a:lnTo>
                    <a:pt x="26889" y="105"/>
                  </a:lnTo>
                  <a:lnTo>
                    <a:pt x="26882" y="81"/>
                  </a:lnTo>
                  <a:lnTo>
                    <a:pt x="26882" y="81"/>
                  </a:lnTo>
                  <a:cubicBezTo>
                    <a:pt x="26876" y="88"/>
                    <a:pt x="26871" y="94"/>
                    <a:pt x="26871" y="99"/>
                  </a:cubicBezTo>
                  <a:lnTo>
                    <a:pt x="26871" y="99"/>
                  </a:lnTo>
                  <a:cubicBezTo>
                    <a:pt x="26663" y="37"/>
                    <a:pt x="26455" y="35"/>
                    <a:pt x="262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6"/>
            <p:cNvSpPr/>
            <p:nvPr/>
          </p:nvSpPr>
          <p:spPr>
            <a:xfrm>
              <a:off x="1090425" y="3771625"/>
              <a:ext cx="125575" cy="21125"/>
            </a:xfrm>
            <a:custGeom>
              <a:avLst/>
              <a:gdLst/>
              <a:ahLst/>
              <a:cxnLst/>
              <a:rect l="l" t="t" r="r" b="b"/>
              <a:pathLst>
                <a:path w="5023" h="845" fill="none" extrusionOk="0">
                  <a:moveTo>
                    <a:pt x="0" y="1"/>
                  </a:moveTo>
                  <a:lnTo>
                    <a:pt x="5022" y="844"/>
                  </a:lnTo>
                </a:path>
              </a:pathLst>
            </a:custGeom>
            <a:noFill/>
            <a:ln w="27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6"/>
            <p:cNvSpPr/>
            <p:nvPr/>
          </p:nvSpPr>
          <p:spPr>
            <a:xfrm>
              <a:off x="1706275" y="3122800"/>
              <a:ext cx="57750" cy="182375"/>
            </a:xfrm>
            <a:custGeom>
              <a:avLst/>
              <a:gdLst/>
              <a:ahLst/>
              <a:cxnLst/>
              <a:rect l="l" t="t" r="r" b="b"/>
              <a:pathLst>
                <a:path w="2310" h="7295" fill="none" extrusionOk="0">
                  <a:moveTo>
                    <a:pt x="0" y="0"/>
                  </a:moveTo>
                  <a:cubicBezTo>
                    <a:pt x="1393" y="2199"/>
                    <a:pt x="2163" y="4692"/>
                    <a:pt x="2310" y="7295"/>
                  </a:cubicBezTo>
                </a:path>
              </a:pathLst>
            </a:custGeom>
            <a:noFill/>
            <a:ln w="27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2" name="Google Shape;1032;p46"/>
          <p:cNvGrpSpPr/>
          <p:nvPr/>
        </p:nvGrpSpPr>
        <p:grpSpPr>
          <a:xfrm>
            <a:off x="5636774" y="658573"/>
            <a:ext cx="1987436" cy="1805218"/>
            <a:chOff x="7502172" y="80150"/>
            <a:chExt cx="1403160" cy="1274511"/>
          </a:xfrm>
        </p:grpSpPr>
        <p:grpSp>
          <p:nvGrpSpPr>
            <p:cNvPr id="1033" name="Google Shape;1033;p46"/>
            <p:cNvGrpSpPr/>
            <p:nvPr/>
          </p:nvGrpSpPr>
          <p:grpSpPr>
            <a:xfrm>
              <a:off x="7502172" y="80150"/>
              <a:ext cx="1403160" cy="1274511"/>
              <a:chOff x="11324450" y="1413600"/>
              <a:chExt cx="1599225" cy="1452600"/>
            </a:xfrm>
          </p:grpSpPr>
          <p:sp>
            <p:nvSpPr>
              <p:cNvPr id="1034" name="Google Shape;1034;p46"/>
              <p:cNvSpPr/>
              <p:nvPr/>
            </p:nvSpPr>
            <p:spPr>
              <a:xfrm>
                <a:off x="11324450" y="1413600"/>
                <a:ext cx="1599225" cy="1452600"/>
              </a:xfrm>
              <a:custGeom>
                <a:avLst/>
                <a:gdLst/>
                <a:ahLst/>
                <a:cxnLst/>
                <a:rect l="l" t="t" r="r" b="b"/>
                <a:pathLst>
                  <a:path w="63969" h="58104" extrusionOk="0">
                    <a:moveTo>
                      <a:pt x="57114" y="0"/>
                    </a:moveTo>
                    <a:lnTo>
                      <a:pt x="0" y="7809"/>
                    </a:lnTo>
                    <a:lnTo>
                      <a:pt x="6855" y="58103"/>
                    </a:lnTo>
                    <a:lnTo>
                      <a:pt x="63969" y="50295"/>
                    </a:lnTo>
                    <a:lnTo>
                      <a:pt x="571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6"/>
              <p:cNvSpPr/>
              <p:nvPr/>
            </p:nvSpPr>
            <p:spPr>
              <a:xfrm>
                <a:off x="11526075" y="1700450"/>
                <a:ext cx="417000" cy="321700"/>
              </a:xfrm>
              <a:custGeom>
                <a:avLst/>
                <a:gdLst/>
                <a:ahLst/>
                <a:cxnLst/>
                <a:rect l="l" t="t" r="r" b="b"/>
                <a:pathLst>
                  <a:path w="16680" h="12868" extrusionOk="0">
                    <a:moveTo>
                      <a:pt x="15763" y="0"/>
                    </a:moveTo>
                    <a:lnTo>
                      <a:pt x="0" y="734"/>
                    </a:lnTo>
                    <a:lnTo>
                      <a:pt x="2896" y="12867"/>
                    </a:lnTo>
                    <a:lnTo>
                      <a:pt x="16680" y="9971"/>
                    </a:lnTo>
                    <a:lnTo>
                      <a:pt x="157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6"/>
              <p:cNvSpPr/>
              <p:nvPr/>
            </p:nvSpPr>
            <p:spPr>
              <a:xfrm>
                <a:off x="11612225" y="2199000"/>
                <a:ext cx="389500" cy="353775"/>
              </a:xfrm>
              <a:custGeom>
                <a:avLst/>
                <a:gdLst/>
                <a:ahLst/>
                <a:cxnLst/>
                <a:rect l="l" t="t" r="r" b="b"/>
                <a:pathLst>
                  <a:path w="15580" h="14151" extrusionOk="0">
                    <a:moveTo>
                      <a:pt x="367" y="0"/>
                    </a:moveTo>
                    <a:lnTo>
                      <a:pt x="0" y="11804"/>
                    </a:lnTo>
                    <a:lnTo>
                      <a:pt x="13600" y="14150"/>
                    </a:lnTo>
                    <a:lnTo>
                      <a:pt x="15580" y="2347"/>
                    </a:lnTo>
                    <a:lnTo>
                      <a:pt x="3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6"/>
              <p:cNvSpPr/>
              <p:nvPr/>
            </p:nvSpPr>
            <p:spPr>
              <a:xfrm>
                <a:off x="11979700" y="1990975"/>
                <a:ext cx="203500" cy="185125"/>
              </a:xfrm>
              <a:custGeom>
                <a:avLst/>
                <a:gdLst/>
                <a:ahLst/>
                <a:cxnLst/>
                <a:rect l="l" t="t" r="r" b="b"/>
                <a:pathLst>
                  <a:path w="8140" h="7405" extrusionOk="0">
                    <a:moveTo>
                      <a:pt x="184" y="0"/>
                    </a:moveTo>
                    <a:lnTo>
                      <a:pt x="1" y="6892"/>
                    </a:lnTo>
                    <a:lnTo>
                      <a:pt x="8139" y="7405"/>
                    </a:lnTo>
                    <a:lnTo>
                      <a:pt x="7223" y="550"/>
                    </a:lnTo>
                    <a:lnTo>
                      <a:pt x="18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6"/>
              <p:cNvSpPr/>
              <p:nvPr/>
            </p:nvSpPr>
            <p:spPr>
              <a:xfrm>
                <a:off x="12124500" y="2303475"/>
                <a:ext cx="344625" cy="303375"/>
              </a:xfrm>
              <a:custGeom>
                <a:avLst/>
                <a:gdLst/>
                <a:ahLst/>
                <a:cxnLst/>
                <a:rect l="l" t="t" r="r" b="b"/>
                <a:pathLst>
                  <a:path w="13785" h="12135" extrusionOk="0">
                    <a:moveTo>
                      <a:pt x="10888" y="0"/>
                    </a:moveTo>
                    <a:lnTo>
                      <a:pt x="1" y="2163"/>
                    </a:lnTo>
                    <a:lnTo>
                      <a:pt x="2714" y="12134"/>
                    </a:lnTo>
                    <a:lnTo>
                      <a:pt x="13784" y="8505"/>
                    </a:lnTo>
                    <a:lnTo>
                      <a:pt x="1088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9" name="Google Shape;1039;p46"/>
            <p:cNvGrpSpPr/>
            <p:nvPr/>
          </p:nvGrpSpPr>
          <p:grpSpPr>
            <a:xfrm>
              <a:off x="8213143" y="201869"/>
              <a:ext cx="525559" cy="498427"/>
              <a:chOff x="1887325" y="1286225"/>
              <a:chExt cx="688625" cy="653075"/>
            </a:xfrm>
          </p:grpSpPr>
          <p:sp>
            <p:nvSpPr>
              <p:cNvPr id="1040" name="Google Shape;1040;p46"/>
              <p:cNvSpPr/>
              <p:nvPr/>
            </p:nvSpPr>
            <p:spPr>
              <a:xfrm>
                <a:off x="1922525" y="1286250"/>
                <a:ext cx="652475" cy="652475"/>
              </a:xfrm>
              <a:custGeom>
                <a:avLst/>
                <a:gdLst/>
                <a:ahLst/>
                <a:cxnLst/>
                <a:rect l="l" t="t" r="r" b="b"/>
                <a:pathLst>
                  <a:path w="26099" h="26099" extrusionOk="0">
                    <a:moveTo>
                      <a:pt x="13049" y="1"/>
                    </a:moveTo>
                    <a:cubicBezTo>
                      <a:pt x="5821" y="1"/>
                      <a:pt x="0" y="5821"/>
                      <a:pt x="0" y="13050"/>
                    </a:cubicBezTo>
                    <a:cubicBezTo>
                      <a:pt x="0" y="20278"/>
                      <a:pt x="5821" y="26099"/>
                      <a:pt x="13049" y="26099"/>
                    </a:cubicBezTo>
                    <a:cubicBezTo>
                      <a:pt x="20278" y="26099"/>
                      <a:pt x="26099" y="20278"/>
                      <a:pt x="26099" y="13050"/>
                    </a:cubicBezTo>
                    <a:cubicBezTo>
                      <a:pt x="26099" y="5821"/>
                      <a:pt x="20278" y="1"/>
                      <a:pt x="130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6"/>
              <p:cNvSpPr/>
              <p:nvPr/>
            </p:nvSpPr>
            <p:spPr>
              <a:xfrm>
                <a:off x="1887325" y="1286225"/>
                <a:ext cx="688625" cy="653075"/>
              </a:xfrm>
              <a:custGeom>
                <a:avLst/>
                <a:gdLst/>
                <a:ahLst/>
                <a:cxnLst/>
                <a:rect l="l" t="t" r="r" b="b"/>
                <a:pathLst>
                  <a:path w="27545" h="26123" extrusionOk="0">
                    <a:moveTo>
                      <a:pt x="14445" y="0"/>
                    </a:moveTo>
                    <a:cubicBezTo>
                      <a:pt x="12187" y="0"/>
                      <a:pt x="9906" y="583"/>
                      <a:pt x="7838" y="1790"/>
                    </a:cubicBezTo>
                    <a:cubicBezTo>
                      <a:pt x="2397" y="4986"/>
                      <a:pt x="1" y="11643"/>
                      <a:pt x="2207" y="17578"/>
                    </a:cubicBezTo>
                    <a:cubicBezTo>
                      <a:pt x="4136" y="22766"/>
                      <a:pt x="9060" y="26123"/>
                      <a:pt x="14436" y="26123"/>
                    </a:cubicBezTo>
                    <a:cubicBezTo>
                      <a:pt x="15210" y="26123"/>
                      <a:pt x="15993" y="26053"/>
                      <a:pt x="16778" y="25910"/>
                    </a:cubicBezTo>
                    <a:cubicBezTo>
                      <a:pt x="22979" y="24806"/>
                      <a:pt x="27545" y="19366"/>
                      <a:pt x="27507" y="13051"/>
                    </a:cubicBezTo>
                    <a:lnTo>
                      <a:pt x="14457" y="13051"/>
                    </a:lnTo>
                    <a:lnTo>
                      <a:pt x="24387" y="4567"/>
                    </a:lnTo>
                    <a:cubicBezTo>
                      <a:pt x="21830" y="1584"/>
                      <a:pt x="18167" y="0"/>
                      <a:pt x="144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42" name="Google Shape;1042;p46"/>
          <p:cNvGrpSpPr/>
          <p:nvPr/>
        </p:nvGrpSpPr>
        <p:grpSpPr>
          <a:xfrm rot="320140">
            <a:off x="1505921" y="712941"/>
            <a:ext cx="1780132" cy="1555328"/>
            <a:chOff x="1922550" y="1430100"/>
            <a:chExt cx="4107575" cy="3588850"/>
          </a:xfrm>
        </p:grpSpPr>
        <p:sp>
          <p:nvSpPr>
            <p:cNvPr id="1043" name="Google Shape;1043;p46"/>
            <p:cNvSpPr/>
            <p:nvPr/>
          </p:nvSpPr>
          <p:spPr>
            <a:xfrm>
              <a:off x="1922550" y="1430100"/>
              <a:ext cx="4107575" cy="3588850"/>
            </a:xfrm>
            <a:custGeom>
              <a:avLst/>
              <a:gdLst/>
              <a:ahLst/>
              <a:cxnLst/>
              <a:rect l="l" t="t" r="r" b="b"/>
              <a:pathLst>
                <a:path w="164303" h="143554" extrusionOk="0">
                  <a:moveTo>
                    <a:pt x="1" y="1"/>
                  </a:moveTo>
                  <a:lnTo>
                    <a:pt x="1" y="143554"/>
                  </a:lnTo>
                  <a:lnTo>
                    <a:pt x="164302" y="143554"/>
                  </a:lnTo>
                  <a:lnTo>
                    <a:pt x="16430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6"/>
            <p:cNvSpPr/>
            <p:nvPr/>
          </p:nvSpPr>
          <p:spPr>
            <a:xfrm>
              <a:off x="2257975" y="1671125"/>
              <a:ext cx="25" cy="3106800"/>
            </a:xfrm>
            <a:custGeom>
              <a:avLst/>
              <a:gdLst/>
              <a:ahLst/>
              <a:cxnLst/>
              <a:rect l="l" t="t" r="r" b="b"/>
              <a:pathLst>
                <a:path w="1" h="124272" fill="none" extrusionOk="0">
                  <a:moveTo>
                    <a:pt x="0" y="1"/>
                  </a:moveTo>
                  <a:lnTo>
                    <a:pt x="0" y="124271"/>
                  </a:lnTo>
                </a:path>
              </a:pathLst>
            </a:custGeom>
            <a:noFill/>
            <a:ln w="119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6"/>
            <p:cNvSpPr/>
            <p:nvPr/>
          </p:nvSpPr>
          <p:spPr>
            <a:xfrm>
              <a:off x="2830750" y="1671125"/>
              <a:ext cx="25" cy="3106800"/>
            </a:xfrm>
            <a:custGeom>
              <a:avLst/>
              <a:gdLst/>
              <a:ahLst/>
              <a:cxnLst/>
              <a:rect l="l" t="t" r="r" b="b"/>
              <a:pathLst>
                <a:path w="1" h="124272" fill="none" extrusionOk="0">
                  <a:moveTo>
                    <a:pt x="1" y="1"/>
                  </a:moveTo>
                  <a:lnTo>
                    <a:pt x="1" y="124271"/>
                  </a:lnTo>
                </a:path>
              </a:pathLst>
            </a:custGeom>
            <a:noFill/>
            <a:ln w="119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6"/>
            <p:cNvSpPr/>
            <p:nvPr/>
          </p:nvSpPr>
          <p:spPr>
            <a:xfrm>
              <a:off x="3403550" y="1671125"/>
              <a:ext cx="25" cy="3106800"/>
            </a:xfrm>
            <a:custGeom>
              <a:avLst/>
              <a:gdLst/>
              <a:ahLst/>
              <a:cxnLst/>
              <a:rect l="l" t="t" r="r" b="b"/>
              <a:pathLst>
                <a:path w="1" h="124272" fill="none" extrusionOk="0">
                  <a:moveTo>
                    <a:pt x="0" y="1"/>
                  </a:moveTo>
                  <a:lnTo>
                    <a:pt x="0" y="124271"/>
                  </a:lnTo>
                </a:path>
              </a:pathLst>
            </a:custGeom>
            <a:noFill/>
            <a:ln w="119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6"/>
            <p:cNvSpPr/>
            <p:nvPr/>
          </p:nvSpPr>
          <p:spPr>
            <a:xfrm>
              <a:off x="3976325" y="1671125"/>
              <a:ext cx="25" cy="3106800"/>
            </a:xfrm>
            <a:custGeom>
              <a:avLst/>
              <a:gdLst/>
              <a:ahLst/>
              <a:cxnLst/>
              <a:rect l="l" t="t" r="r" b="b"/>
              <a:pathLst>
                <a:path w="1" h="124272" fill="none" extrusionOk="0">
                  <a:moveTo>
                    <a:pt x="0" y="1"/>
                  </a:moveTo>
                  <a:lnTo>
                    <a:pt x="0" y="124271"/>
                  </a:lnTo>
                </a:path>
              </a:pathLst>
            </a:custGeom>
            <a:noFill/>
            <a:ln w="119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6"/>
            <p:cNvSpPr/>
            <p:nvPr/>
          </p:nvSpPr>
          <p:spPr>
            <a:xfrm>
              <a:off x="4549100" y="1671125"/>
              <a:ext cx="25" cy="3106800"/>
            </a:xfrm>
            <a:custGeom>
              <a:avLst/>
              <a:gdLst/>
              <a:ahLst/>
              <a:cxnLst/>
              <a:rect l="l" t="t" r="r" b="b"/>
              <a:pathLst>
                <a:path w="1" h="124272" fill="none" extrusionOk="0">
                  <a:moveTo>
                    <a:pt x="1" y="1"/>
                  </a:moveTo>
                  <a:lnTo>
                    <a:pt x="1" y="124271"/>
                  </a:lnTo>
                </a:path>
              </a:pathLst>
            </a:custGeom>
            <a:noFill/>
            <a:ln w="119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6"/>
            <p:cNvSpPr/>
            <p:nvPr/>
          </p:nvSpPr>
          <p:spPr>
            <a:xfrm>
              <a:off x="5121900" y="1671125"/>
              <a:ext cx="25" cy="3106800"/>
            </a:xfrm>
            <a:custGeom>
              <a:avLst/>
              <a:gdLst/>
              <a:ahLst/>
              <a:cxnLst/>
              <a:rect l="l" t="t" r="r" b="b"/>
              <a:pathLst>
                <a:path w="1" h="124272" fill="none" extrusionOk="0">
                  <a:moveTo>
                    <a:pt x="0" y="1"/>
                  </a:moveTo>
                  <a:lnTo>
                    <a:pt x="0" y="124271"/>
                  </a:lnTo>
                </a:path>
              </a:pathLst>
            </a:custGeom>
            <a:noFill/>
            <a:ln w="119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6"/>
            <p:cNvSpPr/>
            <p:nvPr/>
          </p:nvSpPr>
          <p:spPr>
            <a:xfrm>
              <a:off x="5694675" y="1671125"/>
              <a:ext cx="25" cy="3106800"/>
            </a:xfrm>
            <a:custGeom>
              <a:avLst/>
              <a:gdLst/>
              <a:ahLst/>
              <a:cxnLst/>
              <a:rect l="l" t="t" r="r" b="b"/>
              <a:pathLst>
                <a:path w="1" h="124272" fill="none" extrusionOk="0">
                  <a:moveTo>
                    <a:pt x="0" y="1"/>
                  </a:moveTo>
                  <a:lnTo>
                    <a:pt x="0" y="124271"/>
                  </a:lnTo>
                </a:path>
              </a:pathLst>
            </a:custGeom>
            <a:noFill/>
            <a:ln w="119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6"/>
            <p:cNvSpPr/>
            <p:nvPr/>
          </p:nvSpPr>
          <p:spPr>
            <a:xfrm>
              <a:off x="2065525" y="1815925"/>
              <a:ext cx="3822550" cy="25"/>
            </a:xfrm>
            <a:custGeom>
              <a:avLst/>
              <a:gdLst/>
              <a:ahLst/>
              <a:cxnLst/>
              <a:rect l="l" t="t" r="r" b="b"/>
              <a:pathLst>
                <a:path w="152902" h="1" fill="none" extrusionOk="0">
                  <a:moveTo>
                    <a:pt x="0" y="1"/>
                  </a:moveTo>
                  <a:lnTo>
                    <a:pt x="152901" y="1"/>
                  </a:lnTo>
                </a:path>
              </a:pathLst>
            </a:custGeom>
            <a:noFill/>
            <a:ln w="119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6"/>
            <p:cNvSpPr/>
            <p:nvPr/>
          </p:nvSpPr>
          <p:spPr>
            <a:xfrm>
              <a:off x="2065525" y="2388700"/>
              <a:ext cx="3822550" cy="25"/>
            </a:xfrm>
            <a:custGeom>
              <a:avLst/>
              <a:gdLst/>
              <a:ahLst/>
              <a:cxnLst/>
              <a:rect l="l" t="t" r="r" b="b"/>
              <a:pathLst>
                <a:path w="152902" h="1" fill="none" extrusionOk="0">
                  <a:moveTo>
                    <a:pt x="0" y="1"/>
                  </a:moveTo>
                  <a:lnTo>
                    <a:pt x="152901" y="1"/>
                  </a:lnTo>
                </a:path>
              </a:pathLst>
            </a:custGeom>
            <a:noFill/>
            <a:ln w="119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6"/>
            <p:cNvSpPr/>
            <p:nvPr/>
          </p:nvSpPr>
          <p:spPr>
            <a:xfrm>
              <a:off x="2065525" y="2961500"/>
              <a:ext cx="3822550" cy="25"/>
            </a:xfrm>
            <a:custGeom>
              <a:avLst/>
              <a:gdLst/>
              <a:ahLst/>
              <a:cxnLst/>
              <a:rect l="l" t="t" r="r" b="b"/>
              <a:pathLst>
                <a:path w="152902" h="1" fill="none" extrusionOk="0">
                  <a:moveTo>
                    <a:pt x="0" y="0"/>
                  </a:moveTo>
                  <a:lnTo>
                    <a:pt x="152901" y="0"/>
                  </a:lnTo>
                </a:path>
              </a:pathLst>
            </a:custGeom>
            <a:noFill/>
            <a:ln w="119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6"/>
            <p:cNvSpPr/>
            <p:nvPr/>
          </p:nvSpPr>
          <p:spPr>
            <a:xfrm>
              <a:off x="2065525" y="3534275"/>
              <a:ext cx="3822550" cy="25"/>
            </a:xfrm>
            <a:custGeom>
              <a:avLst/>
              <a:gdLst/>
              <a:ahLst/>
              <a:cxnLst/>
              <a:rect l="l" t="t" r="r" b="b"/>
              <a:pathLst>
                <a:path w="152902" h="1" fill="none" extrusionOk="0">
                  <a:moveTo>
                    <a:pt x="0" y="0"/>
                  </a:moveTo>
                  <a:lnTo>
                    <a:pt x="152901" y="0"/>
                  </a:lnTo>
                </a:path>
              </a:pathLst>
            </a:custGeom>
            <a:noFill/>
            <a:ln w="119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6"/>
            <p:cNvSpPr/>
            <p:nvPr/>
          </p:nvSpPr>
          <p:spPr>
            <a:xfrm>
              <a:off x="2065525" y="4107050"/>
              <a:ext cx="3822550" cy="25"/>
            </a:xfrm>
            <a:custGeom>
              <a:avLst/>
              <a:gdLst/>
              <a:ahLst/>
              <a:cxnLst/>
              <a:rect l="l" t="t" r="r" b="b"/>
              <a:pathLst>
                <a:path w="152902" h="1" fill="none" extrusionOk="0">
                  <a:moveTo>
                    <a:pt x="0" y="1"/>
                  </a:moveTo>
                  <a:lnTo>
                    <a:pt x="152901" y="1"/>
                  </a:lnTo>
                </a:path>
              </a:pathLst>
            </a:custGeom>
            <a:noFill/>
            <a:ln w="119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6"/>
            <p:cNvSpPr/>
            <p:nvPr/>
          </p:nvSpPr>
          <p:spPr>
            <a:xfrm>
              <a:off x="2065525" y="4679850"/>
              <a:ext cx="3822550" cy="25"/>
            </a:xfrm>
            <a:custGeom>
              <a:avLst/>
              <a:gdLst/>
              <a:ahLst/>
              <a:cxnLst/>
              <a:rect l="l" t="t" r="r" b="b"/>
              <a:pathLst>
                <a:path w="152902" h="1" fill="none" extrusionOk="0">
                  <a:moveTo>
                    <a:pt x="0" y="0"/>
                  </a:moveTo>
                  <a:lnTo>
                    <a:pt x="152901" y="0"/>
                  </a:lnTo>
                </a:path>
              </a:pathLst>
            </a:custGeom>
            <a:noFill/>
            <a:ln w="119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6"/>
            <p:cNvSpPr/>
            <p:nvPr/>
          </p:nvSpPr>
          <p:spPr>
            <a:xfrm>
              <a:off x="2521000" y="2063375"/>
              <a:ext cx="2929925" cy="2556000"/>
            </a:xfrm>
            <a:custGeom>
              <a:avLst/>
              <a:gdLst/>
              <a:ahLst/>
              <a:cxnLst/>
              <a:rect l="l" t="t" r="r" b="b"/>
              <a:pathLst>
                <a:path w="117197" h="102240" extrusionOk="0">
                  <a:moveTo>
                    <a:pt x="94945" y="0"/>
                  </a:moveTo>
                  <a:lnTo>
                    <a:pt x="97071" y="6379"/>
                  </a:lnTo>
                  <a:lnTo>
                    <a:pt x="68404" y="20419"/>
                  </a:lnTo>
                  <a:lnTo>
                    <a:pt x="72657" y="32333"/>
                  </a:lnTo>
                  <a:lnTo>
                    <a:pt x="51028" y="41461"/>
                  </a:lnTo>
                  <a:lnTo>
                    <a:pt x="53448" y="50625"/>
                  </a:lnTo>
                  <a:lnTo>
                    <a:pt x="23865" y="63419"/>
                  </a:lnTo>
                  <a:lnTo>
                    <a:pt x="28154" y="81711"/>
                  </a:lnTo>
                  <a:lnTo>
                    <a:pt x="74" y="93295"/>
                  </a:lnTo>
                  <a:lnTo>
                    <a:pt x="0" y="94578"/>
                  </a:lnTo>
                  <a:lnTo>
                    <a:pt x="0" y="102240"/>
                  </a:lnTo>
                  <a:lnTo>
                    <a:pt x="38821" y="86917"/>
                  </a:lnTo>
                  <a:lnTo>
                    <a:pt x="33946" y="69211"/>
                  </a:lnTo>
                  <a:lnTo>
                    <a:pt x="63529" y="57920"/>
                  </a:lnTo>
                  <a:lnTo>
                    <a:pt x="59863" y="47582"/>
                  </a:lnTo>
                  <a:lnTo>
                    <a:pt x="83947" y="38711"/>
                  </a:lnTo>
                  <a:lnTo>
                    <a:pt x="80612" y="26211"/>
                  </a:lnTo>
                  <a:lnTo>
                    <a:pt x="101653" y="14334"/>
                  </a:lnTo>
                  <a:lnTo>
                    <a:pt x="104989" y="20126"/>
                  </a:lnTo>
                  <a:lnTo>
                    <a:pt x="117196" y="917"/>
                  </a:lnTo>
                  <a:lnTo>
                    <a:pt x="9494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8" name="Google Shape;1058;p46"/>
          <p:cNvSpPr/>
          <p:nvPr/>
        </p:nvSpPr>
        <p:spPr>
          <a:xfrm>
            <a:off x="7126213" y="2347663"/>
            <a:ext cx="236543" cy="236188"/>
          </a:xfrm>
          <a:custGeom>
            <a:avLst/>
            <a:gdLst/>
            <a:ahLst/>
            <a:cxnLst/>
            <a:rect l="l" t="t" r="r" b="b"/>
            <a:pathLst>
              <a:path w="24672" h="24635" extrusionOk="0">
                <a:moveTo>
                  <a:pt x="12318" y="1"/>
                </a:moveTo>
                <a:cubicBezTo>
                  <a:pt x="5536" y="1"/>
                  <a:pt x="1" y="5499"/>
                  <a:pt x="1" y="12318"/>
                </a:cubicBezTo>
                <a:cubicBezTo>
                  <a:pt x="1" y="19136"/>
                  <a:pt x="5536" y="24635"/>
                  <a:pt x="12318" y="24635"/>
                </a:cubicBezTo>
                <a:cubicBezTo>
                  <a:pt x="19137" y="24635"/>
                  <a:pt x="24672" y="19136"/>
                  <a:pt x="24672" y="12318"/>
                </a:cubicBezTo>
                <a:cubicBezTo>
                  <a:pt x="24672" y="5499"/>
                  <a:pt x="19137" y="1"/>
                  <a:pt x="123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9" name="Google Shape;1059;p46"/>
          <p:cNvGrpSpPr/>
          <p:nvPr/>
        </p:nvGrpSpPr>
        <p:grpSpPr>
          <a:xfrm>
            <a:off x="6389127" y="1619336"/>
            <a:ext cx="2496181" cy="3505689"/>
            <a:chOff x="6389127" y="1619336"/>
            <a:chExt cx="2496181" cy="3505689"/>
          </a:xfrm>
        </p:grpSpPr>
        <p:sp>
          <p:nvSpPr>
            <p:cNvPr id="1060" name="Google Shape;1060;p46"/>
            <p:cNvSpPr/>
            <p:nvPr/>
          </p:nvSpPr>
          <p:spPr>
            <a:xfrm>
              <a:off x="7233101" y="5032925"/>
              <a:ext cx="1571100" cy="921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1" name="Google Shape;1061;p46"/>
            <p:cNvGrpSpPr/>
            <p:nvPr/>
          </p:nvGrpSpPr>
          <p:grpSpPr>
            <a:xfrm>
              <a:off x="6389127" y="1619336"/>
              <a:ext cx="2496181" cy="3447713"/>
              <a:chOff x="4495950" y="2438150"/>
              <a:chExt cx="2127125" cy="2938225"/>
            </a:xfrm>
          </p:grpSpPr>
          <p:sp>
            <p:nvSpPr>
              <p:cNvPr id="1062" name="Google Shape;1062;p46"/>
              <p:cNvSpPr/>
              <p:nvPr/>
            </p:nvSpPr>
            <p:spPr>
              <a:xfrm>
                <a:off x="5623200" y="2590325"/>
                <a:ext cx="197975" cy="389525"/>
              </a:xfrm>
              <a:custGeom>
                <a:avLst/>
                <a:gdLst/>
                <a:ahLst/>
                <a:cxnLst/>
                <a:rect l="l" t="t" r="r" b="b"/>
                <a:pathLst>
                  <a:path w="7919" h="15581" fill="none" extrusionOk="0">
                    <a:moveTo>
                      <a:pt x="7918" y="15580"/>
                    </a:moveTo>
                    <a:lnTo>
                      <a:pt x="0" y="1"/>
                    </a:lnTo>
                  </a:path>
                </a:pathLst>
              </a:custGeom>
              <a:noFill/>
              <a:ln w="9175" cap="rnd" cmpd="sng">
                <a:solidFill>
                  <a:srgbClr val="A0C4A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6"/>
              <p:cNvSpPr/>
              <p:nvPr/>
            </p:nvSpPr>
            <p:spPr>
              <a:xfrm>
                <a:off x="5569125" y="5176550"/>
                <a:ext cx="66000" cy="113675"/>
              </a:xfrm>
              <a:custGeom>
                <a:avLst/>
                <a:gdLst/>
                <a:ahLst/>
                <a:cxnLst/>
                <a:rect l="l" t="t" r="r" b="b"/>
                <a:pathLst>
                  <a:path w="2640" h="4547" extrusionOk="0">
                    <a:moveTo>
                      <a:pt x="0" y="1"/>
                    </a:moveTo>
                    <a:lnTo>
                      <a:pt x="0" y="4546"/>
                    </a:lnTo>
                    <a:lnTo>
                      <a:pt x="2640" y="4546"/>
                    </a:lnTo>
                    <a:lnTo>
                      <a:pt x="2640" y="184"/>
                    </a:lnTo>
                    <a:lnTo>
                      <a:pt x="0" y="1"/>
                    </a:lnTo>
                    <a:close/>
                  </a:path>
                </a:pathLst>
              </a:custGeom>
              <a:solidFill>
                <a:srgbClr val="D279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6"/>
              <p:cNvSpPr/>
              <p:nvPr/>
            </p:nvSpPr>
            <p:spPr>
              <a:xfrm>
                <a:off x="5369325" y="5275650"/>
                <a:ext cx="278625" cy="100725"/>
              </a:xfrm>
              <a:custGeom>
                <a:avLst/>
                <a:gdLst/>
                <a:ahLst/>
                <a:cxnLst/>
                <a:rect l="l" t="t" r="r" b="b"/>
                <a:pathLst>
                  <a:path w="11145" h="4029" extrusionOk="0">
                    <a:moveTo>
                      <a:pt x="7250" y="0"/>
                    </a:moveTo>
                    <a:cubicBezTo>
                      <a:pt x="6079" y="0"/>
                      <a:pt x="4931" y="135"/>
                      <a:pt x="3850" y="546"/>
                    </a:cubicBezTo>
                    <a:cubicBezTo>
                      <a:pt x="2200" y="1206"/>
                      <a:pt x="807" y="2452"/>
                      <a:pt x="1" y="4028"/>
                    </a:cubicBezTo>
                    <a:lnTo>
                      <a:pt x="11145" y="4028"/>
                    </a:lnTo>
                    <a:cubicBezTo>
                      <a:pt x="11145" y="2745"/>
                      <a:pt x="10962" y="1499"/>
                      <a:pt x="10668" y="252"/>
                    </a:cubicBezTo>
                    <a:cubicBezTo>
                      <a:pt x="9534" y="126"/>
                      <a:pt x="8381" y="0"/>
                      <a:pt x="72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6"/>
              <p:cNvSpPr/>
              <p:nvPr/>
            </p:nvSpPr>
            <p:spPr>
              <a:xfrm>
                <a:off x="6325200" y="4363675"/>
                <a:ext cx="113650" cy="142975"/>
              </a:xfrm>
              <a:custGeom>
                <a:avLst/>
                <a:gdLst/>
                <a:ahLst/>
                <a:cxnLst/>
                <a:rect l="l" t="t" r="r" b="b"/>
                <a:pathLst>
                  <a:path w="4546" h="5719" extrusionOk="0">
                    <a:moveTo>
                      <a:pt x="2273" y="0"/>
                    </a:moveTo>
                    <a:lnTo>
                      <a:pt x="0" y="3446"/>
                    </a:lnTo>
                    <a:lnTo>
                      <a:pt x="2016" y="5719"/>
                    </a:lnTo>
                    <a:lnTo>
                      <a:pt x="4546" y="2383"/>
                    </a:lnTo>
                    <a:lnTo>
                      <a:pt x="2273" y="0"/>
                    </a:lnTo>
                    <a:close/>
                  </a:path>
                </a:pathLst>
              </a:custGeom>
              <a:solidFill>
                <a:srgbClr val="D279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6"/>
              <p:cNvSpPr/>
              <p:nvPr/>
            </p:nvSpPr>
            <p:spPr>
              <a:xfrm>
                <a:off x="6377425" y="4294925"/>
                <a:ext cx="245650" cy="215425"/>
              </a:xfrm>
              <a:custGeom>
                <a:avLst/>
                <a:gdLst/>
                <a:ahLst/>
                <a:cxnLst/>
                <a:rect l="l" t="t" r="r" b="b"/>
                <a:pathLst>
                  <a:path w="9826" h="8617" extrusionOk="0">
                    <a:moveTo>
                      <a:pt x="2493" y="1"/>
                    </a:moveTo>
                    <a:cubicBezTo>
                      <a:pt x="1577" y="844"/>
                      <a:pt x="734" y="1797"/>
                      <a:pt x="1" y="2860"/>
                    </a:cubicBezTo>
                    <a:cubicBezTo>
                      <a:pt x="1320" y="4730"/>
                      <a:pt x="2677" y="6709"/>
                      <a:pt x="4693" y="7772"/>
                    </a:cubicBezTo>
                    <a:cubicBezTo>
                      <a:pt x="5739" y="8332"/>
                      <a:pt x="6898" y="8617"/>
                      <a:pt x="8063" y="8617"/>
                    </a:cubicBezTo>
                    <a:cubicBezTo>
                      <a:pt x="8653" y="8617"/>
                      <a:pt x="9245" y="8543"/>
                      <a:pt x="9825" y="8395"/>
                    </a:cubicBezTo>
                    <a:lnTo>
                      <a:pt x="249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6"/>
              <p:cNvSpPr/>
              <p:nvPr/>
            </p:nvSpPr>
            <p:spPr>
              <a:xfrm>
                <a:off x="4758975" y="3252850"/>
                <a:ext cx="751525" cy="636125"/>
              </a:xfrm>
              <a:custGeom>
                <a:avLst/>
                <a:gdLst/>
                <a:ahLst/>
                <a:cxnLst/>
                <a:rect l="l" t="t" r="r" b="b"/>
                <a:pathLst>
                  <a:path w="30061" h="25445" extrusionOk="0">
                    <a:moveTo>
                      <a:pt x="28032" y="0"/>
                    </a:moveTo>
                    <a:cubicBezTo>
                      <a:pt x="28000" y="0"/>
                      <a:pt x="27967" y="1"/>
                      <a:pt x="27934" y="3"/>
                    </a:cubicBezTo>
                    <a:cubicBezTo>
                      <a:pt x="27347" y="150"/>
                      <a:pt x="26871" y="480"/>
                      <a:pt x="26504" y="993"/>
                    </a:cubicBezTo>
                    <a:cubicBezTo>
                      <a:pt x="25038" y="2606"/>
                      <a:pt x="23425" y="4073"/>
                      <a:pt x="21995" y="5722"/>
                    </a:cubicBezTo>
                    <a:cubicBezTo>
                      <a:pt x="15947" y="12760"/>
                      <a:pt x="8578" y="18552"/>
                      <a:pt x="330" y="22805"/>
                    </a:cubicBezTo>
                    <a:cubicBezTo>
                      <a:pt x="0" y="23758"/>
                      <a:pt x="330" y="24858"/>
                      <a:pt x="1174" y="25444"/>
                    </a:cubicBezTo>
                    <a:cubicBezTo>
                      <a:pt x="4986" y="24344"/>
                      <a:pt x="8725" y="22878"/>
                      <a:pt x="12281" y="21119"/>
                    </a:cubicBezTo>
                    <a:cubicBezTo>
                      <a:pt x="15800" y="19396"/>
                      <a:pt x="19099" y="17379"/>
                      <a:pt x="22215" y="15033"/>
                    </a:cubicBezTo>
                    <a:cubicBezTo>
                      <a:pt x="24231" y="13494"/>
                      <a:pt x="26064" y="11661"/>
                      <a:pt x="27531" y="9608"/>
                    </a:cubicBezTo>
                    <a:cubicBezTo>
                      <a:pt x="29034" y="7482"/>
                      <a:pt x="30060" y="4916"/>
                      <a:pt x="29804" y="2350"/>
                    </a:cubicBezTo>
                    <a:cubicBezTo>
                      <a:pt x="29767" y="1800"/>
                      <a:pt x="29620" y="1250"/>
                      <a:pt x="29327" y="773"/>
                    </a:cubicBezTo>
                    <a:cubicBezTo>
                      <a:pt x="29050" y="289"/>
                      <a:pt x="28577" y="0"/>
                      <a:pt x="28032" y="0"/>
                    </a:cubicBezTo>
                    <a:close/>
                  </a:path>
                </a:pathLst>
              </a:custGeom>
              <a:solidFill>
                <a:srgbClr val="D279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6"/>
              <p:cNvSpPr/>
              <p:nvPr/>
            </p:nvSpPr>
            <p:spPr>
              <a:xfrm>
                <a:off x="5009175" y="3252850"/>
                <a:ext cx="501325" cy="527975"/>
              </a:xfrm>
              <a:custGeom>
                <a:avLst/>
                <a:gdLst/>
                <a:ahLst/>
                <a:cxnLst/>
                <a:rect l="l" t="t" r="r" b="b"/>
                <a:pathLst>
                  <a:path w="20053" h="21119" extrusionOk="0">
                    <a:moveTo>
                      <a:pt x="18024" y="0"/>
                    </a:moveTo>
                    <a:cubicBezTo>
                      <a:pt x="17992" y="0"/>
                      <a:pt x="17959" y="1"/>
                      <a:pt x="17926" y="3"/>
                    </a:cubicBezTo>
                    <a:cubicBezTo>
                      <a:pt x="17376" y="150"/>
                      <a:pt x="16863" y="480"/>
                      <a:pt x="16533" y="993"/>
                    </a:cubicBezTo>
                    <a:cubicBezTo>
                      <a:pt x="15067" y="2606"/>
                      <a:pt x="13417" y="4073"/>
                      <a:pt x="11987" y="5722"/>
                    </a:cubicBezTo>
                    <a:cubicBezTo>
                      <a:pt x="8432" y="9864"/>
                      <a:pt x="4399" y="13604"/>
                      <a:pt x="0" y="16830"/>
                    </a:cubicBezTo>
                    <a:lnTo>
                      <a:pt x="2273" y="21119"/>
                    </a:lnTo>
                    <a:cubicBezTo>
                      <a:pt x="5792" y="19396"/>
                      <a:pt x="9091" y="17379"/>
                      <a:pt x="12207" y="15033"/>
                    </a:cubicBezTo>
                    <a:cubicBezTo>
                      <a:pt x="14223" y="13494"/>
                      <a:pt x="16056" y="11661"/>
                      <a:pt x="17523" y="9608"/>
                    </a:cubicBezTo>
                    <a:cubicBezTo>
                      <a:pt x="19026" y="7482"/>
                      <a:pt x="20052" y="4916"/>
                      <a:pt x="19796" y="2350"/>
                    </a:cubicBezTo>
                    <a:cubicBezTo>
                      <a:pt x="19796" y="1800"/>
                      <a:pt x="19612" y="1250"/>
                      <a:pt x="19356" y="773"/>
                    </a:cubicBezTo>
                    <a:cubicBezTo>
                      <a:pt x="19079" y="289"/>
                      <a:pt x="18573" y="0"/>
                      <a:pt x="180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6"/>
              <p:cNvSpPr/>
              <p:nvPr/>
            </p:nvSpPr>
            <p:spPr>
              <a:xfrm>
                <a:off x="4495950" y="3694575"/>
                <a:ext cx="324450" cy="237750"/>
              </a:xfrm>
              <a:custGeom>
                <a:avLst/>
                <a:gdLst/>
                <a:ahLst/>
                <a:cxnLst/>
                <a:rect l="l" t="t" r="r" b="b"/>
                <a:pathLst>
                  <a:path w="12978" h="9510" extrusionOk="0">
                    <a:moveTo>
                      <a:pt x="7301" y="0"/>
                    </a:moveTo>
                    <a:cubicBezTo>
                      <a:pt x="7136" y="0"/>
                      <a:pt x="6933" y="121"/>
                      <a:pt x="6856" y="224"/>
                    </a:cubicBezTo>
                    <a:cubicBezTo>
                      <a:pt x="6746" y="444"/>
                      <a:pt x="6709" y="700"/>
                      <a:pt x="6746" y="993"/>
                    </a:cubicBezTo>
                    <a:cubicBezTo>
                      <a:pt x="6782" y="1433"/>
                      <a:pt x="6856" y="1910"/>
                      <a:pt x="7002" y="2350"/>
                    </a:cubicBezTo>
                    <a:cubicBezTo>
                      <a:pt x="7076" y="2680"/>
                      <a:pt x="7406" y="3193"/>
                      <a:pt x="7259" y="3486"/>
                    </a:cubicBezTo>
                    <a:cubicBezTo>
                      <a:pt x="6966" y="3889"/>
                      <a:pt x="6672" y="4256"/>
                      <a:pt x="6342" y="4586"/>
                    </a:cubicBezTo>
                    <a:cubicBezTo>
                      <a:pt x="4620" y="4916"/>
                      <a:pt x="2933" y="5392"/>
                      <a:pt x="1320" y="6016"/>
                    </a:cubicBezTo>
                    <a:cubicBezTo>
                      <a:pt x="1174" y="6052"/>
                      <a:pt x="1027" y="6162"/>
                      <a:pt x="954" y="6309"/>
                    </a:cubicBezTo>
                    <a:cubicBezTo>
                      <a:pt x="844" y="6419"/>
                      <a:pt x="917" y="6639"/>
                      <a:pt x="1064" y="6675"/>
                    </a:cubicBezTo>
                    <a:cubicBezTo>
                      <a:pt x="880" y="6712"/>
                      <a:pt x="660" y="6749"/>
                      <a:pt x="477" y="6859"/>
                    </a:cubicBezTo>
                    <a:cubicBezTo>
                      <a:pt x="294" y="6932"/>
                      <a:pt x="111" y="7079"/>
                      <a:pt x="74" y="7262"/>
                    </a:cubicBezTo>
                    <a:cubicBezTo>
                      <a:pt x="1" y="7482"/>
                      <a:pt x="74" y="7702"/>
                      <a:pt x="257" y="7812"/>
                    </a:cubicBezTo>
                    <a:cubicBezTo>
                      <a:pt x="367" y="7848"/>
                      <a:pt x="477" y="7885"/>
                      <a:pt x="587" y="7922"/>
                    </a:cubicBezTo>
                    <a:cubicBezTo>
                      <a:pt x="477" y="8032"/>
                      <a:pt x="441" y="8178"/>
                      <a:pt x="514" y="8325"/>
                    </a:cubicBezTo>
                    <a:cubicBezTo>
                      <a:pt x="587" y="8472"/>
                      <a:pt x="697" y="8582"/>
                      <a:pt x="844" y="8618"/>
                    </a:cubicBezTo>
                    <a:cubicBezTo>
                      <a:pt x="990" y="8655"/>
                      <a:pt x="1137" y="8692"/>
                      <a:pt x="1320" y="8692"/>
                    </a:cubicBezTo>
                    <a:cubicBezTo>
                      <a:pt x="1210" y="8802"/>
                      <a:pt x="1320" y="9095"/>
                      <a:pt x="1430" y="9168"/>
                    </a:cubicBezTo>
                    <a:cubicBezTo>
                      <a:pt x="1577" y="9278"/>
                      <a:pt x="1724" y="9315"/>
                      <a:pt x="1907" y="9351"/>
                    </a:cubicBezTo>
                    <a:cubicBezTo>
                      <a:pt x="2660" y="9459"/>
                      <a:pt x="3400" y="9510"/>
                      <a:pt x="4132" y="9510"/>
                    </a:cubicBezTo>
                    <a:cubicBezTo>
                      <a:pt x="6391" y="9510"/>
                      <a:pt x="8572" y="9027"/>
                      <a:pt x="10815" y="8252"/>
                    </a:cubicBezTo>
                    <a:cubicBezTo>
                      <a:pt x="12978" y="7519"/>
                      <a:pt x="11841" y="6016"/>
                      <a:pt x="11475" y="5649"/>
                    </a:cubicBezTo>
                    <a:cubicBezTo>
                      <a:pt x="11218" y="4146"/>
                      <a:pt x="9972" y="2973"/>
                      <a:pt x="8469" y="2826"/>
                    </a:cubicBezTo>
                    <a:cubicBezTo>
                      <a:pt x="8102" y="2240"/>
                      <a:pt x="7845" y="1617"/>
                      <a:pt x="7662" y="957"/>
                    </a:cubicBezTo>
                    <a:cubicBezTo>
                      <a:pt x="7625" y="773"/>
                      <a:pt x="7552" y="627"/>
                      <a:pt x="7516" y="444"/>
                    </a:cubicBezTo>
                    <a:cubicBezTo>
                      <a:pt x="7516" y="370"/>
                      <a:pt x="7516" y="150"/>
                      <a:pt x="7479" y="77"/>
                    </a:cubicBezTo>
                    <a:cubicBezTo>
                      <a:pt x="7435" y="22"/>
                      <a:pt x="7371" y="0"/>
                      <a:pt x="7301" y="0"/>
                    </a:cubicBezTo>
                    <a:close/>
                  </a:path>
                </a:pathLst>
              </a:custGeom>
              <a:solidFill>
                <a:srgbClr val="D279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6"/>
              <p:cNvSpPr/>
              <p:nvPr/>
            </p:nvSpPr>
            <p:spPr>
              <a:xfrm>
                <a:off x="4663675" y="3827550"/>
                <a:ext cx="93500" cy="33925"/>
              </a:xfrm>
              <a:custGeom>
                <a:avLst/>
                <a:gdLst/>
                <a:ahLst/>
                <a:cxnLst/>
                <a:rect l="l" t="t" r="r" b="b"/>
                <a:pathLst>
                  <a:path w="3740" h="1357" fill="none" extrusionOk="0">
                    <a:moveTo>
                      <a:pt x="0" y="1356"/>
                    </a:moveTo>
                    <a:cubicBezTo>
                      <a:pt x="953" y="367"/>
                      <a:pt x="2419" y="0"/>
                      <a:pt x="3739" y="440"/>
                    </a:cubicBezTo>
                  </a:path>
                </a:pathLst>
              </a:custGeom>
              <a:noFill/>
              <a:ln w="27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6"/>
              <p:cNvSpPr/>
              <p:nvPr/>
            </p:nvSpPr>
            <p:spPr>
              <a:xfrm>
                <a:off x="4598600" y="3833050"/>
                <a:ext cx="41250" cy="67825"/>
              </a:xfrm>
              <a:custGeom>
                <a:avLst/>
                <a:gdLst/>
                <a:ahLst/>
                <a:cxnLst/>
                <a:rect l="l" t="t" r="r" b="b"/>
                <a:pathLst>
                  <a:path w="1650" h="2713" fill="none" extrusionOk="0">
                    <a:moveTo>
                      <a:pt x="1650" y="2713"/>
                    </a:moveTo>
                    <a:cubicBezTo>
                      <a:pt x="917" y="1906"/>
                      <a:pt x="367" y="990"/>
                      <a:pt x="0" y="0"/>
                    </a:cubicBezTo>
                  </a:path>
                </a:pathLst>
              </a:custGeom>
              <a:noFill/>
              <a:ln w="27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6"/>
              <p:cNvSpPr/>
              <p:nvPr/>
            </p:nvSpPr>
            <p:spPr>
              <a:xfrm>
                <a:off x="4532600" y="3896275"/>
                <a:ext cx="90775" cy="14675"/>
              </a:xfrm>
              <a:custGeom>
                <a:avLst/>
                <a:gdLst/>
                <a:ahLst/>
                <a:cxnLst/>
                <a:rect l="l" t="t" r="r" b="b"/>
                <a:pathLst>
                  <a:path w="3631" h="587" fill="none" extrusionOk="0">
                    <a:moveTo>
                      <a:pt x="1" y="587"/>
                    </a:moveTo>
                    <a:cubicBezTo>
                      <a:pt x="551" y="294"/>
                      <a:pt x="1174" y="147"/>
                      <a:pt x="1797" y="220"/>
                    </a:cubicBezTo>
                    <a:cubicBezTo>
                      <a:pt x="2420" y="257"/>
                      <a:pt x="3044" y="184"/>
                      <a:pt x="3630" y="0"/>
                    </a:cubicBezTo>
                  </a:path>
                </a:pathLst>
              </a:custGeom>
              <a:noFill/>
              <a:ln w="27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6"/>
              <p:cNvSpPr/>
              <p:nvPr/>
            </p:nvSpPr>
            <p:spPr>
              <a:xfrm>
                <a:off x="4513375" y="3868775"/>
                <a:ext cx="93500" cy="23850"/>
              </a:xfrm>
              <a:custGeom>
                <a:avLst/>
                <a:gdLst/>
                <a:ahLst/>
                <a:cxnLst/>
                <a:rect l="l" t="t" r="r" b="b"/>
                <a:pathLst>
                  <a:path w="3740" h="954" fill="none" extrusionOk="0">
                    <a:moveTo>
                      <a:pt x="0" y="954"/>
                    </a:moveTo>
                    <a:cubicBezTo>
                      <a:pt x="403" y="661"/>
                      <a:pt x="843" y="441"/>
                      <a:pt x="1356" y="367"/>
                    </a:cubicBezTo>
                    <a:cubicBezTo>
                      <a:pt x="2163" y="257"/>
                      <a:pt x="2969" y="294"/>
                      <a:pt x="3739" y="1"/>
                    </a:cubicBezTo>
                  </a:path>
                </a:pathLst>
              </a:custGeom>
              <a:noFill/>
              <a:ln w="27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6"/>
              <p:cNvSpPr/>
              <p:nvPr/>
            </p:nvSpPr>
            <p:spPr>
              <a:xfrm>
                <a:off x="4523450" y="3849525"/>
                <a:ext cx="73325" cy="11025"/>
              </a:xfrm>
              <a:custGeom>
                <a:avLst/>
                <a:gdLst/>
                <a:ahLst/>
                <a:cxnLst/>
                <a:rect l="l" t="t" r="r" b="b"/>
                <a:pathLst>
                  <a:path w="2933" h="441" fill="none" extrusionOk="0">
                    <a:moveTo>
                      <a:pt x="0" y="441"/>
                    </a:moveTo>
                    <a:cubicBezTo>
                      <a:pt x="990" y="331"/>
                      <a:pt x="1943" y="184"/>
                      <a:pt x="2933" y="1"/>
                    </a:cubicBezTo>
                  </a:path>
                </a:pathLst>
              </a:custGeom>
              <a:noFill/>
              <a:ln w="27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6"/>
              <p:cNvSpPr/>
              <p:nvPr/>
            </p:nvSpPr>
            <p:spPr>
              <a:xfrm>
                <a:off x="5378500" y="4002000"/>
                <a:ext cx="520575" cy="456075"/>
              </a:xfrm>
              <a:custGeom>
                <a:avLst/>
                <a:gdLst/>
                <a:ahLst/>
                <a:cxnLst/>
                <a:rect l="l" t="t" r="r" b="b"/>
                <a:pathLst>
                  <a:path w="20823" h="18243" extrusionOk="0">
                    <a:moveTo>
                      <a:pt x="9313" y="0"/>
                    </a:moveTo>
                    <a:cubicBezTo>
                      <a:pt x="9019" y="0"/>
                      <a:pt x="8725" y="20"/>
                      <a:pt x="8432" y="60"/>
                    </a:cubicBezTo>
                    <a:cubicBezTo>
                      <a:pt x="0" y="1197"/>
                      <a:pt x="660" y="12707"/>
                      <a:pt x="3666" y="18243"/>
                    </a:cubicBezTo>
                    <a:lnTo>
                      <a:pt x="20822" y="10655"/>
                    </a:lnTo>
                    <a:cubicBezTo>
                      <a:pt x="20272" y="9995"/>
                      <a:pt x="20016" y="8785"/>
                      <a:pt x="19539" y="8052"/>
                    </a:cubicBezTo>
                    <a:cubicBezTo>
                      <a:pt x="18256" y="6036"/>
                      <a:pt x="16900" y="3946"/>
                      <a:pt x="15067" y="2370"/>
                    </a:cubicBezTo>
                    <a:cubicBezTo>
                      <a:pt x="13460" y="988"/>
                      <a:pt x="11402" y="0"/>
                      <a:pt x="93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6"/>
              <p:cNvSpPr/>
              <p:nvPr/>
            </p:nvSpPr>
            <p:spPr>
              <a:xfrm>
                <a:off x="5411500" y="4089650"/>
                <a:ext cx="239200" cy="1119925"/>
              </a:xfrm>
              <a:custGeom>
                <a:avLst/>
                <a:gdLst/>
                <a:ahLst/>
                <a:cxnLst/>
                <a:rect l="l" t="t" r="r" b="b"/>
                <a:pathLst>
                  <a:path w="9568" h="44797" extrusionOk="0">
                    <a:moveTo>
                      <a:pt x="1980" y="0"/>
                    </a:moveTo>
                    <a:cubicBezTo>
                      <a:pt x="293" y="3226"/>
                      <a:pt x="0" y="7039"/>
                      <a:pt x="367" y="10668"/>
                    </a:cubicBezTo>
                    <a:cubicBezTo>
                      <a:pt x="770" y="14260"/>
                      <a:pt x="1760" y="17816"/>
                      <a:pt x="2566" y="21335"/>
                    </a:cubicBezTo>
                    <a:cubicBezTo>
                      <a:pt x="4362" y="29033"/>
                      <a:pt x="5242" y="36915"/>
                      <a:pt x="5279" y="44796"/>
                    </a:cubicBezTo>
                    <a:lnTo>
                      <a:pt x="9238" y="44613"/>
                    </a:lnTo>
                    <a:cubicBezTo>
                      <a:pt x="9275" y="33432"/>
                      <a:pt x="9458" y="22215"/>
                      <a:pt x="9531" y="11034"/>
                    </a:cubicBezTo>
                    <a:cubicBezTo>
                      <a:pt x="9568" y="8395"/>
                      <a:pt x="8871" y="5756"/>
                      <a:pt x="7478" y="3519"/>
                    </a:cubicBezTo>
                    <a:cubicBezTo>
                      <a:pt x="6342" y="1723"/>
                      <a:pt x="4032" y="513"/>
                      <a:pt x="19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6"/>
              <p:cNvSpPr/>
              <p:nvPr/>
            </p:nvSpPr>
            <p:spPr>
              <a:xfrm>
                <a:off x="5658025" y="4033750"/>
                <a:ext cx="727675" cy="671550"/>
              </a:xfrm>
              <a:custGeom>
                <a:avLst/>
                <a:gdLst/>
                <a:ahLst/>
                <a:cxnLst/>
                <a:rect l="l" t="t" r="r" b="b"/>
                <a:pathLst>
                  <a:path w="29107" h="26862" extrusionOk="0">
                    <a:moveTo>
                      <a:pt x="2053" y="0"/>
                    </a:moveTo>
                    <a:cubicBezTo>
                      <a:pt x="917" y="843"/>
                      <a:pt x="550" y="2346"/>
                      <a:pt x="367" y="3739"/>
                    </a:cubicBezTo>
                    <a:cubicBezTo>
                      <a:pt x="0" y="6892"/>
                      <a:pt x="1246" y="9715"/>
                      <a:pt x="2639" y="12574"/>
                    </a:cubicBezTo>
                    <a:cubicBezTo>
                      <a:pt x="4582" y="16533"/>
                      <a:pt x="6085" y="19502"/>
                      <a:pt x="9385" y="22875"/>
                    </a:cubicBezTo>
                    <a:cubicBezTo>
                      <a:pt x="11144" y="24634"/>
                      <a:pt x="12904" y="25991"/>
                      <a:pt x="15287" y="26614"/>
                    </a:cubicBezTo>
                    <a:cubicBezTo>
                      <a:pt x="15936" y="26783"/>
                      <a:pt x="16640" y="26862"/>
                      <a:pt x="17365" y="26862"/>
                    </a:cubicBezTo>
                    <a:cubicBezTo>
                      <a:pt x="19795" y="26862"/>
                      <a:pt x="22473" y="25972"/>
                      <a:pt x="24194" y="24561"/>
                    </a:cubicBezTo>
                    <a:cubicBezTo>
                      <a:pt x="26137" y="22838"/>
                      <a:pt x="27787" y="20859"/>
                      <a:pt x="29107" y="18659"/>
                    </a:cubicBezTo>
                    <a:lnTo>
                      <a:pt x="26687" y="16130"/>
                    </a:lnTo>
                    <a:cubicBezTo>
                      <a:pt x="25844" y="17559"/>
                      <a:pt x="24744" y="18842"/>
                      <a:pt x="23425" y="19905"/>
                    </a:cubicBezTo>
                    <a:cubicBezTo>
                      <a:pt x="22599" y="20570"/>
                      <a:pt x="21272" y="20862"/>
                      <a:pt x="19999" y="20862"/>
                    </a:cubicBezTo>
                    <a:cubicBezTo>
                      <a:pt x="19237" y="20862"/>
                      <a:pt x="18493" y="20758"/>
                      <a:pt x="17889" y="20565"/>
                    </a:cubicBezTo>
                    <a:cubicBezTo>
                      <a:pt x="16056" y="19979"/>
                      <a:pt x="14590" y="18219"/>
                      <a:pt x="13527" y="16606"/>
                    </a:cubicBezTo>
                    <a:cubicBezTo>
                      <a:pt x="11584" y="13710"/>
                      <a:pt x="10264" y="10448"/>
                      <a:pt x="8541" y="7442"/>
                    </a:cubicBezTo>
                    <a:cubicBezTo>
                      <a:pt x="6819" y="4436"/>
                      <a:pt x="5169" y="1540"/>
                      <a:pt x="20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6"/>
              <p:cNvSpPr/>
              <p:nvPr/>
            </p:nvSpPr>
            <p:spPr>
              <a:xfrm>
                <a:off x="5830300" y="2659725"/>
                <a:ext cx="518750" cy="636825"/>
              </a:xfrm>
              <a:custGeom>
                <a:avLst/>
                <a:gdLst/>
                <a:ahLst/>
                <a:cxnLst/>
                <a:rect l="l" t="t" r="r" b="b"/>
                <a:pathLst>
                  <a:path w="20750" h="25473" extrusionOk="0">
                    <a:moveTo>
                      <a:pt x="10362" y="0"/>
                    </a:moveTo>
                    <a:cubicBezTo>
                      <a:pt x="8515" y="0"/>
                      <a:pt x="6678" y="520"/>
                      <a:pt x="5170" y="1587"/>
                    </a:cubicBezTo>
                    <a:cubicBezTo>
                      <a:pt x="2054" y="3823"/>
                      <a:pt x="587" y="8442"/>
                      <a:pt x="294" y="12218"/>
                    </a:cubicBezTo>
                    <a:cubicBezTo>
                      <a:pt x="1" y="15260"/>
                      <a:pt x="734" y="18303"/>
                      <a:pt x="2347" y="20869"/>
                    </a:cubicBezTo>
                    <a:cubicBezTo>
                      <a:pt x="3997" y="23399"/>
                      <a:pt x="6746" y="25231"/>
                      <a:pt x="9789" y="25451"/>
                    </a:cubicBezTo>
                    <a:cubicBezTo>
                      <a:pt x="9954" y="25466"/>
                      <a:pt x="10119" y="25472"/>
                      <a:pt x="10284" y="25472"/>
                    </a:cubicBezTo>
                    <a:cubicBezTo>
                      <a:pt x="13124" y="25472"/>
                      <a:pt x="15912" y="23433"/>
                      <a:pt x="17193" y="20869"/>
                    </a:cubicBezTo>
                    <a:lnTo>
                      <a:pt x="17193" y="20869"/>
                    </a:lnTo>
                    <a:cubicBezTo>
                      <a:pt x="16460" y="21602"/>
                      <a:pt x="15471" y="22042"/>
                      <a:pt x="14444" y="22152"/>
                    </a:cubicBezTo>
                    <a:cubicBezTo>
                      <a:pt x="13381" y="22152"/>
                      <a:pt x="12281" y="21492"/>
                      <a:pt x="12135" y="20466"/>
                    </a:cubicBezTo>
                    <a:cubicBezTo>
                      <a:pt x="11988" y="19403"/>
                      <a:pt x="12831" y="18486"/>
                      <a:pt x="13784" y="18010"/>
                    </a:cubicBezTo>
                    <a:cubicBezTo>
                      <a:pt x="14701" y="17533"/>
                      <a:pt x="15800" y="17350"/>
                      <a:pt x="16717" y="16837"/>
                    </a:cubicBezTo>
                    <a:cubicBezTo>
                      <a:pt x="18147" y="16030"/>
                      <a:pt x="19063" y="14491"/>
                      <a:pt x="19540" y="12914"/>
                    </a:cubicBezTo>
                    <a:cubicBezTo>
                      <a:pt x="20749" y="9102"/>
                      <a:pt x="19466" y="4593"/>
                      <a:pt x="16350" y="2064"/>
                    </a:cubicBezTo>
                    <a:cubicBezTo>
                      <a:pt x="14675" y="703"/>
                      <a:pt x="12511" y="0"/>
                      <a:pt x="103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6"/>
              <p:cNvSpPr/>
              <p:nvPr/>
            </p:nvSpPr>
            <p:spPr>
              <a:xfrm>
                <a:off x="6049350" y="2694800"/>
                <a:ext cx="159475" cy="39425"/>
              </a:xfrm>
              <a:custGeom>
                <a:avLst/>
                <a:gdLst/>
                <a:ahLst/>
                <a:cxnLst/>
                <a:rect l="l" t="t" r="r" b="b"/>
                <a:pathLst>
                  <a:path w="6379" h="1577" fill="none" extrusionOk="0">
                    <a:moveTo>
                      <a:pt x="0" y="1577"/>
                    </a:moveTo>
                    <a:cubicBezTo>
                      <a:pt x="1870" y="331"/>
                      <a:pt x="4216" y="1"/>
                      <a:pt x="6379" y="734"/>
                    </a:cubicBezTo>
                  </a:path>
                </a:pathLst>
              </a:custGeom>
              <a:noFill/>
              <a:ln w="27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6"/>
              <p:cNvSpPr/>
              <p:nvPr/>
            </p:nvSpPr>
            <p:spPr>
              <a:xfrm>
                <a:off x="6038350" y="2738800"/>
                <a:ext cx="260300" cy="122825"/>
              </a:xfrm>
              <a:custGeom>
                <a:avLst/>
                <a:gdLst/>
                <a:ahLst/>
                <a:cxnLst/>
                <a:rect l="l" t="t" r="r" b="b"/>
                <a:pathLst>
                  <a:path w="10412" h="4913" fill="none" extrusionOk="0">
                    <a:moveTo>
                      <a:pt x="0" y="1980"/>
                    </a:moveTo>
                    <a:cubicBezTo>
                      <a:pt x="3666" y="0"/>
                      <a:pt x="8285" y="1283"/>
                      <a:pt x="10411" y="4912"/>
                    </a:cubicBezTo>
                  </a:path>
                </a:pathLst>
              </a:custGeom>
              <a:noFill/>
              <a:ln w="27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6"/>
              <p:cNvSpPr/>
              <p:nvPr/>
            </p:nvSpPr>
            <p:spPr>
              <a:xfrm>
                <a:off x="6036500" y="2822200"/>
                <a:ext cx="243800" cy="194300"/>
              </a:xfrm>
              <a:custGeom>
                <a:avLst/>
                <a:gdLst/>
                <a:ahLst/>
                <a:cxnLst/>
                <a:rect l="l" t="t" r="r" b="b"/>
                <a:pathLst>
                  <a:path w="9752" h="7772" fill="none" extrusionOk="0">
                    <a:moveTo>
                      <a:pt x="1" y="880"/>
                    </a:moveTo>
                    <a:cubicBezTo>
                      <a:pt x="4620" y="0"/>
                      <a:pt x="9019" y="3116"/>
                      <a:pt x="9752" y="7772"/>
                    </a:cubicBezTo>
                  </a:path>
                </a:pathLst>
              </a:custGeom>
              <a:noFill/>
              <a:ln w="27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6"/>
              <p:cNvSpPr/>
              <p:nvPr/>
            </p:nvSpPr>
            <p:spPr>
              <a:xfrm>
                <a:off x="6031925" y="2902850"/>
                <a:ext cx="173225" cy="195225"/>
              </a:xfrm>
              <a:custGeom>
                <a:avLst/>
                <a:gdLst/>
                <a:ahLst/>
                <a:cxnLst/>
                <a:rect l="l" t="t" r="r" b="b"/>
                <a:pathLst>
                  <a:path w="6929" h="7809" fill="none" extrusionOk="0">
                    <a:moveTo>
                      <a:pt x="1" y="0"/>
                    </a:moveTo>
                    <a:cubicBezTo>
                      <a:pt x="4033" y="110"/>
                      <a:pt x="6929" y="3886"/>
                      <a:pt x="6013" y="7808"/>
                    </a:cubicBezTo>
                  </a:path>
                </a:pathLst>
              </a:custGeom>
              <a:noFill/>
              <a:ln w="27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6"/>
              <p:cNvSpPr/>
              <p:nvPr/>
            </p:nvSpPr>
            <p:spPr>
              <a:xfrm>
                <a:off x="6021850" y="2932175"/>
                <a:ext cx="185150" cy="314350"/>
              </a:xfrm>
              <a:custGeom>
                <a:avLst/>
                <a:gdLst/>
                <a:ahLst/>
                <a:cxnLst/>
                <a:rect l="l" t="t" r="r" b="b"/>
                <a:pathLst>
                  <a:path w="7406" h="12574" fill="none" extrusionOk="0">
                    <a:moveTo>
                      <a:pt x="0" y="0"/>
                    </a:moveTo>
                    <a:cubicBezTo>
                      <a:pt x="1797" y="843"/>
                      <a:pt x="2896" y="2713"/>
                      <a:pt x="2823" y="4729"/>
                    </a:cubicBezTo>
                    <a:cubicBezTo>
                      <a:pt x="2750" y="5902"/>
                      <a:pt x="2237" y="7002"/>
                      <a:pt x="1980" y="8175"/>
                    </a:cubicBezTo>
                    <a:cubicBezTo>
                      <a:pt x="1687" y="9311"/>
                      <a:pt x="1687" y="10668"/>
                      <a:pt x="2420" y="11547"/>
                    </a:cubicBezTo>
                    <a:cubicBezTo>
                      <a:pt x="3043" y="12207"/>
                      <a:pt x="3886" y="12574"/>
                      <a:pt x="4803" y="12574"/>
                    </a:cubicBezTo>
                    <a:cubicBezTo>
                      <a:pt x="5682" y="12574"/>
                      <a:pt x="6562" y="12427"/>
                      <a:pt x="7405" y="12171"/>
                    </a:cubicBezTo>
                  </a:path>
                </a:pathLst>
              </a:custGeom>
              <a:noFill/>
              <a:ln w="27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6"/>
              <p:cNvSpPr/>
              <p:nvPr/>
            </p:nvSpPr>
            <p:spPr>
              <a:xfrm>
                <a:off x="5970525" y="2999075"/>
                <a:ext cx="106325" cy="278625"/>
              </a:xfrm>
              <a:custGeom>
                <a:avLst/>
                <a:gdLst/>
                <a:ahLst/>
                <a:cxnLst/>
                <a:rect l="l" t="t" r="r" b="b"/>
                <a:pathLst>
                  <a:path w="4253" h="11145" fill="none" extrusionOk="0">
                    <a:moveTo>
                      <a:pt x="4253" y="11144"/>
                    </a:moveTo>
                    <a:cubicBezTo>
                      <a:pt x="3080" y="10778"/>
                      <a:pt x="2053" y="10118"/>
                      <a:pt x="1210" y="9238"/>
                    </a:cubicBezTo>
                    <a:cubicBezTo>
                      <a:pt x="367" y="8358"/>
                      <a:pt x="1" y="7148"/>
                      <a:pt x="184" y="5939"/>
                    </a:cubicBezTo>
                    <a:cubicBezTo>
                      <a:pt x="367" y="5206"/>
                      <a:pt x="697" y="4546"/>
                      <a:pt x="1100" y="3923"/>
                    </a:cubicBezTo>
                    <a:cubicBezTo>
                      <a:pt x="1503" y="3299"/>
                      <a:pt x="1797" y="2603"/>
                      <a:pt x="1907" y="1870"/>
                    </a:cubicBezTo>
                    <a:cubicBezTo>
                      <a:pt x="2017" y="1100"/>
                      <a:pt x="1613" y="367"/>
                      <a:pt x="954" y="0"/>
                    </a:cubicBezTo>
                  </a:path>
                </a:pathLst>
              </a:custGeom>
              <a:noFill/>
              <a:ln w="27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6"/>
              <p:cNvSpPr/>
              <p:nvPr/>
            </p:nvSpPr>
            <p:spPr>
              <a:xfrm>
                <a:off x="5925625" y="3161275"/>
                <a:ext cx="18350" cy="62350"/>
              </a:xfrm>
              <a:custGeom>
                <a:avLst/>
                <a:gdLst/>
                <a:ahLst/>
                <a:cxnLst/>
                <a:rect l="l" t="t" r="r" b="b"/>
                <a:pathLst>
                  <a:path w="734" h="2494" fill="none" extrusionOk="0">
                    <a:moveTo>
                      <a:pt x="733" y="2493"/>
                    </a:moveTo>
                    <a:cubicBezTo>
                      <a:pt x="257" y="1760"/>
                      <a:pt x="0" y="880"/>
                      <a:pt x="37" y="1"/>
                    </a:cubicBezTo>
                  </a:path>
                </a:pathLst>
              </a:custGeom>
              <a:noFill/>
              <a:ln w="27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6"/>
              <p:cNvSpPr/>
              <p:nvPr/>
            </p:nvSpPr>
            <p:spPr>
              <a:xfrm>
                <a:off x="5240100" y="3249250"/>
                <a:ext cx="673625" cy="1157500"/>
              </a:xfrm>
              <a:custGeom>
                <a:avLst/>
                <a:gdLst/>
                <a:ahLst/>
                <a:cxnLst/>
                <a:rect l="l" t="t" r="r" b="b"/>
                <a:pathLst>
                  <a:path w="26945" h="46300" extrusionOk="0">
                    <a:moveTo>
                      <a:pt x="8579" y="1"/>
                    </a:moveTo>
                    <a:lnTo>
                      <a:pt x="8139" y="221"/>
                    </a:lnTo>
                    <a:cubicBezTo>
                      <a:pt x="4437" y="1980"/>
                      <a:pt x="1614" y="5133"/>
                      <a:pt x="258" y="8945"/>
                    </a:cubicBezTo>
                    <a:cubicBezTo>
                      <a:pt x="1" y="9715"/>
                      <a:pt x="1" y="10558"/>
                      <a:pt x="258" y="11328"/>
                    </a:cubicBezTo>
                    <a:cubicBezTo>
                      <a:pt x="1614" y="15544"/>
                      <a:pt x="3264" y="19650"/>
                      <a:pt x="5206" y="23609"/>
                    </a:cubicBezTo>
                    <a:cubicBezTo>
                      <a:pt x="3374" y="31160"/>
                      <a:pt x="3923" y="39078"/>
                      <a:pt x="6783" y="46300"/>
                    </a:cubicBezTo>
                    <a:cubicBezTo>
                      <a:pt x="14004" y="44614"/>
                      <a:pt x="20859" y="41571"/>
                      <a:pt x="26945" y="37355"/>
                    </a:cubicBezTo>
                    <a:cubicBezTo>
                      <a:pt x="23755" y="30647"/>
                      <a:pt x="18293" y="25295"/>
                      <a:pt x="11585" y="22179"/>
                    </a:cubicBezTo>
                    <a:cubicBezTo>
                      <a:pt x="10962" y="18330"/>
                      <a:pt x="17450" y="12611"/>
                      <a:pt x="20933" y="5683"/>
                    </a:cubicBezTo>
                    <a:cubicBezTo>
                      <a:pt x="21556" y="4473"/>
                      <a:pt x="20969" y="3007"/>
                      <a:pt x="19686" y="2604"/>
                    </a:cubicBezTo>
                    <a:lnTo>
                      <a:pt x="19650" y="2604"/>
                    </a:lnTo>
                    <a:cubicBezTo>
                      <a:pt x="16021" y="1540"/>
                      <a:pt x="12318" y="661"/>
                      <a:pt x="85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6"/>
              <p:cNvSpPr/>
              <p:nvPr/>
            </p:nvSpPr>
            <p:spPr>
              <a:xfrm>
                <a:off x="5350075" y="3249250"/>
                <a:ext cx="381275" cy="243800"/>
              </a:xfrm>
              <a:custGeom>
                <a:avLst/>
                <a:gdLst/>
                <a:ahLst/>
                <a:cxnLst/>
                <a:rect l="l" t="t" r="r" b="b"/>
                <a:pathLst>
                  <a:path w="15251" h="9752" extrusionOk="0">
                    <a:moveTo>
                      <a:pt x="4180" y="1"/>
                    </a:moveTo>
                    <a:lnTo>
                      <a:pt x="3703" y="221"/>
                    </a:lnTo>
                    <a:cubicBezTo>
                      <a:pt x="1761" y="3043"/>
                      <a:pt x="478" y="6306"/>
                      <a:pt x="1" y="9752"/>
                    </a:cubicBezTo>
                    <a:cubicBezTo>
                      <a:pt x="4583" y="6379"/>
                      <a:pt x="9752" y="3960"/>
                      <a:pt x="15251" y="2604"/>
                    </a:cubicBezTo>
                    <a:cubicBezTo>
                      <a:pt x="11585" y="1540"/>
                      <a:pt x="7919" y="661"/>
                      <a:pt x="4180" y="1"/>
                    </a:cubicBezTo>
                    <a:close/>
                  </a:path>
                </a:pathLst>
              </a:custGeom>
              <a:solidFill>
                <a:srgbClr val="D279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6"/>
              <p:cNvSpPr/>
              <p:nvPr/>
            </p:nvSpPr>
            <p:spPr>
              <a:xfrm>
                <a:off x="5019250" y="3319175"/>
                <a:ext cx="820250" cy="769575"/>
              </a:xfrm>
              <a:custGeom>
                <a:avLst/>
                <a:gdLst/>
                <a:ahLst/>
                <a:cxnLst/>
                <a:rect l="l" t="t" r="r" b="b"/>
                <a:pathLst>
                  <a:path w="32810" h="30783" extrusionOk="0">
                    <a:moveTo>
                      <a:pt x="29542" y="0"/>
                    </a:moveTo>
                    <a:cubicBezTo>
                      <a:pt x="29163" y="0"/>
                      <a:pt x="28780" y="70"/>
                      <a:pt x="28410" y="210"/>
                    </a:cubicBezTo>
                    <a:cubicBezTo>
                      <a:pt x="27347" y="613"/>
                      <a:pt x="26504" y="1420"/>
                      <a:pt x="26064" y="2446"/>
                    </a:cubicBezTo>
                    <a:cubicBezTo>
                      <a:pt x="22398" y="10584"/>
                      <a:pt x="15360" y="16596"/>
                      <a:pt x="8175" y="22315"/>
                    </a:cubicBezTo>
                    <a:cubicBezTo>
                      <a:pt x="5646" y="24294"/>
                      <a:pt x="3116" y="26274"/>
                      <a:pt x="660" y="28290"/>
                    </a:cubicBezTo>
                    <a:cubicBezTo>
                      <a:pt x="184" y="28693"/>
                      <a:pt x="0" y="29353"/>
                      <a:pt x="184" y="29976"/>
                    </a:cubicBezTo>
                    <a:cubicBezTo>
                      <a:pt x="367" y="30563"/>
                      <a:pt x="954" y="30746"/>
                      <a:pt x="1577" y="30783"/>
                    </a:cubicBezTo>
                    <a:cubicBezTo>
                      <a:pt x="5133" y="29426"/>
                      <a:pt x="8542" y="27777"/>
                      <a:pt x="11804" y="25797"/>
                    </a:cubicBezTo>
                    <a:cubicBezTo>
                      <a:pt x="16460" y="22938"/>
                      <a:pt x="20712" y="19455"/>
                      <a:pt x="24378" y="15386"/>
                    </a:cubicBezTo>
                    <a:cubicBezTo>
                      <a:pt x="26504" y="13003"/>
                      <a:pt x="28557" y="10511"/>
                      <a:pt x="30463" y="7981"/>
                    </a:cubicBezTo>
                    <a:cubicBezTo>
                      <a:pt x="31306" y="6882"/>
                      <a:pt x="32113" y="5782"/>
                      <a:pt x="32443" y="4462"/>
                    </a:cubicBezTo>
                    <a:cubicBezTo>
                      <a:pt x="32809" y="3142"/>
                      <a:pt x="32553" y="1603"/>
                      <a:pt x="31526" y="723"/>
                    </a:cubicBezTo>
                    <a:cubicBezTo>
                      <a:pt x="30952" y="245"/>
                      <a:pt x="30253" y="0"/>
                      <a:pt x="29542" y="0"/>
                    </a:cubicBezTo>
                    <a:close/>
                  </a:path>
                </a:pathLst>
              </a:custGeom>
              <a:solidFill>
                <a:srgbClr val="D279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6"/>
              <p:cNvSpPr/>
              <p:nvPr/>
            </p:nvSpPr>
            <p:spPr>
              <a:xfrm>
                <a:off x="5223625" y="3319175"/>
                <a:ext cx="615875" cy="644950"/>
              </a:xfrm>
              <a:custGeom>
                <a:avLst/>
                <a:gdLst/>
                <a:ahLst/>
                <a:cxnLst/>
                <a:rect l="l" t="t" r="r" b="b"/>
                <a:pathLst>
                  <a:path w="24635" h="25798" extrusionOk="0">
                    <a:moveTo>
                      <a:pt x="21367" y="0"/>
                    </a:moveTo>
                    <a:cubicBezTo>
                      <a:pt x="20988" y="0"/>
                      <a:pt x="20605" y="70"/>
                      <a:pt x="20235" y="210"/>
                    </a:cubicBezTo>
                    <a:cubicBezTo>
                      <a:pt x="19172" y="613"/>
                      <a:pt x="18329" y="1420"/>
                      <a:pt x="17889" y="2446"/>
                    </a:cubicBezTo>
                    <a:cubicBezTo>
                      <a:pt x="14223" y="10584"/>
                      <a:pt x="7185" y="16596"/>
                      <a:pt x="0" y="22315"/>
                    </a:cubicBezTo>
                    <a:lnTo>
                      <a:pt x="3629" y="25797"/>
                    </a:lnTo>
                    <a:cubicBezTo>
                      <a:pt x="8285" y="22938"/>
                      <a:pt x="12537" y="19455"/>
                      <a:pt x="16203" y="15386"/>
                    </a:cubicBezTo>
                    <a:cubicBezTo>
                      <a:pt x="18329" y="13003"/>
                      <a:pt x="20382" y="10511"/>
                      <a:pt x="22288" y="7981"/>
                    </a:cubicBezTo>
                    <a:cubicBezTo>
                      <a:pt x="23131" y="6882"/>
                      <a:pt x="23938" y="5782"/>
                      <a:pt x="24268" y="4462"/>
                    </a:cubicBezTo>
                    <a:cubicBezTo>
                      <a:pt x="24634" y="3142"/>
                      <a:pt x="24378" y="1603"/>
                      <a:pt x="23351" y="723"/>
                    </a:cubicBezTo>
                    <a:cubicBezTo>
                      <a:pt x="22777" y="245"/>
                      <a:pt x="22078" y="0"/>
                      <a:pt x="213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6"/>
              <p:cNvSpPr/>
              <p:nvPr/>
            </p:nvSpPr>
            <p:spPr>
              <a:xfrm>
                <a:off x="4756800" y="4006775"/>
                <a:ext cx="314700" cy="142075"/>
              </a:xfrm>
              <a:custGeom>
                <a:avLst/>
                <a:gdLst/>
                <a:ahLst/>
                <a:cxnLst/>
                <a:rect l="l" t="t" r="r" b="b"/>
                <a:pathLst>
                  <a:path w="12588" h="5683" extrusionOk="0">
                    <a:moveTo>
                      <a:pt x="9290" y="0"/>
                    </a:moveTo>
                    <a:cubicBezTo>
                      <a:pt x="8405" y="0"/>
                      <a:pt x="7556" y="430"/>
                      <a:pt x="6796" y="859"/>
                    </a:cubicBezTo>
                    <a:cubicBezTo>
                      <a:pt x="6026" y="1262"/>
                      <a:pt x="5256" y="1739"/>
                      <a:pt x="4560" y="2216"/>
                    </a:cubicBezTo>
                    <a:lnTo>
                      <a:pt x="1627" y="2472"/>
                    </a:lnTo>
                    <a:cubicBezTo>
                      <a:pt x="1334" y="2472"/>
                      <a:pt x="1004" y="2545"/>
                      <a:pt x="747" y="2729"/>
                    </a:cubicBezTo>
                    <a:cubicBezTo>
                      <a:pt x="491" y="2875"/>
                      <a:pt x="491" y="3242"/>
                      <a:pt x="711" y="3462"/>
                    </a:cubicBezTo>
                    <a:cubicBezTo>
                      <a:pt x="699" y="3461"/>
                      <a:pt x="686" y="3460"/>
                      <a:pt x="674" y="3460"/>
                    </a:cubicBezTo>
                    <a:cubicBezTo>
                      <a:pt x="353" y="3460"/>
                      <a:pt x="0" y="3914"/>
                      <a:pt x="601" y="4232"/>
                    </a:cubicBezTo>
                    <a:cubicBezTo>
                      <a:pt x="454" y="4305"/>
                      <a:pt x="344" y="4525"/>
                      <a:pt x="454" y="4708"/>
                    </a:cubicBezTo>
                    <a:cubicBezTo>
                      <a:pt x="601" y="5038"/>
                      <a:pt x="1004" y="5038"/>
                      <a:pt x="1261" y="5038"/>
                    </a:cubicBezTo>
                    <a:cubicBezTo>
                      <a:pt x="1224" y="5075"/>
                      <a:pt x="894" y="5515"/>
                      <a:pt x="1737" y="5625"/>
                    </a:cubicBezTo>
                    <a:cubicBezTo>
                      <a:pt x="1901" y="5621"/>
                      <a:pt x="2056" y="5619"/>
                      <a:pt x="2204" y="5619"/>
                    </a:cubicBezTo>
                    <a:cubicBezTo>
                      <a:pt x="3086" y="5619"/>
                      <a:pt x="3734" y="5682"/>
                      <a:pt x="4576" y="5682"/>
                    </a:cubicBezTo>
                    <a:cubicBezTo>
                      <a:pt x="4830" y="5682"/>
                      <a:pt x="5102" y="5676"/>
                      <a:pt x="5403" y="5661"/>
                    </a:cubicBezTo>
                    <a:cubicBezTo>
                      <a:pt x="6759" y="5588"/>
                      <a:pt x="8116" y="5368"/>
                      <a:pt x="9435" y="4965"/>
                    </a:cubicBezTo>
                    <a:cubicBezTo>
                      <a:pt x="10718" y="4562"/>
                      <a:pt x="11855" y="3645"/>
                      <a:pt x="12588" y="2472"/>
                    </a:cubicBezTo>
                    <a:cubicBezTo>
                      <a:pt x="12551" y="1849"/>
                      <a:pt x="12111" y="1409"/>
                      <a:pt x="11598" y="1042"/>
                    </a:cubicBezTo>
                    <a:cubicBezTo>
                      <a:pt x="11048" y="529"/>
                      <a:pt x="10315" y="163"/>
                      <a:pt x="9582" y="16"/>
                    </a:cubicBezTo>
                    <a:cubicBezTo>
                      <a:pt x="9484" y="5"/>
                      <a:pt x="9387" y="0"/>
                      <a:pt x="9290" y="0"/>
                    </a:cubicBezTo>
                    <a:close/>
                  </a:path>
                </a:pathLst>
              </a:custGeom>
              <a:solidFill>
                <a:srgbClr val="D279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6"/>
              <p:cNvSpPr/>
              <p:nvPr/>
            </p:nvSpPr>
            <p:spPr>
              <a:xfrm>
                <a:off x="4896450" y="4042000"/>
                <a:ext cx="107250" cy="87075"/>
              </a:xfrm>
              <a:custGeom>
                <a:avLst/>
                <a:gdLst/>
                <a:ahLst/>
                <a:cxnLst/>
                <a:rect l="l" t="t" r="r" b="b"/>
                <a:pathLst>
                  <a:path w="4290" h="3483" fill="none" extrusionOk="0">
                    <a:moveTo>
                      <a:pt x="4289" y="403"/>
                    </a:moveTo>
                    <a:cubicBezTo>
                      <a:pt x="3666" y="0"/>
                      <a:pt x="2860" y="110"/>
                      <a:pt x="2346" y="623"/>
                    </a:cubicBezTo>
                    <a:cubicBezTo>
                      <a:pt x="2016" y="1026"/>
                      <a:pt x="1833" y="1503"/>
                      <a:pt x="1760" y="2016"/>
                    </a:cubicBezTo>
                    <a:cubicBezTo>
                      <a:pt x="1283" y="2310"/>
                      <a:pt x="807" y="2566"/>
                      <a:pt x="330" y="2823"/>
                    </a:cubicBezTo>
                    <a:cubicBezTo>
                      <a:pt x="257" y="2823"/>
                      <a:pt x="183" y="2859"/>
                      <a:pt x="110" y="2933"/>
                    </a:cubicBezTo>
                    <a:cubicBezTo>
                      <a:pt x="37" y="2969"/>
                      <a:pt x="0" y="3043"/>
                      <a:pt x="0" y="3153"/>
                    </a:cubicBezTo>
                    <a:cubicBezTo>
                      <a:pt x="74" y="3299"/>
                      <a:pt x="183" y="3409"/>
                      <a:pt x="367" y="3446"/>
                    </a:cubicBezTo>
                    <a:cubicBezTo>
                      <a:pt x="513" y="3483"/>
                      <a:pt x="660" y="3483"/>
                      <a:pt x="807" y="3446"/>
                    </a:cubicBezTo>
                    <a:cubicBezTo>
                      <a:pt x="1906" y="3299"/>
                      <a:pt x="3006" y="3006"/>
                      <a:pt x="4033" y="2566"/>
                    </a:cubicBezTo>
                  </a:path>
                </a:pathLst>
              </a:custGeom>
              <a:noFill/>
              <a:ln w="27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6"/>
              <p:cNvSpPr/>
              <p:nvPr/>
            </p:nvSpPr>
            <p:spPr>
              <a:xfrm>
                <a:off x="4874450" y="4069475"/>
                <a:ext cx="13775" cy="39450"/>
              </a:xfrm>
              <a:custGeom>
                <a:avLst/>
                <a:gdLst/>
                <a:ahLst/>
                <a:cxnLst/>
                <a:rect l="l" t="t" r="r" b="b"/>
                <a:pathLst>
                  <a:path w="551" h="1578" fill="none" extrusionOk="0">
                    <a:moveTo>
                      <a:pt x="0" y="1"/>
                    </a:moveTo>
                    <a:cubicBezTo>
                      <a:pt x="37" y="551"/>
                      <a:pt x="220" y="1101"/>
                      <a:pt x="550" y="1577"/>
                    </a:cubicBezTo>
                  </a:path>
                </a:pathLst>
              </a:custGeom>
              <a:noFill/>
              <a:ln w="2750" cap="rnd" cmpd="sng">
                <a:solidFill>
                  <a:srgbClr val="8F44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6"/>
              <p:cNvSpPr/>
              <p:nvPr/>
            </p:nvSpPr>
            <p:spPr>
              <a:xfrm>
                <a:off x="4790125" y="4121725"/>
                <a:ext cx="88025" cy="9175"/>
              </a:xfrm>
              <a:custGeom>
                <a:avLst/>
                <a:gdLst/>
                <a:ahLst/>
                <a:cxnLst/>
                <a:rect l="l" t="t" r="r" b="b"/>
                <a:pathLst>
                  <a:path w="3521" h="367" fill="none" extrusionOk="0">
                    <a:moveTo>
                      <a:pt x="1" y="367"/>
                    </a:moveTo>
                    <a:cubicBezTo>
                      <a:pt x="477" y="147"/>
                      <a:pt x="1027" y="74"/>
                      <a:pt x="1541" y="110"/>
                    </a:cubicBezTo>
                    <a:cubicBezTo>
                      <a:pt x="2200" y="147"/>
                      <a:pt x="2860" y="110"/>
                      <a:pt x="3520" y="0"/>
                    </a:cubicBezTo>
                  </a:path>
                </a:pathLst>
              </a:custGeom>
              <a:noFill/>
              <a:ln w="27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6"/>
              <p:cNvSpPr/>
              <p:nvPr/>
            </p:nvSpPr>
            <p:spPr>
              <a:xfrm>
                <a:off x="4773650" y="4100650"/>
                <a:ext cx="96250" cy="9175"/>
              </a:xfrm>
              <a:custGeom>
                <a:avLst/>
                <a:gdLst/>
                <a:ahLst/>
                <a:cxnLst/>
                <a:rect l="l" t="t" r="r" b="b"/>
                <a:pathLst>
                  <a:path w="3850" h="367" fill="none" extrusionOk="0">
                    <a:moveTo>
                      <a:pt x="0" y="367"/>
                    </a:moveTo>
                    <a:cubicBezTo>
                      <a:pt x="1246" y="0"/>
                      <a:pt x="2603" y="330"/>
                      <a:pt x="3849" y="37"/>
                    </a:cubicBezTo>
                  </a:path>
                </a:pathLst>
              </a:custGeom>
              <a:noFill/>
              <a:ln w="27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6"/>
              <p:cNvSpPr/>
              <p:nvPr/>
            </p:nvSpPr>
            <p:spPr>
              <a:xfrm>
                <a:off x="4777300" y="4085975"/>
                <a:ext cx="89850" cy="7350"/>
              </a:xfrm>
              <a:custGeom>
                <a:avLst/>
                <a:gdLst/>
                <a:ahLst/>
                <a:cxnLst/>
                <a:rect l="l" t="t" r="r" b="b"/>
                <a:pathLst>
                  <a:path w="3594" h="294" fill="none" extrusionOk="0">
                    <a:moveTo>
                      <a:pt x="1" y="294"/>
                    </a:moveTo>
                    <a:cubicBezTo>
                      <a:pt x="624" y="184"/>
                      <a:pt x="1247" y="184"/>
                      <a:pt x="1907" y="184"/>
                    </a:cubicBezTo>
                    <a:cubicBezTo>
                      <a:pt x="2457" y="221"/>
                      <a:pt x="3043" y="147"/>
                      <a:pt x="3593" y="1"/>
                    </a:cubicBezTo>
                  </a:path>
                </a:pathLst>
              </a:custGeom>
              <a:noFill/>
              <a:ln w="27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6"/>
              <p:cNvSpPr/>
              <p:nvPr/>
            </p:nvSpPr>
            <p:spPr>
              <a:xfrm>
                <a:off x="5524225" y="3186950"/>
                <a:ext cx="120975" cy="148475"/>
              </a:xfrm>
              <a:custGeom>
                <a:avLst/>
                <a:gdLst/>
                <a:ahLst/>
                <a:cxnLst/>
                <a:rect l="l" t="t" r="r" b="b"/>
                <a:pathLst>
                  <a:path w="4839" h="5939" extrusionOk="0">
                    <a:moveTo>
                      <a:pt x="1503" y="0"/>
                    </a:moveTo>
                    <a:lnTo>
                      <a:pt x="0" y="5022"/>
                    </a:lnTo>
                    <a:lnTo>
                      <a:pt x="3739" y="5939"/>
                    </a:lnTo>
                    <a:lnTo>
                      <a:pt x="4839" y="367"/>
                    </a:lnTo>
                    <a:lnTo>
                      <a:pt x="1503" y="0"/>
                    </a:lnTo>
                    <a:close/>
                  </a:path>
                </a:pathLst>
              </a:custGeom>
              <a:solidFill>
                <a:srgbClr val="D279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6"/>
              <p:cNvSpPr/>
              <p:nvPr/>
            </p:nvSpPr>
            <p:spPr>
              <a:xfrm>
                <a:off x="5391325" y="2438150"/>
                <a:ext cx="655300" cy="707700"/>
              </a:xfrm>
              <a:custGeom>
                <a:avLst/>
                <a:gdLst/>
                <a:ahLst/>
                <a:cxnLst/>
                <a:rect l="l" t="t" r="r" b="b"/>
                <a:pathLst>
                  <a:path w="26212" h="28308" extrusionOk="0">
                    <a:moveTo>
                      <a:pt x="15550" y="1"/>
                    </a:moveTo>
                    <a:cubicBezTo>
                      <a:pt x="13952" y="1"/>
                      <a:pt x="12398" y="551"/>
                      <a:pt x="11145" y="1542"/>
                    </a:cubicBezTo>
                    <a:cubicBezTo>
                      <a:pt x="10037" y="1154"/>
                      <a:pt x="8888" y="965"/>
                      <a:pt x="7744" y="965"/>
                    </a:cubicBezTo>
                    <a:cubicBezTo>
                      <a:pt x="5214" y="965"/>
                      <a:pt x="2714" y="1890"/>
                      <a:pt x="770" y="3632"/>
                    </a:cubicBezTo>
                    <a:cubicBezTo>
                      <a:pt x="1320" y="3998"/>
                      <a:pt x="1760" y="4365"/>
                      <a:pt x="2273" y="4731"/>
                    </a:cubicBezTo>
                    <a:cubicBezTo>
                      <a:pt x="2200" y="4731"/>
                      <a:pt x="2127" y="4805"/>
                      <a:pt x="2053" y="4805"/>
                    </a:cubicBezTo>
                    <a:lnTo>
                      <a:pt x="2677" y="5318"/>
                    </a:lnTo>
                    <a:cubicBezTo>
                      <a:pt x="1577" y="7334"/>
                      <a:pt x="807" y="9534"/>
                      <a:pt x="367" y="11806"/>
                    </a:cubicBezTo>
                    <a:cubicBezTo>
                      <a:pt x="1" y="13786"/>
                      <a:pt x="1" y="15802"/>
                      <a:pt x="294" y="17782"/>
                    </a:cubicBezTo>
                    <a:cubicBezTo>
                      <a:pt x="1687" y="19541"/>
                      <a:pt x="3300" y="21154"/>
                      <a:pt x="5059" y="22584"/>
                    </a:cubicBezTo>
                    <a:cubicBezTo>
                      <a:pt x="8285" y="25223"/>
                      <a:pt x="12794" y="25920"/>
                      <a:pt x="16350" y="28083"/>
                    </a:cubicBezTo>
                    <a:cubicBezTo>
                      <a:pt x="16607" y="28232"/>
                      <a:pt x="16901" y="28307"/>
                      <a:pt x="17196" y="28307"/>
                    </a:cubicBezTo>
                    <a:cubicBezTo>
                      <a:pt x="17407" y="28307"/>
                      <a:pt x="17618" y="28269"/>
                      <a:pt x="17816" y="28192"/>
                    </a:cubicBezTo>
                    <a:cubicBezTo>
                      <a:pt x="18293" y="27973"/>
                      <a:pt x="18733" y="27679"/>
                      <a:pt x="19099" y="27313"/>
                    </a:cubicBezTo>
                    <a:cubicBezTo>
                      <a:pt x="20456" y="26140"/>
                      <a:pt x="21666" y="24747"/>
                      <a:pt x="22619" y="23244"/>
                    </a:cubicBezTo>
                    <a:cubicBezTo>
                      <a:pt x="25441" y="18771"/>
                      <a:pt x="26211" y="13346"/>
                      <a:pt x="24708" y="8287"/>
                    </a:cubicBezTo>
                    <a:cubicBezTo>
                      <a:pt x="24158" y="6344"/>
                      <a:pt x="23205" y="4585"/>
                      <a:pt x="21885" y="3045"/>
                    </a:cubicBezTo>
                    <a:cubicBezTo>
                      <a:pt x="20566" y="1542"/>
                      <a:pt x="18770" y="516"/>
                      <a:pt x="16790" y="112"/>
                    </a:cubicBezTo>
                    <a:cubicBezTo>
                      <a:pt x="16377" y="37"/>
                      <a:pt x="15962" y="1"/>
                      <a:pt x="155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6"/>
              <p:cNvSpPr/>
              <p:nvPr/>
            </p:nvSpPr>
            <p:spPr>
              <a:xfrm>
                <a:off x="5354675" y="2492300"/>
                <a:ext cx="662625" cy="732100"/>
              </a:xfrm>
              <a:custGeom>
                <a:avLst/>
                <a:gdLst/>
                <a:ahLst/>
                <a:cxnLst/>
                <a:rect l="l" t="t" r="r" b="b"/>
                <a:pathLst>
                  <a:path w="26505" h="29284" extrusionOk="0">
                    <a:moveTo>
                      <a:pt x="14340" y="0"/>
                    </a:moveTo>
                    <a:cubicBezTo>
                      <a:pt x="9803" y="0"/>
                      <a:pt x="5600" y="3031"/>
                      <a:pt x="3483" y="7624"/>
                    </a:cubicBezTo>
                    <a:cubicBezTo>
                      <a:pt x="3336" y="7991"/>
                      <a:pt x="3153" y="8394"/>
                      <a:pt x="3043" y="8761"/>
                    </a:cubicBezTo>
                    <a:cubicBezTo>
                      <a:pt x="2713" y="9677"/>
                      <a:pt x="2456" y="10593"/>
                      <a:pt x="2310" y="11510"/>
                    </a:cubicBezTo>
                    <a:cubicBezTo>
                      <a:pt x="2090" y="12646"/>
                      <a:pt x="2016" y="13819"/>
                      <a:pt x="2090" y="14956"/>
                    </a:cubicBezTo>
                    <a:cubicBezTo>
                      <a:pt x="1210" y="16092"/>
                      <a:pt x="367" y="17302"/>
                      <a:pt x="147" y="18695"/>
                    </a:cubicBezTo>
                    <a:cubicBezTo>
                      <a:pt x="0" y="19868"/>
                      <a:pt x="184" y="21041"/>
                      <a:pt x="660" y="22104"/>
                    </a:cubicBezTo>
                    <a:cubicBezTo>
                      <a:pt x="1870" y="25073"/>
                      <a:pt x="4216" y="27493"/>
                      <a:pt x="7149" y="28776"/>
                    </a:cubicBezTo>
                    <a:cubicBezTo>
                      <a:pt x="7957" y="29134"/>
                      <a:pt x="8840" y="29284"/>
                      <a:pt x="9755" y="29284"/>
                    </a:cubicBezTo>
                    <a:cubicBezTo>
                      <a:pt x="12117" y="29284"/>
                      <a:pt x="14692" y="28287"/>
                      <a:pt x="16753" y="27310"/>
                    </a:cubicBezTo>
                    <a:cubicBezTo>
                      <a:pt x="19209" y="26100"/>
                      <a:pt x="21262" y="24194"/>
                      <a:pt x="22582" y="21811"/>
                    </a:cubicBezTo>
                    <a:cubicBezTo>
                      <a:pt x="23938" y="19941"/>
                      <a:pt x="24854" y="17742"/>
                      <a:pt x="25258" y="15432"/>
                    </a:cubicBezTo>
                    <a:cubicBezTo>
                      <a:pt x="26504" y="8064"/>
                      <a:pt x="22398" y="1209"/>
                      <a:pt x="16057" y="146"/>
                    </a:cubicBezTo>
                    <a:cubicBezTo>
                      <a:pt x="15481" y="48"/>
                      <a:pt x="14908" y="0"/>
                      <a:pt x="14340" y="0"/>
                    </a:cubicBezTo>
                    <a:close/>
                  </a:path>
                </a:pathLst>
              </a:custGeom>
              <a:solidFill>
                <a:srgbClr val="D279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6"/>
              <p:cNvSpPr/>
              <p:nvPr/>
            </p:nvSpPr>
            <p:spPr>
              <a:xfrm>
                <a:off x="5575525" y="2796850"/>
                <a:ext cx="155825" cy="164000"/>
              </a:xfrm>
              <a:custGeom>
                <a:avLst/>
                <a:gdLst/>
                <a:ahLst/>
                <a:cxnLst/>
                <a:rect l="l" t="t" r="r" b="b"/>
                <a:pathLst>
                  <a:path w="6233" h="6560" extrusionOk="0">
                    <a:moveTo>
                      <a:pt x="3374" y="1"/>
                    </a:moveTo>
                    <a:cubicBezTo>
                      <a:pt x="2121" y="1"/>
                      <a:pt x="920" y="1020"/>
                      <a:pt x="514" y="2517"/>
                    </a:cubicBezTo>
                    <a:cubicBezTo>
                      <a:pt x="1" y="4313"/>
                      <a:pt x="771" y="6073"/>
                      <a:pt x="2200" y="6476"/>
                    </a:cubicBezTo>
                    <a:cubicBezTo>
                      <a:pt x="2400" y="6533"/>
                      <a:pt x="2602" y="6560"/>
                      <a:pt x="2804" y="6560"/>
                    </a:cubicBezTo>
                    <a:cubicBezTo>
                      <a:pt x="4049" y="6560"/>
                      <a:pt x="5278" y="5534"/>
                      <a:pt x="5720" y="4020"/>
                    </a:cubicBezTo>
                    <a:cubicBezTo>
                      <a:pt x="6233" y="2261"/>
                      <a:pt x="5463" y="501"/>
                      <a:pt x="4033" y="98"/>
                    </a:cubicBezTo>
                    <a:cubicBezTo>
                      <a:pt x="3814" y="32"/>
                      <a:pt x="3593" y="1"/>
                      <a:pt x="33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6"/>
              <p:cNvSpPr/>
              <p:nvPr/>
            </p:nvSpPr>
            <p:spPr>
              <a:xfrm>
                <a:off x="5588375" y="2789200"/>
                <a:ext cx="142975" cy="108175"/>
              </a:xfrm>
              <a:custGeom>
                <a:avLst/>
                <a:gdLst/>
                <a:ahLst/>
                <a:cxnLst/>
                <a:rect l="l" t="t" r="r" b="b"/>
                <a:pathLst>
                  <a:path w="5719" h="4327" fill="none" extrusionOk="0">
                    <a:moveTo>
                      <a:pt x="0" y="2860"/>
                    </a:moveTo>
                    <a:cubicBezTo>
                      <a:pt x="477" y="1100"/>
                      <a:pt x="2053" y="0"/>
                      <a:pt x="3519" y="404"/>
                    </a:cubicBezTo>
                    <a:cubicBezTo>
                      <a:pt x="4949" y="807"/>
                      <a:pt x="5719" y="2567"/>
                      <a:pt x="5206" y="4326"/>
                    </a:cubicBezTo>
                  </a:path>
                </a:pathLst>
              </a:custGeom>
              <a:noFill/>
              <a:ln w="5500" cap="rnd" cmpd="sng">
                <a:solidFill>
                  <a:srgbClr val="4E34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6"/>
              <p:cNvSpPr/>
              <p:nvPr/>
            </p:nvSpPr>
            <p:spPr>
              <a:xfrm>
                <a:off x="5578275" y="2818800"/>
                <a:ext cx="108175" cy="113125"/>
              </a:xfrm>
              <a:custGeom>
                <a:avLst/>
                <a:gdLst/>
                <a:ahLst/>
                <a:cxnLst/>
                <a:rect l="l" t="t" r="r" b="b"/>
                <a:pathLst>
                  <a:path w="4327" h="4525" extrusionOk="0">
                    <a:moveTo>
                      <a:pt x="2355" y="0"/>
                    </a:moveTo>
                    <a:cubicBezTo>
                      <a:pt x="1496" y="0"/>
                      <a:pt x="650" y="714"/>
                      <a:pt x="367" y="1749"/>
                    </a:cubicBezTo>
                    <a:cubicBezTo>
                      <a:pt x="1" y="2959"/>
                      <a:pt x="551" y="4169"/>
                      <a:pt x="1540" y="4462"/>
                    </a:cubicBezTo>
                    <a:cubicBezTo>
                      <a:pt x="1683" y="4504"/>
                      <a:pt x="1828" y="4524"/>
                      <a:pt x="1972" y="4524"/>
                    </a:cubicBezTo>
                    <a:cubicBezTo>
                      <a:pt x="2831" y="4524"/>
                      <a:pt x="3678" y="3811"/>
                      <a:pt x="3960" y="2776"/>
                    </a:cubicBezTo>
                    <a:cubicBezTo>
                      <a:pt x="4326" y="1566"/>
                      <a:pt x="3777" y="319"/>
                      <a:pt x="2787" y="63"/>
                    </a:cubicBezTo>
                    <a:cubicBezTo>
                      <a:pt x="2644" y="21"/>
                      <a:pt x="2500" y="0"/>
                      <a:pt x="23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6"/>
              <p:cNvSpPr/>
              <p:nvPr/>
            </p:nvSpPr>
            <p:spPr>
              <a:xfrm>
                <a:off x="5431650" y="2748575"/>
                <a:ext cx="124675" cy="150925"/>
              </a:xfrm>
              <a:custGeom>
                <a:avLst/>
                <a:gdLst/>
                <a:ahLst/>
                <a:cxnLst/>
                <a:rect l="l" t="t" r="r" b="b"/>
                <a:pathLst>
                  <a:path w="4987" h="6037" extrusionOk="0">
                    <a:moveTo>
                      <a:pt x="2951" y="1"/>
                    </a:moveTo>
                    <a:cubicBezTo>
                      <a:pt x="1924" y="1"/>
                      <a:pt x="868" y="999"/>
                      <a:pt x="477" y="2432"/>
                    </a:cubicBezTo>
                    <a:cubicBezTo>
                      <a:pt x="1" y="4082"/>
                      <a:pt x="550" y="5658"/>
                      <a:pt x="1650" y="5988"/>
                    </a:cubicBezTo>
                    <a:cubicBezTo>
                      <a:pt x="1777" y="6021"/>
                      <a:pt x="1906" y="6036"/>
                      <a:pt x="2036" y="6036"/>
                    </a:cubicBezTo>
                    <a:cubicBezTo>
                      <a:pt x="3063" y="6036"/>
                      <a:pt x="4119" y="5038"/>
                      <a:pt x="4509" y="3605"/>
                    </a:cubicBezTo>
                    <a:cubicBezTo>
                      <a:pt x="4986" y="1955"/>
                      <a:pt x="4436" y="379"/>
                      <a:pt x="3336" y="49"/>
                    </a:cubicBezTo>
                    <a:cubicBezTo>
                      <a:pt x="3209" y="16"/>
                      <a:pt x="3080" y="1"/>
                      <a:pt x="29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6"/>
              <p:cNvSpPr/>
              <p:nvPr/>
            </p:nvSpPr>
            <p:spPr>
              <a:xfrm>
                <a:off x="5443575" y="2742450"/>
                <a:ext cx="112750" cy="96275"/>
              </a:xfrm>
              <a:custGeom>
                <a:avLst/>
                <a:gdLst/>
                <a:ahLst/>
                <a:cxnLst/>
                <a:rect l="l" t="t" r="r" b="b"/>
                <a:pathLst>
                  <a:path w="4510" h="3851" fill="none" extrusionOk="0">
                    <a:moveTo>
                      <a:pt x="0" y="2714"/>
                    </a:moveTo>
                    <a:cubicBezTo>
                      <a:pt x="477" y="1064"/>
                      <a:pt x="1760" y="1"/>
                      <a:pt x="2859" y="331"/>
                    </a:cubicBezTo>
                    <a:cubicBezTo>
                      <a:pt x="3996" y="624"/>
                      <a:pt x="4509" y="2237"/>
                      <a:pt x="4069" y="3850"/>
                    </a:cubicBezTo>
                  </a:path>
                </a:pathLst>
              </a:custGeom>
              <a:noFill/>
              <a:ln w="5500" cap="rnd" cmpd="sng">
                <a:solidFill>
                  <a:srgbClr val="4E34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6"/>
              <p:cNvSpPr/>
              <p:nvPr/>
            </p:nvSpPr>
            <p:spPr>
              <a:xfrm>
                <a:off x="5438075" y="2768975"/>
                <a:ext cx="87075" cy="103700"/>
              </a:xfrm>
              <a:custGeom>
                <a:avLst/>
                <a:gdLst/>
                <a:ahLst/>
                <a:cxnLst/>
                <a:rect l="l" t="t" r="r" b="b"/>
                <a:pathLst>
                  <a:path w="3483" h="4148" extrusionOk="0">
                    <a:moveTo>
                      <a:pt x="2028" y="1"/>
                    </a:moveTo>
                    <a:cubicBezTo>
                      <a:pt x="1329" y="1"/>
                      <a:pt x="588" y="685"/>
                      <a:pt x="330" y="1653"/>
                    </a:cubicBezTo>
                    <a:cubicBezTo>
                      <a:pt x="0" y="2789"/>
                      <a:pt x="367" y="3889"/>
                      <a:pt x="1173" y="4109"/>
                    </a:cubicBezTo>
                    <a:cubicBezTo>
                      <a:pt x="1265" y="4135"/>
                      <a:pt x="1360" y="4148"/>
                      <a:pt x="1455" y="4148"/>
                    </a:cubicBezTo>
                    <a:cubicBezTo>
                      <a:pt x="2154" y="4148"/>
                      <a:pt x="2899" y="3464"/>
                      <a:pt x="3189" y="2496"/>
                    </a:cubicBezTo>
                    <a:cubicBezTo>
                      <a:pt x="3483" y="1359"/>
                      <a:pt x="3116" y="260"/>
                      <a:pt x="2310" y="40"/>
                    </a:cubicBezTo>
                    <a:cubicBezTo>
                      <a:pt x="2217" y="13"/>
                      <a:pt x="2123" y="1"/>
                      <a:pt x="20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6"/>
              <p:cNvSpPr/>
              <p:nvPr/>
            </p:nvSpPr>
            <p:spPr>
              <a:xfrm>
                <a:off x="5427975" y="2773825"/>
                <a:ext cx="25700" cy="39225"/>
              </a:xfrm>
              <a:custGeom>
                <a:avLst/>
                <a:gdLst/>
                <a:ahLst/>
                <a:cxnLst/>
                <a:rect l="l" t="t" r="r" b="b"/>
                <a:pathLst>
                  <a:path w="1028" h="1569" extrusionOk="0">
                    <a:moveTo>
                      <a:pt x="405" y="0"/>
                    </a:moveTo>
                    <a:cubicBezTo>
                      <a:pt x="275" y="0"/>
                      <a:pt x="155" y="68"/>
                      <a:pt x="74" y="176"/>
                    </a:cubicBezTo>
                    <a:cubicBezTo>
                      <a:pt x="38" y="249"/>
                      <a:pt x="1" y="359"/>
                      <a:pt x="1" y="432"/>
                    </a:cubicBezTo>
                    <a:cubicBezTo>
                      <a:pt x="1" y="909"/>
                      <a:pt x="221" y="1349"/>
                      <a:pt x="624" y="1569"/>
                    </a:cubicBezTo>
                    <a:cubicBezTo>
                      <a:pt x="661" y="1129"/>
                      <a:pt x="771" y="689"/>
                      <a:pt x="1027" y="286"/>
                    </a:cubicBezTo>
                    <a:cubicBezTo>
                      <a:pt x="881" y="176"/>
                      <a:pt x="734" y="66"/>
                      <a:pt x="551" y="29"/>
                    </a:cubicBezTo>
                    <a:cubicBezTo>
                      <a:pt x="502" y="9"/>
                      <a:pt x="453" y="0"/>
                      <a:pt x="4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6"/>
              <p:cNvSpPr/>
              <p:nvPr/>
            </p:nvSpPr>
            <p:spPr>
              <a:xfrm>
                <a:off x="5717575" y="2865275"/>
                <a:ext cx="30275" cy="35750"/>
              </a:xfrm>
              <a:custGeom>
                <a:avLst/>
                <a:gdLst/>
                <a:ahLst/>
                <a:cxnLst/>
                <a:rect l="l" t="t" r="r" b="b"/>
                <a:pathLst>
                  <a:path w="1211" h="1430" extrusionOk="0">
                    <a:moveTo>
                      <a:pt x="221" y="0"/>
                    </a:moveTo>
                    <a:cubicBezTo>
                      <a:pt x="221" y="477"/>
                      <a:pt x="148" y="917"/>
                      <a:pt x="1" y="1356"/>
                    </a:cubicBezTo>
                    <a:cubicBezTo>
                      <a:pt x="184" y="1430"/>
                      <a:pt x="367" y="1430"/>
                      <a:pt x="551" y="1430"/>
                    </a:cubicBezTo>
                    <a:cubicBezTo>
                      <a:pt x="734" y="1430"/>
                      <a:pt x="917" y="1356"/>
                      <a:pt x="1027" y="1210"/>
                    </a:cubicBezTo>
                    <a:cubicBezTo>
                      <a:pt x="1174" y="1063"/>
                      <a:pt x="1211" y="843"/>
                      <a:pt x="1174" y="660"/>
                    </a:cubicBezTo>
                    <a:cubicBezTo>
                      <a:pt x="1101" y="477"/>
                      <a:pt x="954" y="293"/>
                      <a:pt x="807" y="183"/>
                    </a:cubicBezTo>
                    <a:cubicBezTo>
                      <a:pt x="624" y="73"/>
                      <a:pt x="404" y="37"/>
                      <a:pt x="2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6"/>
              <p:cNvSpPr/>
              <p:nvPr/>
            </p:nvSpPr>
            <p:spPr>
              <a:xfrm>
                <a:off x="5483900" y="2727800"/>
                <a:ext cx="61425" cy="30275"/>
              </a:xfrm>
              <a:custGeom>
                <a:avLst/>
                <a:gdLst/>
                <a:ahLst/>
                <a:cxnLst/>
                <a:rect l="l" t="t" r="r" b="b"/>
                <a:pathLst>
                  <a:path w="2457" h="1211" fill="none" extrusionOk="0">
                    <a:moveTo>
                      <a:pt x="0" y="624"/>
                    </a:moveTo>
                    <a:cubicBezTo>
                      <a:pt x="843" y="0"/>
                      <a:pt x="2016" y="294"/>
                      <a:pt x="2456" y="1210"/>
                    </a:cubicBezTo>
                  </a:path>
                </a:pathLst>
              </a:custGeom>
              <a:noFill/>
              <a:ln w="27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6"/>
              <p:cNvSpPr/>
              <p:nvPr/>
            </p:nvSpPr>
            <p:spPr>
              <a:xfrm>
                <a:off x="5641525" y="2775450"/>
                <a:ext cx="79750" cy="44925"/>
              </a:xfrm>
              <a:custGeom>
                <a:avLst/>
                <a:gdLst/>
                <a:ahLst/>
                <a:cxnLst/>
                <a:rect l="l" t="t" r="r" b="b"/>
                <a:pathLst>
                  <a:path w="3190" h="1797" fill="none" extrusionOk="0">
                    <a:moveTo>
                      <a:pt x="0" y="514"/>
                    </a:moveTo>
                    <a:cubicBezTo>
                      <a:pt x="1210" y="1"/>
                      <a:pt x="2640" y="587"/>
                      <a:pt x="3190" y="1797"/>
                    </a:cubicBezTo>
                  </a:path>
                </a:pathLst>
              </a:custGeom>
              <a:noFill/>
              <a:ln w="27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6"/>
              <p:cNvSpPr/>
              <p:nvPr/>
            </p:nvSpPr>
            <p:spPr>
              <a:xfrm>
                <a:off x="5429825" y="2673325"/>
                <a:ext cx="100825" cy="47175"/>
              </a:xfrm>
              <a:custGeom>
                <a:avLst/>
                <a:gdLst/>
                <a:ahLst/>
                <a:cxnLst/>
                <a:rect l="l" t="t" r="r" b="b"/>
                <a:pathLst>
                  <a:path w="4033" h="1887" extrusionOk="0">
                    <a:moveTo>
                      <a:pt x="1685" y="1"/>
                    </a:moveTo>
                    <a:cubicBezTo>
                      <a:pt x="1429" y="1"/>
                      <a:pt x="1170" y="42"/>
                      <a:pt x="917" y="127"/>
                    </a:cubicBezTo>
                    <a:cubicBezTo>
                      <a:pt x="770" y="200"/>
                      <a:pt x="587" y="273"/>
                      <a:pt x="477" y="383"/>
                    </a:cubicBezTo>
                    <a:cubicBezTo>
                      <a:pt x="293" y="750"/>
                      <a:pt x="147" y="1116"/>
                      <a:pt x="0" y="1520"/>
                    </a:cubicBezTo>
                    <a:cubicBezTo>
                      <a:pt x="517" y="1333"/>
                      <a:pt x="1061" y="1242"/>
                      <a:pt x="1605" y="1242"/>
                    </a:cubicBezTo>
                    <a:cubicBezTo>
                      <a:pt x="2451" y="1242"/>
                      <a:pt x="3296" y="1462"/>
                      <a:pt x="4033" y="1886"/>
                    </a:cubicBezTo>
                    <a:cubicBezTo>
                      <a:pt x="3886" y="1226"/>
                      <a:pt x="3446" y="640"/>
                      <a:pt x="2860" y="310"/>
                    </a:cubicBezTo>
                    <a:cubicBezTo>
                      <a:pt x="2498" y="107"/>
                      <a:pt x="2096" y="1"/>
                      <a:pt x="16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6"/>
              <p:cNvSpPr/>
              <p:nvPr/>
            </p:nvSpPr>
            <p:spPr>
              <a:xfrm>
                <a:off x="5645175" y="2730050"/>
                <a:ext cx="121925" cy="66500"/>
              </a:xfrm>
              <a:custGeom>
                <a:avLst/>
                <a:gdLst/>
                <a:ahLst/>
                <a:cxnLst/>
                <a:rect l="l" t="t" r="r" b="b"/>
                <a:pathLst>
                  <a:path w="4877" h="2660" extrusionOk="0">
                    <a:moveTo>
                      <a:pt x="2276" y="1"/>
                    </a:moveTo>
                    <a:cubicBezTo>
                      <a:pt x="2104" y="1"/>
                      <a:pt x="1931" y="19"/>
                      <a:pt x="1760" y="57"/>
                    </a:cubicBezTo>
                    <a:cubicBezTo>
                      <a:pt x="1101" y="204"/>
                      <a:pt x="514" y="534"/>
                      <a:pt x="1" y="973"/>
                    </a:cubicBezTo>
                    <a:cubicBezTo>
                      <a:pt x="208" y="952"/>
                      <a:pt x="415" y="942"/>
                      <a:pt x="621" y="942"/>
                    </a:cubicBezTo>
                    <a:cubicBezTo>
                      <a:pt x="2204" y="942"/>
                      <a:pt x="3741" y="1557"/>
                      <a:pt x="4876" y="2660"/>
                    </a:cubicBezTo>
                    <a:cubicBezTo>
                      <a:pt x="4766" y="2220"/>
                      <a:pt x="4656" y="1817"/>
                      <a:pt x="4473" y="1413"/>
                    </a:cubicBezTo>
                    <a:cubicBezTo>
                      <a:pt x="4290" y="1010"/>
                      <a:pt x="4033" y="680"/>
                      <a:pt x="3667" y="424"/>
                    </a:cubicBezTo>
                    <a:cubicBezTo>
                      <a:pt x="3259" y="152"/>
                      <a:pt x="2770" y="1"/>
                      <a:pt x="22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6"/>
              <p:cNvSpPr/>
              <p:nvPr/>
            </p:nvSpPr>
            <p:spPr>
              <a:xfrm>
                <a:off x="5438075" y="2873525"/>
                <a:ext cx="90750" cy="90725"/>
              </a:xfrm>
              <a:custGeom>
                <a:avLst/>
                <a:gdLst/>
                <a:ahLst/>
                <a:cxnLst/>
                <a:rect l="l" t="t" r="r" b="b"/>
                <a:pathLst>
                  <a:path w="3630" h="3629" extrusionOk="0">
                    <a:moveTo>
                      <a:pt x="3629" y="0"/>
                    </a:moveTo>
                    <a:lnTo>
                      <a:pt x="2969" y="770"/>
                    </a:lnTo>
                    <a:cubicBezTo>
                      <a:pt x="2713" y="513"/>
                      <a:pt x="2420" y="367"/>
                      <a:pt x="2053" y="257"/>
                    </a:cubicBezTo>
                    <a:cubicBezTo>
                      <a:pt x="1888" y="202"/>
                      <a:pt x="1714" y="174"/>
                      <a:pt x="1540" y="174"/>
                    </a:cubicBezTo>
                    <a:cubicBezTo>
                      <a:pt x="1366" y="174"/>
                      <a:pt x="1192" y="202"/>
                      <a:pt x="1027" y="257"/>
                    </a:cubicBezTo>
                    <a:cubicBezTo>
                      <a:pt x="403" y="513"/>
                      <a:pt x="0" y="1100"/>
                      <a:pt x="37" y="1796"/>
                    </a:cubicBezTo>
                    <a:cubicBezTo>
                      <a:pt x="73" y="2456"/>
                      <a:pt x="477" y="3043"/>
                      <a:pt x="1063" y="3336"/>
                    </a:cubicBezTo>
                    <a:cubicBezTo>
                      <a:pt x="1420" y="3537"/>
                      <a:pt x="1805" y="3629"/>
                      <a:pt x="2191" y="3629"/>
                    </a:cubicBezTo>
                    <a:cubicBezTo>
                      <a:pt x="2440" y="3629"/>
                      <a:pt x="2689" y="3591"/>
                      <a:pt x="2933" y="3519"/>
                    </a:cubicBezTo>
                    <a:lnTo>
                      <a:pt x="3629" y="0"/>
                    </a:lnTo>
                    <a:close/>
                  </a:path>
                </a:pathLst>
              </a:custGeom>
              <a:solidFill>
                <a:srgbClr val="D279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6"/>
              <p:cNvSpPr/>
              <p:nvPr/>
            </p:nvSpPr>
            <p:spPr>
              <a:xfrm>
                <a:off x="5438075" y="2873525"/>
                <a:ext cx="90750" cy="92575"/>
              </a:xfrm>
              <a:custGeom>
                <a:avLst/>
                <a:gdLst/>
                <a:ahLst/>
                <a:cxnLst/>
                <a:rect l="l" t="t" r="r" b="b"/>
                <a:pathLst>
                  <a:path w="3630" h="3703" fill="none" extrusionOk="0">
                    <a:moveTo>
                      <a:pt x="2933" y="3519"/>
                    </a:moveTo>
                    <a:cubicBezTo>
                      <a:pt x="2310" y="3702"/>
                      <a:pt x="1650" y="3666"/>
                      <a:pt x="1063" y="3336"/>
                    </a:cubicBezTo>
                    <a:cubicBezTo>
                      <a:pt x="477" y="3043"/>
                      <a:pt x="73" y="2456"/>
                      <a:pt x="37" y="1796"/>
                    </a:cubicBezTo>
                    <a:cubicBezTo>
                      <a:pt x="0" y="1100"/>
                      <a:pt x="403" y="513"/>
                      <a:pt x="1027" y="257"/>
                    </a:cubicBezTo>
                    <a:cubicBezTo>
                      <a:pt x="1356" y="147"/>
                      <a:pt x="1723" y="147"/>
                      <a:pt x="2053" y="257"/>
                    </a:cubicBezTo>
                    <a:cubicBezTo>
                      <a:pt x="2420" y="367"/>
                      <a:pt x="2713" y="513"/>
                      <a:pt x="2969" y="770"/>
                    </a:cubicBezTo>
                    <a:lnTo>
                      <a:pt x="3629" y="0"/>
                    </a:lnTo>
                  </a:path>
                </a:pathLst>
              </a:custGeom>
              <a:noFill/>
              <a:ln w="27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6"/>
              <p:cNvSpPr/>
              <p:nvPr/>
            </p:nvSpPr>
            <p:spPr>
              <a:xfrm>
                <a:off x="5416075" y="3014650"/>
                <a:ext cx="326275" cy="143650"/>
              </a:xfrm>
              <a:custGeom>
                <a:avLst/>
                <a:gdLst/>
                <a:ahLst/>
                <a:cxnLst/>
                <a:rect l="l" t="t" r="r" b="b"/>
                <a:pathLst>
                  <a:path w="13051" h="5746" extrusionOk="0">
                    <a:moveTo>
                      <a:pt x="11768" y="0"/>
                    </a:moveTo>
                    <a:lnTo>
                      <a:pt x="1137" y="74"/>
                    </a:lnTo>
                    <a:lnTo>
                      <a:pt x="0" y="74"/>
                    </a:lnTo>
                    <a:cubicBezTo>
                      <a:pt x="550" y="1650"/>
                      <a:pt x="1137" y="3300"/>
                      <a:pt x="2383" y="4399"/>
                    </a:cubicBezTo>
                    <a:cubicBezTo>
                      <a:pt x="3417" y="5271"/>
                      <a:pt x="4735" y="5745"/>
                      <a:pt x="6062" y="5745"/>
                    </a:cubicBezTo>
                    <a:cubicBezTo>
                      <a:pt x="6241" y="5745"/>
                      <a:pt x="6420" y="5736"/>
                      <a:pt x="6599" y="5719"/>
                    </a:cubicBezTo>
                    <a:cubicBezTo>
                      <a:pt x="6965" y="5646"/>
                      <a:pt x="7369" y="5572"/>
                      <a:pt x="7699" y="5499"/>
                    </a:cubicBezTo>
                    <a:cubicBezTo>
                      <a:pt x="8798" y="5169"/>
                      <a:pt x="9788" y="4583"/>
                      <a:pt x="10631" y="3813"/>
                    </a:cubicBezTo>
                    <a:cubicBezTo>
                      <a:pt x="10741" y="3703"/>
                      <a:pt x="10888" y="3556"/>
                      <a:pt x="10998" y="3446"/>
                    </a:cubicBezTo>
                    <a:cubicBezTo>
                      <a:pt x="11914" y="2456"/>
                      <a:pt x="12611" y="1283"/>
                      <a:pt x="130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6"/>
              <p:cNvSpPr/>
              <p:nvPr/>
            </p:nvSpPr>
            <p:spPr>
              <a:xfrm>
                <a:off x="5444475" y="3014650"/>
                <a:ext cx="265800" cy="47250"/>
              </a:xfrm>
              <a:custGeom>
                <a:avLst/>
                <a:gdLst/>
                <a:ahLst/>
                <a:cxnLst/>
                <a:rect l="l" t="t" r="r" b="b"/>
                <a:pathLst>
                  <a:path w="10632" h="1890" extrusionOk="0">
                    <a:moveTo>
                      <a:pt x="10632" y="0"/>
                    </a:moveTo>
                    <a:lnTo>
                      <a:pt x="1" y="74"/>
                    </a:lnTo>
                    <a:cubicBezTo>
                      <a:pt x="257" y="734"/>
                      <a:pt x="661" y="1320"/>
                      <a:pt x="1137" y="1833"/>
                    </a:cubicBezTo>
                    <a:cubicBezTo>
                      <a:pt x="1614" y="1871"/>
                      <a:pt x="2092" y="1890"/>
                      <a:pt x="2570" y="1890"/>
                    </a:cubicBezTo>
                    <a:cubicBezTo>
                      <a:pt x="5357" y="1890"/>
                      <a:pt x="8128" y="1252"/>
                      <a:pt x="106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6"/>
              <p:cNvSpPr/>
              <p:nvPr/>
            </p:nvSpPr>
            <p:spPr>
              <a:xfrm>
                <a:off x="5588375" y="3065025"/>
                <a:ext cx="104500" cy="87125"/>
              </a:xfrm>
              <a:custGeom>
                <a:avLst/>
                <a:gdLst/>
                <a:ahLst/>
                <a:cxnLst/>
                <a:rect l="l" t="t" r="r" b="b"/>
                <a:pathLst>
                  <a:path w="4180" h="3485" extrusionOk="0">
                    <a:moveTo>
                      <a:pt x="2703" y="0"/>
                    </a:moveTo>
                    <a:cubicBezTo>
                      <a:pt x="1530" y="0"/>
                      <a:pt x="541" y="760"/>
                      <a:pt x="147" y="1834"/>
                    </a:cubicBezTo>
                    <a:cubicBezTo>
                      <a:pt x="0" y="2164"/>
                      <a:pt x="0" y="2568"/>
                      <a:pt x="183" y="2934"/>
                    </a:cubicBezTo>
                    <a:cubicBezTo>
                      <a:pt x="293" y="3191"/>
                      <a:pt x="550" y="3374"/>
                      <a:pt x="843" y="3484"/>
                    </a:cubicBezTo>
                    <a:cubicBezTo>
                      <a:pt x="1906" y="3154"/>
                      <a:pt x="2933" y="2568"/>
                      <a:pt x="3739" y="1798"/>
                    </a:cubicBezTo>
                    <a:cubicBezTo>
                      <a:pt x="3886" y="1688"/>
                      <a:pt x="3996" y="1541"/>
                      <a:pt x="4106" y="1431"/>
                    </a:cubicBezTo>
                    <a:cubicBezTo>
                      <a:pt x="4179" y="1065"/>
                      <a:pt x="4069" y="661"/>
                      <a:pt x="3813" y="368"/>
                    </a:cubicBezTo>
                    <a:cubicBezTo>
                      <a:pt x="3519" y="112"/>
                      <a:pt x="3153" y="2"/>
                      <a:pt x="2786" y="2"/>
                    </a:cubicBezTo>
                    <a:cubicBezTo>
                      <a:pt x="2758" y="1"/>
                      <a:pt x="2731" y="0"/>
                      <a:pt x="2703" y="0"/>
                    </a:cubicBezTo>
                    <a:close/>
                  </a:path>
                </a:pathLst>
              </a:custGeom>
              <a:solidFill>
                <a:srgbClr val="FF8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6"/>
              <p:cNvSpPr/>
              <p:nvPr/>
            </p:nvSpPr>
            <p:spPr>
              <a:xfrm>
                <a:off x="5833975" y="3058125"/>
                <a:ext cx="130150" cy="99525"/>
              </a:xfrm>
              <a:custGeom>
                <a:avLst/>
                <a:gdLst/>
                <a:ahLst/>
                <a:cxnLst/>
                <a:rect l="l" t="t" r="r" b="b"/>
                <a:pathLst>
                  <a:path w="5206" h="3981" extrusionOk="0">
                    <a:moveTo>
                      <a:pt x="3018" y="0"/>
                    </a:moveTo>
                    <a:cubicBezTo>
                      <a:pt x="2917" y="0"/>
                      <a:pt x="2815" y="7"/>
                      <a:pt x="2713" y="21"/>
                    </a:cubicBezTo>
                    <a:cubicBezTo>
                      <a:pt x="2017" y="94"/>
                      <a:pt x="917" y="498"/>
                      <a:pt x="477" y="1047"/>
                    </a:cubicBezTo>
                    <a:cubicBezTo>
                      <a:pt x="0" y="1597"/>
                      <a:pt x="257" y="2587"/>
                      <a:pt x="660" y="3100"/>
                    </a:cubicBezTo>
                    <a:cubicBezTo>
                      <a:pt x="1192" y="3687"/>
                      <a:pt x="1916" y="3980"/>
                      <a:pt x="2640" y="3980"/>
                    </a:cubicBezTo>
                    <a:cubicBezTo>
                      <a:pt x="3364" y="3980"/>
                      <a:pt x="4088" y="3687"/>
                      <a:pt x="4619" y="3100"/>
                    </a:cubicBezTo>
                    <a:cubicBezTo>
                      <a:pt x="5133" y="2477"/>
                      <a:pt x="5206" y="1634"/>
                      <a:pt x="4803" y="937"/>
                    </a:cubicBezTo>
                    <a:cubicBezTo>
                      <a:pt x="4386" y="329"/>
                      <a:pt x="3718" y="0"/>
                      <a:pt x="3018" y="0"/>
                    </a:cubicBezTo>
                    <a:close/>
                  </a:path>
                </a:pathLst>
              </a:custGeom>
              <a:solidFill>
                <a:srgbClr val="D279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6"/>
              <p:cNvSpPr/>
              <p:nvPr/>
            </p:nvSpPr>
            <p:spPr>
              <a:xfrm>
                <a:off x="5872475" y="3097125"/>
                <a:ext cx="66000" cy="22950"/>
              </a:xfrm>
              <a:custGeom>
                <a:avLst/>
                <a:gdLst/>
                <a:ahLst/>
                <a:cxnLst/>
                <a:rect l="l" t="t" r="r" b="b"/>
                <a:pathLst>
                  <a:path w="2640" h="918" fill="none" extrusionOk="0">
                    <a:moveTo>
                      <a:pt x="0" y="844"/>
                    </a:moveTo>
                    <a:cubicBezTo>
                      <a:pt x="697" y="1"/>
                      <a:pt x="1980" y="37"/>
                      <a:pt x="2639" y="917"/>
                    </a:cubicBezTo>
                  </a:path>
                </a:pathLst>
              </a:custGeom>
              <a:noFill/>
              <a:ln w="2750" cap="rnd" cmpd="sng">
                <a:solidFill>
                  <a:srgbClr val="8F44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6"/>
              <p:cNvSpPr/>
              <p:nvPr/>
            </p:nvSpPr>
            <p:spPr>
              <a:xfrm>
                <a:off x="5468300" y="2471250"/>
                <a:ext cx="546250" cy="640575"/>
              </a:xfrm>
              <a:custGeom>
                <a:avLst/>
                <a:gdLst/>
                <a:ahLst/>
                <a:cxnLst/>
                <a:rect l="l" t="t" r="r" b="b"/>
                <a:pathLst>
                  <a:path w="21850" h="25623" extrusionOk="0">
                    <a:moveTo>
                      <a:pt x="11055" y="0"/>
                    </a:moveTo>
                    <a:cubicBezTo>
                      <a:pt x="9846" y="0"/>
                      <a:pt x="8629" y="175"/>
                      <a:pt x="7442" y="365"/>
                    </a:cubicBezTo>
                    <a:cubicBezTo>
                      <a:pt x="6013" y="511"/>
                      <a:pt x="4620" y="915"/>
                      <a:pt x="3300" y="1464"/>
                    </a:cubicBezTo>
                    <a:cubicBezTo>
                      <a:pt x="1944" y="2088"/>
                      <a:pt x="917" y="3187"/>
                      <a:pt x="441" y="4544"/>
                    </a:cubicBezTo>
                    <a:cubicBezTo>
                      <a:pt x="367" y="4837"/>
                      <a:pt x="221" y="4727"/>
                      <a:pt x="1" y="4947"/>
                    </a:cubicBezTo>
                    <a:cubicBezTo>
                      <a:pt x="288" y="4929"/>
                      <a:pt x="575" y="4919"/>
                      <a:pt x="862" y="4919"/>
                    </a:cubicBezTo>
                    <a:cubicBezTo>
                      <a:pt x="2296" y="4919"/>
                      <a:pt x="3722" y="5149"/>
                      <a:pt x="5096" y="5607"/>
                    </a:cubicBezTo>
                    <a:cubicBezTo>
                      <a:pt x="8322" y="6743"/>
                      <a:pt x="11841" y="7256"/>
                      <a:pt x="14224" y="9676"/>
                    </a:cubicBezTo>
                    <a:cubicBezTo>
                      <a:pt x="13674" y="11399"/>
                      <a:pt x="13161" y="13158"/>
                      <a:pt x="13454" y="14918"/>
                    </a:cubicBezTo>
                    <a:cubicBezTo>
                      <a:pt x="13674" y="16054"/>
                      <a:pt x="14188" y="17117"/>
                      <a:pt x="14994" y="17924"/>
                    </a:cubicBezTo>
                    <a:cubicBezTo>
                      <a:pt x="16937" y="19903"/>
                      <a:pt x="14847" y="23789"/>
                      <a:pt x="12795" y="25622"/>
                    </a:cubicBezTo>
                    <a:cubicBezTo>
                      <a:pt x="13601" y="25072"/>
                      <a:pt x="14444" y="24559"/>
                      <a:pt x="15324" y="24156"/>
                    </a:cubicBezTo>
                    <a:cubicBezTo>
                      <a:pt x="16204" y="23716"/>
                      <a:pt x="17194" y="23459"/>
                      <a:pt x="18147" y="23423"/>
                    </a:cubicBezTo>
                    <a:cubicBezTo>
                      <a:pt x="20016" y="20600"/>
                      <a:pt x="21153" y="17337"/>
                      <a:pt x="21483" y="13965"/>
                    </a:cubicBezTo>
                    <a:cubicBezTo>
                      <a:pt x="21849" y="10592"/>
                      <a:pt x="21006" y="7183"/>
                      <a:pt x="19100" y="4360"/>
                    </a:cubicBezTo>
                    <a:cubicBezTo>
                      <a:pt x="17670" y="2234"/>
                      <a:pt x="15507" y="768"/>
                      <a:pt x="13014" y="181"/>
                    </a:cubicBezTo>
                    <a:cubicBezTo>
                      <a:pt x="12368" y="52"/>
                      <a:pt x="11713" y="0"/>
                      <a:pt x="110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6"/>
              <p:cNvSpPr/>
              <p:nvPr/>
            </p:nvSpPr>
            <p:spPr>
              <a:xfrm>
                <a:off x="5601200" y="2462025"/>
                <a:ext cx="358350" cy="347350"/>
              </a:xfrm>
              <a:custGeom>
                <a:avLst/>
                <a:gdLst/>
                <a:ahLst/>
                <a:cxnLst/>
                <a:rect l="l" t="t" r="r" b="b"/>
                <a:pathLst>
                  <a:path w="14334" h="13894" fill="none" extrusionOk="0">
                    <a:moveTo>
                      <a:pt x="0" y="5206"/>
                    </a:moveTo>
                    <a:cubicBezTo>
                      <a:pt x="1027" y="2750"/>
                      <a:pt x="3116" y="954"/>
                      <a:pt x="5682" y="330"/>
                    </a:cubicBezTo>
                    <a:cubicBezTo>
                      <a:pt x="6855" y="1"/>
                      <a:pt x="8065" y="37"/>
                      <a:pt x="9238" y="440"/>
                    </a:cubicBezTo>
                    <a:cubicBezTo>
                      <a:pt x="10521" y="990"/>
                      <a:pt x="11621" y="1980"/>
                      <a:pt x="12391" y="3190"/>
                    </a:cubicBezTo>
                    <a:cubicBezTo>
                      <a:pt x="14334" y="6159"/>
                      <a:pt x="13967" y="10815"/>
                      <a:pt x="12171" y="13894"/>
                    </a:cubicBezTo>
                  </a:path>
                </a:pathLst>
              </a:custGeom>
              <a:noFill/>
              <a:ln w="27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6"/>
              <p:cNvSpPr/>
              <p:nvPr/>
            </p:nvSpPr>
            <p:spPr>
              <a:xfrm>
                <a:off x="5618600" y="2487675"/>
                <a:ext cx="290550" cy="317125"/>
              </a:xfrm>
              <a:custGeom>
                <a:avLst/>
                <a:gdLst/>
                <a:ahLst/>
                <a:cxnLst/>
                <a:rect l="l" t="t" r="r" b="b"/>
                <a:pathLst>
                  <a:path w="11622" h="12685" fill="none" extrusionOk="0">
                    <a:moveTo>
                      <a:pt x="10448" y="5060"/>
                    </a:moveTo>
                    <a:cubicBezTo>
                      <a:pt x="8725" y="441"/>
                      <a:pt x="2310" y="1"/>
                      <a:pt x="1" y="4400"/>
                    </a:cubicBezTo>
                    <a:cubicBezTo>
                      <a:pt x="2457" y="3117"/>
                      <a:pt x="5646" y="3557"/>
                      <a:pt x="7956" y="5023"/>
                    </a:cubicBezTo>
                    <a:cubicBezTo>
                      <a:pt x="10302" y="6489"/>
                      <a:pt x="11621" y="9129"/>
                      <a:pt x="11401" y="12685"/>
                    </a:cubicBezTo>
                  </a:path>
                </a:pathLst>
              </a:custGeom>
              <a:noFill/>
              <a:ln w="27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6"/>
              <p:cNvSpPr/>
              <p:nvPr/>
            </p:nvSpPr>
            <p:spPr>
              <a:xfrm>
                <a:off x="5625025" y="2602250"/>
                <a:ext cx="279550" cy="206225"/>
              </a:xfrm>
              <a:custGeom>
                <a:avLst/>
                <a:gdLst/>
                <a:ahLst/>
                <a:cxnLst/>
                <a:rect l="l" t="t" r="r" b="b"/>
                <a:pathLst>
                  <a:path w="11182" h="8249" fill="none" extrusionOk="0">
                    <a:moveTo>
                      <a:pt x="0" y="293"/>
                    </a:moveTo>
                    <a:cubicBezTo>
                      <a:pt x="2310" y="0"/>
                      <a:pt x="4619" y="587"/>
                      <a:pt x="6526" y="1870"/>
                    </a:cubicBezTo>
                    <a:cubicBezTo>
                      <a:pt x="8432" y="3153"/>
                      <a:pt x="10631" y="6012"/>
                      <a:pt x="11181" y="8248"/>
                    </a:cubicBezTo>
                  </a:path>
                </a:pathLst>
              </a:custGeom>
              <a:noFill/>
              <a:ln w="27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6"/>
              <p:cNvSpPr/>
              <p:nvPr/>
            </p:nvSpPr>
            <p:spPr>
              <a:xfrm>
                <a:off x="5426150" y="2526175"/>
                <a:ext cx="145750" cy="52275"/>
              </a:xfrm>
              <a:custGeom>
                <a:avLst/>
                <a:gdLst/>
                <a:ahLst/>
                <a:cxnLst/>
                <a:rect l="l" t="t" r="r" b="b"/>
                <a:pathLst>
                  <a:path w="5830" h="2091" fill="none" extrusionOk="0">
                    <a:moveTo>
                      <a:pt x="1" y="74"/>
                    </a:moveTo>
                    <a:cubicBezTo>
                      <a:pt x="2127" y="1"/>
                      <a:pt x="4180" y="734"/>
                      <a:pt x="5829" y="2090"/>
                    </a:cubicBezTo>
                  </a:path>
                </a:pathLst>
              </a:custGeom>
              <a:noFill/>
              <a:ln w="27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6"/>
              <p:cNvSpPr/>
              <p:nvPr/>
            </p:nvSpPr>
            <p:spPr>
              <a:xfrm>
                <a:off x="5471050" y="2491350"/>
                <a:ext cx="130175" cy="75175"/>
              </a:xfrm>
              <a:custGeom>
                <a:avLst/>
                <a:gdLst/>
                <a:ahLst/>
                <a:cxnLst/>
                <a:rect l="l" t="t" r="r" b="b"/>
                <a:pathLst>
                  <a:path w="5207" h="3007" fill="none" extrusionOk="0">
                    <a:moveTo>
                      <a:pt x="1" y="404"/>
                    </a:moveTo>
                    <a:cubicBezTo>
                      <a:pt x="2127" y="1"/>
                      <a:pt x="4217" y="1064"/>
                      <a:pt x="5206" y="3007"/>
                    </a:cubicBezTo>
                  </a:path>
                </a:pathLst>
              </a:custGeom>
              <a:noFill/>
              <a:ln w="27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6"/>
              <p:cNvSpPr/>
              <p:nvPr/>
            </p:nvSpPr>
            <p:spPr>
              <a:xfrm>
                <a:off x="5557200" y="2476700"/>
                <a:ext cx="64175" cy="54075"/>
              </a:xfrm>
              <a:custGeom>
                <a:avLst/>
                <a:gdLst/>
                <a:ahLst/>
                <a:cxnLst/>
                <a:rect l="l" t="t" r="r" b="b"/>
                <a:pathLst>
                  <a:path w="2567" h="2163" fill="none" extrusionOk="0">
                    <a:moveTo>
                      <a:pt x="1" y="0"/>
                    </a:moveTo>
                    <a:cubicBezTo>
                      <a:pt x="1174" y="220"/>
                      <a:pt x="2164" y="1027"/>
                      <a:pt x="2567" y="2163"/>
                    </a:cubicBezTo>
                  </a:path>
                </a:pathLst>
              </a:custGeom>
              <a:noFill/>
              <a:ln w="27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6"/>
              <p:cNvSpPr/>
              <p:nvPr/>
            </p:nvSpPr>
            <p:spPr>
              <a:xfrm>
                <a:off x="5622275" y="2481275"/>
                <a:ext cx="16525" cy="19275"/>
              </a:xfrm>
              <a:custGeom>
                <a:avLst/>
                <a:gdLst/>
                <a:ahLst/>
                <a:cxnLst/>
                <a:rect l="l" t="t" r="r" b="b"/>
                <a:pathLst>
                  <a:path w="661" h="771" fill="none" extrusionOk="0">
                    <a:moveTo>
                      <a:pt x="0" y="0"/>
                    </a:moveTo>
                    <a:cubicBezTo>
                      <a:pt x="330" y="147"/>
                      <a:pt x="587" y="404"/>
                      <a:pt x="660" y="770"/>
                    </a:cubicBezTo>
                  </a:path>
                </a:pathLst>
              </a:custGeom>
              <a:noFill/>
              <a:ln w="27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6"/>
              <p:cNvSpPr/>
              <p:nvPr/>
            </p:nvSpPr>
            <p:spPr>
              <a:xfrm>
                <a:off x="5828475" y="2720475"/>
                <a:ext cx="144825" cy="223625"/>
              </a:xfrm>
              <a:custGeom>
                <a:avLst/>
                <a:gdLst/>
                <a:ahLst/>
                <a:cxnLst/>
                <a:rect l="l" t="t" r="r" b="b"/>
                <a:pathLst>
                  <a:path w="5793" h="8945" fill="none" extrusionOk="0">
                    <a:moveTo>
                      <a:pt x="330" y="0"/>
                    </a:moveTo>
                    <a:cubicBezTo>
                      <a:pt x="1" y="3849"/>
                      <a:pt x="2200" y="7478"/>
                      <a:pt x="5792" y="8945"/>
                    </a:cubicBezTo>
                  </a:path>
                </a:pathLst>
              </a:custGeom>
              <a:noFill/>
              <a:ln w="27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6"/>
              <p:cNvSpPr/>
              <p:nvPr/>
            </p:nvSpPr>
            <p:spPr>
              <a:xfrm>
                <a:off x="5457300" y="2560075"/>
                <a:ext cx="104500" cy="41275"/>
              </a:xfrm>
              <a:custGeom>
                <a:avLst/>
                <a:gdLst/>
                <a:ahLst/>
                <a:cxnLst/>
                <a:rect l="l" t="t" r="r" b="b"/>
                <a:pathLst>
                  <a:path w="4180" h="1651" fill="none" extrusionOk="0">
                    <a:moveTo>
                      <a:pt x="1" y="74"/>
                    </a:moveTo>
                    <a:cubicBezTo>
                      <a:pt x="1541" y="1"/>
                      <a:pt x="3044" y="587"/>
                      <a:pt x="4180" y="1651"/>
                    </a:cubicBezTo>
                  </a:path>
                </a:pathLst>
              </a:custGeom>
              <a:noFill/>
              <a:ln w="27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6"/>
              <p:cNvSpPr/>
              <p:nvPr/>
            </p:nvSpPr>
            <p:spPr>
              <a:xfrm>
                <a:off x="5920125" y="2797450"/>
                <a:ext cx="73325" cy="89825"/>
              </a:xfrm>
              <a:custGeom>
                <a:avLst/>
                <a:gdLst/>
                <a:ahLst/>
                <a:cxnLst/>
                <a:rect l="l" t="t" r="r" b="b"/>
                <a:pathLst>
                  <a:path w="2933" h="3593" fill="none" extrusionOk="0">
                    <a:moveTo>
                      <a:pt x="0" y="0"/>
                    </a:moveTo>
                    <a:cubicBezTo>
                      <a:pt x="440" y="1577"/>
                      <a:pt x="1503" y="2860"/>
                      <a:pt x="2933" y="3593"/>
                    </a:cubicBezTo>
                  </a:path>
                </a:pathLst>
              </a:custGeom>
              <a:noFill/>
              <a:ln w="27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6"/>
              <p:cNvSpPr/>
              <p:nvPr/>
            </p:nvSpPr>
            <p:spPr>
              <a:xfrm>
                <a:off x="5940275" y="2742450"/>
                <a:ext cx="65100" cy="100850"/>
              </a:xfrm>
              <a:custGeom>
                <a:avLst/>
                <a:gdLst/>
                <a:ahLst/>
                <a:cxnLst/>
                <a:rect l="l" t="t" r="r" b="b"/>
                <a:pathLst>
                  <a:path w="2604" h="4034" fill="none" extrusionOk="0">
                    <a:moveTo>
                      <a:pt x="1" y="1"/>
                    </a:moveTo>
                    <a:cubicBezTo>
                      <a:pt x="1357" y="954"/>
                      <a:pt x="2274" y="2384"/>
                      <a:pt x="2604" y="4033"/>
                    </a:cubicBezTo>
                  </a:path>
                </a:pathLst>
              </a:custGeom>
              <a:noFill/>
              <a:ln w="27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6"/>
              <p:cNvSpPr/>
              <p:nvPr/>
            </p:nvSpPr>
            <p:spPr>
              <a:xfrm>
                <a:off x="5950375" y="2638900"/>
                <a:ext cx="64175" cy="151250"/>
              </a:xfrm>
              <a:custGeom>
                <a:avLst/>
                <a:gdLst/>
                <a:ahLst/>
                <a:cxnLst/>
                <a:rect l="l" t="t" r="r" b="b"/>
                <a:pathLst>
                  <a:path w="2567" h="6050" fill="none" extrusionOk="0">
                    <a:moveTo>
                      <a:pt x="0" y="1"/>
                    </a:moveTo>
                    <a:cubicBezTo>
                      <a:pt x="1650" y="1577"/>
                      <a:pt x="2566" y="3776"/>
                      <a:pt x="2566" y="6049"/>
                    </a:cubicBezTo>
                  </a:path>
                </a:pathLst>
              </a:custGeom>
              <a:noFill/>
              <a:ln w="27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6"/>
              <p:cNvSpPr/>
              <p:nvPr/>
            </p:nvSpPr>
            <p:spPr>
              <a:xfrm>
                <a:off x="5806475" y="2803875"/>
                <a:ext cx="145750" cy="202550"/>
              </a:xfrm>
              <a:custGeom>
                <a:avLst/>
                <a:gdLst/>
                <a:ahLst/>
                <a:cxnLst/>
                <a:rect l="l" t="t" r="r" b="b"/>
                <a:pathLst>
                  <a:path w="5830" h="8102" fill="none" extrusionOk="0">
                    <a:moveTo>
                      <a:pt x="1" y="0"/>
                    </a:moveTo>
                    <a:cubicBezTo>
                      <a:pt x="441" y="3519"/>
                      <a:pt x="2640" y="6562"/>
                      <a:pt x="5829" y="8101"/>
                    </a:cubicBezTo>
                  </a:path>
                </a:pathLst>
              </a:custGeom>
              <a:noFill/>
              <a:ln w="27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6"/>
              <p:cNvSpPr/>
              <p:nvPr/>
            </p:nvSpPr>
            <p:spPr>
              <a:xfrm>
                <a:off x="5864225" y="2999975"/>
                <a:ext cx="69675" cy="28450"/>
              </a:xfrm>
              <a:custGeom>
                <a:avLst/>
                <a:gdLst/>
                <a:ahLst/>
                <a:cxnLst/>
                <a:rect l="l" t="t" r="r" b="b"/>
                <a:pathLst>
                  <a:path w="2787" h="1138" fill="none" extrusionOk="0">
                    <a:moveTo>
                      <a:pt x="0" y="1"/>
                    </a:moveTo>
                    <a:cubicBezTo>
                      <a:pt x="807" y="624"/>
                      <a:pt x="1796" y="991"/>
                      <a:pt x="2786" y="1137"/>
                    </a:cubicBezTo>
                  </a:path>
                </a:pathLst>
              </a:custGeom>
              <a:noFill/>
              <a:ln w="27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6"/>
              <p:cNvSpPr/>
              <p:nvPr/>
            </p:nvSpPr>
            <p:spPr>
              <a:xfrm>
                <a:off x="5850475" y="3041225"/>
                <a:ext cx="50425" cy="15600"/>
              </a:xfrm>
              <a:custGeom>
                <a:avLst/>
                <a:gdLst/>
                <a:ahLst/>
                <a:cxnLst/>
                <a:rect l="l" t="t" r="r" b="b"/>
                <a:pathLst>
                  <a:path w="2017" h="624" fill="none" extrusionOk="0">
                    <a:moveTo>
                      <a:pt x="0" y="0"/>
                    </a:moveTo>
                    <a:cubicBezTo>
                      <a:pt x="587" y="404"/>
                      <a:pt x="1283" y="624"/>
                      <a:pt x="2016" y="624"/>
                    </a:cubicBezTo>
                  </a:path>
                </a:pathLst>
              </a:custGeom>
              <a:noFill/>
              <a:ln w="27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6"/>
              <p:cNvSpPr/>
              <p:nvPr/>
            </p:nvSpPr>
            <p:spPr>
              <a:xfrm>
                <a:off x="5446325" y="2596750"/>
                <a:ext cx="38500" cy="8275"/>
              </a:xfrm>
              <a:custGeom>
                <a:avLst/>
                <a:gdLst/>
                <a:ahLst/>
                <a:cxnLst/>
                <a:rect l="l" t="t" r="r" b="b"/>
                <a:pathLst>
                  <a:path w="1540" h="331" fill="none" extrusionOk="0">
                    <a:moveTo>
                      <a:pt x="0" y="330"/>
                    </a:moveTo>
                    <a:cubicBezTo>
                      <a:pt x="477" y="110"/>
                      <a:pt x="1026" y="0"/>
                      <a:pt x="1540" y="0"/>
                    </a:cubicBezTo>
                  </a:path>
                </a:pathLst>
              </a:custGeom>
              <a:noFill/>
              <a:ln w="27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6"/>
              <p:cNvSpPr/>
              <p:nvPr/>
            </p:nvSpPr>
            <p:spPr>
              <a:xfrm>
                <a:off x="5423400" y="2632475"/>
                <a:ext cx="40350" cy="22950"/>
              </a:xfrm>
              <a:custGeom>
                <a:avLst/>
                <a:gdLst/>
                <a:ahLst/>
                <a:cxnLst/>
                <a:rect l="l" t="t" r="r" b="b"/>
                <a:pathLst>
                  <a:path w="1614" h="918" fill="none" extrusionOk="0">
                    <a:moveTo>
                      <a:pt x="1" y="917"/>
                    </a:moveTo>
                    <a:cubicBezTo>
                      <a:pt x="404" y="441"/>
                      <a:pt x="990" y="111"/>
                      <a:pt x="1614" y="1"/>
                    </a:cubicBezTo>
                  </a:path>
                </a:pathLst>
              </a:custGeom>
              <a:noFill/>
              <a:ln w="27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6"/>
              <p:cNvSpPr/>
              <p:nvPr/>
            </p:nvSpPr>
            <p:spPr>
              <a:xfrm>
                <a:off x="5406900" y="2671900"/>
                <a:ext cx="33025" cy="55000"/>
              </a:xfrm>
              <a:custGeom>
                <a:avLst/>
                <a:gdLst/>
                <a:ahLst/>
                <a:cxnLst/>
                <a:rect l="l" t="t" r="r" b="b"/>
                <a:pathLst>
                  <a:path w="1321" h="2200" fill="none" extrusionOk="0">
                    <a:moveTo>
                      <a:pt x="1" y="2200"/>
                    </a:moveTo>
                    <a:cubicBezTo>
                      <a:pt x="111" y="1283"/>
                      <a:pt x="587" y="513"/>
                      <a:pt x="1320" y="0"/>
                    </a:cubicBezTo>
                  </a:path>
                </a:pathLst>
              </a:custGeom>
              <a:noFill/>
              <a:ln w="27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6"/>
              <p:cNvSpPr/>
              <p:nvPr/>
            </p:nvSpPr>
            <p:spPr>
              <a:xfrm>
                <a:off x="5395000" y="2747950"/>
                <a:ext cx="20175" cy="53200"/>
              </a:xfrm>
              <a:custGeom>
                <a:avLst/>
                <a:gdLst/>
                <a:ahLst/>
                <a:cxnLst/>
                <a:rect l="l" t="t" r="r" b="b"/>
                <a:pathLst>
                  <a:path w="807" h="2128" fill="none" extrusionOk="0">
                    <a:moveTo>
                      <a:pt x="37" y="2127"/>
                    </a:moveTo>
                    <a:cubicBezTo>
                      <a:pt x="0" y="1321"/>
                      <a:pt x="257" y="587"/>
                      <a:pt x="807" y="1"/>
                    </a:cubicBezTo>
                  </a:path>
                </a:pathLst>
              </a:custGeom>
              <a:noFill/>
              <a:ln w="27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 name="Google Shape;962;p46">
            <a:extLst>
              <a:ext uri="{FF2B5EF4-FFF2-40B4-BE49-F238E27FC236}">
                <a16:creationId xmlns:a16="http://schemas.microsoft.com/office/drawing/2014/main" id="{FF5FEAFA-357F-A42D-AB92-298993949D5E}"/>
              </a:ext>
            </a:extLst>
          </p:cNvPr>
          <p:cNvGrpSpPr/>
          <p:nvPr/>
        </p:nvGrpSpPr>
        <p:grpSpPr>
          <a:xfrm>
            <a:off x="2650267" y="843395"/>
            <a:ext cx="3042688" cy="2882714"/>
            <a:chOff x="562290" y="978864"/>
            <a:chExt cx="995840" cy="943482"/>
          </a:xfrm>
        </p:grpSpPr>
        <p:sp>
          <p:nvSpPr>
            <p:cNvPr id="5" name="Google Shape;963;p46">
              <a:extLst>
                <a:ext uri="{FF2B5EF4-FFF2-40B4-BE49-F238E27FC236}">
                  <a16:creationId xmlns:a16="http://schemas.microsoft.com/office/drawing/2014/main" id="{E7A3320F-373C-12E7-34BD-919BC72B2650}"/>
                </a:ext>
              </a:extLst>
            </p:cNvPr>
            <p:cNvSpPr/>
            <p:nvPr/>
          </p:nvSpPr>
          <p:spPr>
            <a:xfrm rot="-810640">
              <a:off x="640459" y="1066293"/>
              <a:ext cx="839501" cy="768623"/>
            </a:xfrm>
            <a:custGeom>
              <a:avLst/>
              <a:gdLst/>
              <a:ahLst/>
              <a:cxnLst/>
              <a:rect l="l" t="t" r="r" b="b"/>
              <a:pathLst>
                <a:path w="22966" h="21027" extrusionOk="0">
                  <a:moveTo>
                    <a:pt x="3915" y="1"/>
                  </a:moveTo>
                  <a:lnTo>
                    <a:pt x="3244" y="3020"/>
                  </a:lnTo>
                  <a:lnTo>
                    <a:pt x="1" y="17187"/>
                  </a:lnTo>
                  <a:lnTo>
                    <a:pt x="18566" y="21027"/>
                  </a:lnTo>
                  <a:lnTo>
                    <a:pt x="22294" y="6711"/>
                  </a:lnTo>
                  <a:lnTo>
                    <a:pt x="22965" y="4064"/>
                  </a:lnTo>
                  <a:lnTo>
                    <a:pt x="391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964;p46">
              <a:extLst>
                <a:ext uri="{FF2B5EF4-FFF2-40B4-BE49-F238E27FC236}">
                  <a16:creationId xmlns:a16="http://schemas.microsoft.com/office/drawing/2014/main" id="{8D16AFA7-36B4-9A78-25CD-0D5A01132315}"/>
                </a:ext>
              </a:extLst>
            </p:cNvPr>
            <p:cNvSpPr/>
            <p:nvPr/>
          </p:nvSpPr>
          <p:spPr>
            <a:xfrm rot="-810640">
              <a:off x="696275" y="1059682"/>
              <a:ext cx="720920" cy="245351"/>
            </a:xfrm>
            <a:custGeom>
              <a:avLst/>
              <a:gdLst/>
              <a:ahLst/>
              <a:cxnLst/>
              <a:rect l="l" t="t" r="r" b="b"/>
              <a:pathLst>
                <a:path w="19722" h="6712" extrusionOk="0">
                  <a:moveTo>
                    <a:pt x="671" y="1"/>
                  </a:moveTo>
                  <a:lnTo>
                    <a:pt x="0" y="3020"/>
                  </a:lnTo>
                  <a:lnTo>
                    <a:pt x="19050" y="6711"/>
                  </a:lnTo>
                  <a:lnTo>
                    <a:pt x="19721" y="4064"/>
                  </a:lnTo>
                  <a:lnTo>
                    <a:pt x="671"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Google Shape;967;p46">
            <a:extLst>
              <a:ext uri="{FF2B5EF4-FFF2-40B4-BE49-F238E27FC236}">
                <a16:creationId xmlns:a16="http://schemas.microsoft.com/office/drawing/2014/main" id="{63DFC37D-5B78-B676-8C26-8E95E62FFD52}"/>
              </a:ext>
            </a:extLst>
          </p:cNvPr>
          <p:cNvSpPr txBox="1">
            <a:spLocks/>
          </p:cNvSpPr>
          <p:nvPr/>
        </p:nvSpPr>
        <p:spPr>
          <a:xfrm>
            <a:off x="3102419" y="1921808"/>
            <a:ext cx="2053800" cy="1489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2000"/>
              <a:buFont typeface="Space Mono"/>
              <a:buNone/>
              <a:defRPr sz="10000" b="1" i="0" u="none" strike="noStrike" cap="none">
                <a:solidFill>
                  <a:schemeClr val="dk1"/>
                </a:solidFill>
                <a:latin typeface="Space Mono"/>
                <a:ea typeface="Space Mono"/>
                <a:cs typeface="Space Mono"/>
                <a:sym typeface="Space Mono"/>
              </a:defRPr>
            </a:lvl1pPr>
            <a:lvl2pPr marR="0" lvl="1"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9pPr>
          </a:lstStyle>
          <a:p>
            <a:r>
              <a:rPr lang="en" dirty="0"/>
              <a:t>01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1"/>
        <p:cNvGrpSpPr/>
        <p:nvPr/>
      </p:nvGrpSpPr>
      <p:grpSpPr>
        <a:xfrm>
          <a:off x="0" y="0"/>
          <a:ext cx="0" cy="0"/>
          <a:chOff x="0" y="0"/>
          <a:chExt cx="0" cy="0"/>
        </a:xfrm>
      </p:grpSpPr>
      <p:grpSp>
        <p:nvGrpSpPr>
          <p:cNvPr id="1142" name="Google Shape;1142;p47"/>
          <p:cNvGrpSpPr/>
          <p:nvPr/>
        </p:nvGrpSpPr>
        <p:grpSpPr>
          <a:xfrm>
            <a:off x="-1645607" y="1150886"/>
            <a:ext cx="11884921" cy="6455984"/>
            <a:chOff x="-1645607" y="1150886"/>
            <a:chExt cx="11884921" cy="6455984"/>
          </a:xfrm>
        </p:grpSpPr>
        <p:grpSp>
          <p:nvGrpSpPr>
            <p:cNvPr id="1143" name="Google Shape;1143;p47"/>
            <p:cNvGrpSpPr/>
            <p:nvPr/>
          </p:nvGrpSpPr>
          <p:grpSpPr>
            <a:xfrm>
              <a:off x="-1645607" y="1150886"/>
              <a:ext cx="11884921" cy="6455984"/>
              <a:chOff x="-1645607" y="1150886"/>
              <a:chExt cx="11884921" cy="6455984"/>
            </a:xfrm>
          </p:grpSpPr>
          <p:sp>
            <p:nvSpPr>
              <p:cNvPr id="1144" name="Google Shape;1144;p47"/>
              <p:cNvSpPr/>
              <p:nvPr/>
            </p:nvSpPr>
            <p:spPr>
              <a:xfrm flipH="1">
                <a:off x="3536664" y="1150886"/>
                <a:ext cx="6702650" cy="6455984"/>
              </a:xfrm>
              <a:custGeom>
                <a:avLst/>
                <a:gdLst/>
                <a:ahLst/>
                <a:cxnLst/>
                <a:rect l="l" t="t" r="r" b="b"/>
                <a:pathLst>
                  <a:path w="192439" h="185357" extrusionOk="0">
                    <a:moveTo>
                      <a:pt x="112964" y="1"/>
                    </a:moveTo>
                    <a:cubicBezTo>
                      <a:pt x="109203" y="1"/>
                      <a:pt x="105436" y="1180"/>
                      <a:pt x="102184" y="3131"/>
                    </a:cubicBezTo>
                    <a:cubicBezTo>
                      <a:pt x="97226" y="6113"/>
                      <a:pt x="93461" y="10699"/>
                      <a:pt x="89099" y="14501"/>
                    </a:cubicBezTo>
                    <a:cubicBezTo>
                      <a:pt x="85126" y="17999"/>
                      <a:pt x="80193" y="21002"/>
                      <a:pt x="75007" y="21002"/>
                    </a:cubicBezTo>
                    <a:cubicBezTo>
                      <a:pt x="74500" y="21002"/>
                      <a:pt x="73990" y="20973"/>
                      <a:pt x="73479" y="20913"/>
                    </a:cubicBezTo>
                    <a:cubicBezTo>
                      <a:pt x="68893" y="20354"/>
                      <a:pt x="65016" y="17446"/>
                      <a:pt x="61102" y="14986"/>
                    </a:cubicBezTo>
                    <a:cubicBezTo>
                      <a:pt x="57969" y="13047"/>
                      <a:pt x="54359" y="11274"/>
                      <a:pt x="50749" y="11274"/>
                    </a:cubicBezTo>
                    <a:cubicBezTo>
                      <a:pt x="49848" y="11274"/>
                      <a:pt x="48947" y="11385"/>
                      <a:pt x="48054" y="11631"/>
                    </a:cubicBezTo>
                    <a:cubicBezTo>
                      <a:pt x="44400" y="12637"/>
                      <a:pt x="41642" y="15806"/>
                      <a:pt x="40262" y="19347"/>
                    </a:cubicBezTo>
                    <a:cubicBezTo>
                      <a:pt x="38920" y="22889"/>
                      <a:pt x="38771" y="26766"/>
                      <a:pt x="38883" y="30569"/>
                    </a:cubicBezTo>
                    <a:cubicBezTo>
                      <a:pt x="39107" y="37615"/>
                      <a:pt x="38920" y="46375"/>
                      <a:pt x="34186" y="51595"/>
                    </a:cubicBezTo>
                    <a:cubicBezTo>
                      <a:pt x="31576" y="54502"/>
                      <a:pt x="27811" y="56180"/>
                      <a:pt x="25388" y="59274"/>
                    </a:cubicBezTo>
                    <a:cubicBezTo>
                      <a:pt x="21846" y="63785"/>
                      <a:pt x="22107" y="70234"/>
                      <a:pt x="23151" y="75901"/>
                    </a:cubicBezTo>
                    <a:cubicBezTo>
                      <a:pt x="24157" y="81605"/>
                      <a:pt x="25760" y="87458"/>
                      <a:pt x="24307" y="93050"/>
                    </a:cubicBezTo>
                    <a:cubicBezTo>
                      <a:pt x="21548" y="103674"/>
                      <a:pt x="9059" y="108931"/>
                      <a:pt x="4511" y="118922"/>
                    </a:cubicBezTo>
                    <a:cubicBezTo>
                      <a:pt x="0" y="128727"/>
                      <a:pt x="4362" y="140321"/>
                      <a:pt x="14204" y="144757"/>
                    </a:cubicBezTo>
                    <a:cubicBezTo>
                      <a:pt x="22144" y="148336"/>
                      <a:pt x="31464" y="146248"/>
                      <a:pt x="40039" y="147963"/>
                    </a:cubicBezTo>
                    <a:cubicBezTo>
                      <a:pt x="49209" y="149827"/>
                      <a:pt x="59536" y="155568"/>
                      <a:pt x="61064" y="164813"/>
                    </a:cubicBezTo>
                    <a:cubicBezTo>
                      <a:pt x="61661" y="168653"/>
                      <a:pt x="62332" y="172568"/>
                      <a:pt x="64233" y="175997"/>
                    </a:cubicBezTo>
                    <a:cubicBezTo>
                      <a:pt x="66134" y="179390"/>
                      <a:pt x="69564" y="182186"/>
                      <a:pt x="73441" y="182260"/>
                    </a:cubicBezTo>
                    <a:cubicBezTo>
                      <a:pt x="73487" y="182261"/>
                      <a:pt x="73532" y="182261"/>
                      <a:pt x="73577" y="182261"/>
                    </a:cubicBezTo>
                    <a:cubicBezTo>
                      <a:pt x="78287" y="182261"/>
                      <a:pt x="82117" y="178421"/>
                      <a:pt x="84961" y="174618"/>
                    </a:cubicBezTo>
                    <a:cubicBezTo>
                      <a:pt x="87831" y="170778"/>
                      <a:pt x="90627" y="166416"/>
                      <a:pt x="95101" y="164776"/>
                    </a:cubicBezTo>
                    <a:cubicBezTo>
                      <a:pt x="96376" y="164311"/>
                      <a:pt x="97693" y="164101"/>
                      <a:pt x="99017" y="164101"/>
                    </a:cubicBezTo>
                    <a:cubicBezTo>
                      <a:pt x="102998" y="164101"/>
                      <a:pt x="107048" y="165996"/>
                      <a:pt x="110236" y="168541"/>
                    </a:cubicBezTo>
                    <a:cubicBezTo>
                      <a:pt x="114449" y="171934"/>
                      <a:pt x="117730" y="176407"/>
                      <a:pt x="121793" y="179986"/>
                    </a:cubicBezTo>
                    <a:cubicBezTo>
                      <a:pt x="125211" y="182969"/>
                      <a:pt x="129587" y="185357"/>
                      <a:pt x="134015" y="185357"/>
                    </a:cubicBezTo>
                    <a:cubicBezTo>
                      <a:pt x="134900" y="185357"/>
                      <a:pt x="135786" y="185261"/>
                      <a:pt x="136668" y="185056"/>
                    </a:cubicBezTo>
                    <a:cubicBezTo>
                      <a:pt x="142223" y="183789"/>
                      <a:pt x="146062" y="178458"/>
                      <a:pt x="147479" y="172903"/>
                    </a:cubicBezTo>
                    <a:cubicBezTo>
                      <a:pt x="148896" y="167386"/>
                      <a:pt x="148411" y="161570"/>
                      <a:pt x="148299" y="155866"/>
                    </a:cubicBezTo>
                    <a:cubicBezTo>
                      <a:pt x="148225" y="150125"/>
                      <a:pt x="148672" y="144160"/>
                      <a:pt x="151654" y="139277"/>
                    </a:cubicBezTo>
                    <a:cubicBezTo>
                      <a:pt x="156240" y="131895"/>
                      <a:pt x="165336" y="129025"/>
                      <a:pt x="173463" y="125856"/>
                    </a:cubicBezTo>
                    <a:cubicBezTo>
                      <a:pt x="181590" y="122724"/>
                      <a:pt x="190351" y="117543"/>
                      <a:pt x="191693" y="108931"/>
                    </a:cubicBezTo>
                    <a:cubicBezTo>
                      <a:pt x="192438" y="104234"/>
                      <a:pt x="190649" y="99350"/>
                      <a:pt x="187517" y="95771"/>
                    </a:cubicBezTo>
                    <a:cubicBezTo>
                      <a:pt x="184386" y="92155"/>
                      <a:pt x="180024" y="89806"/>
                      <a:pt x="175476" y="88352"/>
                    </a:cubicBezTo>
                    <a:cubicBezTo>
                      <a:pt x="172978" y="87570"/>
                      <a:pt x="170331" y="87048"/>
                      <a:pt x="168057" y="85780"/>
                    </a:cubicBezTo>
                    <a:cubicBezTo>
                      <a:pt x="165746" y="84513"/>
                      <a:pt x="163770" y="82276"/>
                      <a:pt x="163658" y="79629"/>
                    </a:cubicBezTo>
                    <a:cubicBezTo>
                      <a:pt x="163547" y="76087"/>
                      <a:pt x="166715" y="73441"/>
                      <a:pt x="169399" y="71092"/>
                    </a:cubicBezTo>
                    <a:cubicBezTo>
                      <a:pt x="173649" y="67401"/>
                      <a:pt x="177415" y="63151"/>
                      <a:pt x="180583" y="58417"/>
                    </a:cubicBezTo>
                    <a:cubicBezTo>
                      <a:pt x="183491" y="54055"/>
                      <a:pt x="185914" y="48873"/>
                      <a:pt x="184759" y="43766"/>
                    </a:cubicBezTo>
                    <a:cubicBezTo>
                      <a:pt x="183417" y="37615"/>
                      <a:pt x="177191" y="33626"/>
                      <a:pt x="171003" y="32619"/>
                    </a:cubicBezTo>
                    <a:cubicBezTo>
                      <a:pt x="169455" y="32377"/>
                      <a:pt x="167901" y="32277"/>
                      <a:pt x="166343" y="32277"/>
                    </a:cubicBezTo>
                    <a:cubicBezTo>
                      <a:pt x="161669" y="32277"/>
                      <a:pt x="156957" y="33178"/>
                      <a:pt x="152288" y="33849"/>
                    </a:cubicBezTo>
                    <a:cubicBezTo>
                      <a:pt x="151063" y="34019"/>
                      <a:pt x="149896" y="34088"/>
                      <a:pt x="148762" y="34088"/>
                    </a:cubicBezTo>
                    <a:cubicBezTo>
                      <a:pt x="144166" y="34088"/>
                      <a:pt x="140126" y="32955"/>
                      <a:pt x="135102" y="32805"/>
                    </a:cubicBezTo>
                    <a:cubicBezTo>
                      <a:pt x="132120" y="32731"/>
                      <a:pt x="129622" y="30270"/>
                      <a:pt x="128578" y="27474"/>
                    </a:cubicBezTo>
                    <a:cubicBezTo>
                      <a:pt x="127497" y="24678"/>
                      <a:pt x="127609" y="21584"/>
                      <a:pt x="127758" y="18602"/>
                    </a:cubicBezTo>
                    <a:cubicBezTo>
                      <a:pt x="127907" y="15657"/>
                      <a:pt x="128093" y="12600"/>
                      <a:pt x="127236" y="9729"/>
                    </a:cubicBezTo>
                    <a:cubicBezTo>
                      <a:pt x="125819" y="4957"/>
                      <a:pt x="121383" y="1416"/>
                      <a:pt x="116537" y="372"/>
                    </a:cubicBezTo>
                    <a:cubicBezTo>
                      <a:pt x="115358" y="120"/>
                      <a:pt x="114161" y="1"/>
                      <a:pt x="1129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7"/>
              <p:cNvSpPr/>
              <p:nvPr/>
            </p:nvSpPr>
            <p:spPr>
              <a:xfrm rot="10800000">
                <a:off x="-1645607" y="1231286"/>
                <a:ext cx="7442623" cy="6295196"/>
              </a:xfrm>
              <a:custGeom>
                <a:avLst/>
                <a:gdLst/>
                <a:ahLst/>
                <a:cxnLst/>
                <a:rect l="l" t="t" r="r" b="b"/>
                <a:pathLst>
                  <a:path w="225842" h="191024" extrusionOk="0">
                    <a:moveTo>
                      <a:pt x="124822" y="1"/>
                    </a:moveTo>
                    <a:cubicBezTo>
                      <a:pt x="121435" y="1"/>
                      <a:pt x="117912" y="1193"/>
                      <a:pt x="115270" y="3314"/>
                    </a:cubicBezTo>
                    <a:cubicBezTo>
                      <a:pt x="109976" y="7564"/>
                      <a:pt x="107404" y="14274"/>
                      <a:pt x="105428" y="20798"/>
                    </a:cubicBezTo>
                    <a:cubicBezTo>
                      <a:pt x="103489" y="27322"/>
                      <a:pt x="101775" y="34145"/>
                      <a:pt x="97525" y="39438"/>
                    </a:cubicBezTo>
                    <a:cubicBezTo>
                      <a:pt x="94560" y="43132"/>
                      <a:pt x="89163" y="46789"/>
                      <a:pt x="84829" y="46789"/>
                    </a:cubicBezTo>
                    <a:cubicBezTo>
                      <a:pt x="82951" y="46789"/>
                      <a:pt x="81272" y="46102"/>
                      <a:pt x="80078" y="44434"/>
                    </a:cubicBezTo>
                    <a:cubicBezTo>
                      <a:pt x="77312" y="40595"/>
                      <a:pt x="73230" y="38815"/>
                      <a:pt x="69186" y="38815"/>
                    </a:cubicBezTo>
                    <a:cubicBezTo>
                      <a:pt x="63254" y="38815"/>
                      <a:pt x="57406" y="42646"/>
                      <a:pt x="55920" y="49429"/>
                    </a:cubicBezTo>
                    <a:cubicBezTo>
                      <a:pt x="55324" y="52076"/>
                      <a:pt x="55510" y="54909"/>
                      <a:pt x="54243" y="57295"/>
                    </a:cubicBezTo>
                    <a:cubicBezTo>
                      <a:pt x="52901" y="59756"/>
                      <a:pt x="50142" y="61210"/>
                      <a:pt x="47346" y="61694"/>
                    </a:cubicBezTo>
                    <a:cubicBezTo>
                      <a:pt x="46311" y="61874"/>
                      <a:pt x="45266" y="61941"/>
                      <a:pt x="44218" y="61941"/>
                    </a:cubicBezTo>
                    <a:cubicBezTo>
                      <a:pt x="42435" y="61941"/>
                      <a:pt x="40644" y="61747"/>
                      <a:pt x="38884" y="61583"/>
                    </a:cubicBezTo>
                    <a:cubicBezTo>
                      <a:pt x="36095" y="61326"/>
                      <a:pt x="33275" y="61140"/>
                      <a:pt x="30463" y="61140"/>
                    </a:cubicBezTo>
                    <a:cubicBezTo>
                      <a:pt x="27148" y="61140"/>
                      <a:pt x="23844" y="61398"/>
                      <a:pt x="20616" y="62104"/>
                    </a:cubicBezTo>
                    <a:cubicBezTo>
                      <a:pt x="14614" y="63447"/>
                      <a:pt x="8836" y="66429"/>
                      <a:pt x="5183" y="71350"/>
                    </a:cubicBezTo>
                    <a:cubicBezTo>
                      <a:pt x="2051" y="75488"/>
                      <a:pt x="635" y="80707"/>
                      <a:pt x="374" y="85926"/>
                    </a:cubicBezTo>
                    <a:cubicBezTo>
                      <a:pt x="1" y="92152"/>
                      <a:pt x="1268" y="98564"/>
                      <a:pt x="4586" y="103821"/>
                    </a:cubicBezTo>
                    <a:cubicBezTo>
                      <a:pt x="8687" y="110307"/>
                      <a:pt x="15658" y="114594"/>
                      <a:pt x="22965" y="116980"/>
                    </a:cubicBezTo>
                    <a:cubicBezTo>
                      <a:pt x="30272" y="119404"/>
                      <a:pt x="37579" y="119180"/>
                      <a:pt x="45184" y="120336"/>
                    </a:cubicBezTo>
                    <a:cubicBezTo>
                      <a:pt x="53907" y="121640"/>
                      <a:pt x="61363" y="129096"/>
                      <a:pt x="62631" y="137857"/>
                    </a:cubicBezTo>
                    <a:cubicBezTo>
                      <a:pt x="63414" y="143337"/>
                      <a:pt x="62034" y="148855"/>
                      <a:pt x="61550" y="154335"/>
                    </a:cubicBezTo>
                    <a:cubicBezTo>
                      <a:pt x="60506" y="165780"/>
                      <a:pt x="64830" y="178753"/>
                      <a:pt x="75940" y="183786"/>
                    </a:cubicBezTo>
                    <a:cubicBezTo>
                      <a:pt x="78848" y="185053"/>
                      <a:pt x="81979" y="185762"/>
                      <a:pt x="85148" y="185874"/>
                    </a:cubicBezTo>
                    <a:cubicBezTo>
                      <a:pt x="85398" y="185884"/>
                      <a:pt x="85649" y="185889"/>
                      <a:pt x="85899" y="185889"/>
                    </a:cubicBezTo>
                    <a:cubicBezTo>
                      <a:pt x="88294" y="185889"/>
                      <a:pt x="90674" y="185409"/>
                      <a:pt x="92902" y="184531"/>
                    </a:cubicBezTo>
                    <a:cubicBezTo>
                      <a:pt x="97887" y="182516"/>
                      <a:pt x="102972" y="177853"/>
                      <a:pt x="108635" y="177853"/>
                    </a:cubicBezTo>
                    <a:cubicBezTo>
                      <a:pt x="108943" y="177853"/>
                      <a:pt x="109254" y="177867"/>
                      <a:pt x="109566" y="177896"/>
                    </a:cubicBezTo>
                    <a:cubicBezTo>
                      <a:pt x="116053" y="178529"/>
                      <a:pt x="119408" y="186060"/>
                      <a:pt x="125037" y="189303"/>
                    </a:cubicBezTo>
                    <a:cubicBezTo>
                      <a:pt x="127085" y="190490"/>
                      <a:pt x="129318" y="191023"/>
                      <a:pt x="131580" y="191023"/>
                    </a:cubicBezTo>
                    <a:cubicBezTo>
                      <a:pt x="138127" y="191023"/>
                      <a:pt x="144918" y="186555"/>
                      <a:pt x="148188" y="180542"/>
                    </a:cubicBezTo>
                    <a:cubicBezTo>
                      <a:pt x="151543" y="174279"/>
                      <a:pt x="153034" y="165854"/>
                      <a:pt x="159633" y="163207"/>
                    </a:cubicBezTo>
                    <a:cubicBezTo>
                      <a:pt x="160875" y="162713"/>
                      <a:pt x="162180" y="162492"/>
                      <a:pt x="163496" y="162492"/>
                    </a:cubicBezTo>
                    <a:cubicBezTo>
                      <a:pt x="166249" y="162492"/>
                      <a:pt x="169055" y="163460"/>
                      <a:pt x="171451" y="164922"/>
                    </a:cubicBezTo>
                    <a:cubicBezTo>
                      <a:pt x="174955" y="167084"/>
                      <a:pt x="177751" y="170253"/>
                      <a:pt x="180659" y="173161"/>
                    </a:cubicBezTo>
                    <a:cubicBezTo>
                      <a:pt x="185915" y="178418"/>
                      <a:pt x="191992" y="183189"/>
                      <a:pt x="199149" y="185240"/>
                    </a:cubicBezTo>
                    <a:cubicBezTo>
                      <a:pt x="201280" y="185839"/>
                      <a:pt x="203522" y="186151"/>
                      <a:pt x="205757" y="186151"/>
                    </a:cubicBezTo>
                    <a:cubicBezTo>
                      <a:pt x="211032" y="186151"/>
                      <a:pt x="216263" y="184414"/>
                      <a:pt x="219877" y="180617"/>
                    </a:cubicBezTo>
                    <a:cubicBezTo>
                      <a:pt x="225208" y="174988"/>
                      <a:pt x="225842" y="166115"/>
                      <a:pt x="223307" y="158771"/>
                    </a:cubicBezTo>
                    <a:cubicBezTo>
                      <a:pt x="220772" y="151464"/>
                      <a:pt x="215590" y="145350"/>
                      <a:pt x="210371" y="139684"/>
                    </a:cubicBezTo>
                    <a:cubicBezTo>
                      <a:pt x="207686" y="136776"/>
                      <a:pt x="204928" y="133868"/>
                      <a:pt x="203138" y="130401"/>
                    </a:cubicBezTo>
                    <a:cubicBezTo>
                      <a:pt x="201349" y="126897"/>
                      <a:pt x="200641" y="122610"/>
                      <a:pt x="202206" y="119031"/>
                    </a:cubicBezTo>
                    <a:cubicBezTo>
                      <a:pt x="204331" y="114184"/>
                      <a:pt x="209849" y="111798"/>
                      <a:pt x="212943" y="107511"/>
                    </a:cubicBezTo>
                    <a:cubicBezTo>
                      <a:pt x="216745" y="102143"/>
                      <a:pt x="215739" y="93867"/>
                      <a:pt x="210706" y="89580"/>
                    </a:cubicBezTo>
                    <a:cubicBezTo>
                      <a:pt x="205562" y="85255"/>
                      <a:pt x="197733" y="85143"/>
                      <a:pt x="192886" y="80483"/>
                    </a:cubicBezTo>
                    <a:cubicBezTo>
                      <a:pt x="188525" y="76233"/>
                      <a:pt x="187928" y="69337"/>
                      <a:pt x="188897" y="63297"/>
                    </a:cubicBezTo>
                    <a:cubicBezTo>
                      <a:pt x="189867" y="57295"/>
                      <a:pt x="192178" y="51480"/>
                      <a:pt x="192514" y="45366"/>
                    </a:cubicBezTo>
                    <a:cubicBezTo>
                      <a:pt x="192886" y="39289"/>
                      <a:pt x="190724" y="32430"/>
                      <a:pt x="185281" y="29708"/>
                    </a:cubicBezTo>
                    <a:cubicBezTo>
                      <a:pt x="183531" y="28833"/>
                      <a:pt x="181667" y="28473"/>
                      <a:pt x="179761" y="28473"/>
                    </a:cubicBezTo>
                    <a:cubicBezTo>
                      <a:pt x="175819" y="28473"/>
                      <a:pt x="171702" y="30013"/>
                      <a:pt x="168058" y="31721"/>
                    </a:cubicBezTo>
                    <a:cubicBezTo>
                      <a:pt x="163434" y="33922"/>
                      <a:pt x="158564" y="36423"/>
                      <a:pt x="153565" y="36423"/>
                    </a:cubicBezTo>
                    <a:cubicBezTo>
                      <a:pt x="152721" y="36423"/>
                      <a:pt x="151872" y="36351"/>
                      <a:pt x="151021" y="36195"/>
                    </a:cubicBezTo>
                    <a:cubicBezTo>
                      <a:pt x="142633" y="34629"/>
                      <a:pt x="137973" y="25384"/>
                      <a:pt x="136967" y="16921"/>
                    </a:cubicBezTo>
                    <a:cubicBezTo>
                      <a:pt x="136408" y="12373"/>
                      <a:pt x="136408" y="7452"/>
                      <a:pt x="133574" y="3873"/>
                    </a:cubicBezTo>
                    <a:cubicBezTo>
                      <a:pt x="131483" y="1203"/>
                      <a:pt x="128221" y="1"/>
                      <a:pt x="1248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7"/>
              <p:cNvSpPr/>
              <p:nvPr/>
            </p:nvSpPr>
            <p:spPr>
              <a:xfrm>
                <a:off x="7600801" y="1387447"/>
                <a:ext cx="246103" cy="245734"/>
              </a:xfrm>
              <a:custGeom>
                <a:avLst/>
                <a:gdLst/>
                <a:ahLst/>
                <a:cxnLst/>
                <a:rect l="l" t="t" r="r" b="b"/>
                <a:pathLst>
                  <a:path w="24672" h="24635" extrusionOk="0">
                    <a:moveTo>
                      <a:pt x="12318" y="1"/>
                    </a:moveTo>
                    <a:cubicBezTo>
                      <a:pt x="5536" y="1"/>
                      <a:pt x="1" y="5499"/>
                      <a:pt x="1" y="12318"/>
                    </a:cubicBezTo>
                    <a:cubicBezTo>
                      <a:pt x="1" y="19136"/>
                      <a:pt x="5536" y="24635"/>
                      <a:pt x="12318" y="24635"/>
                    </a:cubicBezTo>
                    <a:cubicBezTo>
                      <a:pt x="19137" y="24635"/>
                      <a:pt x="24672" y="19136"/>
                      <a:pt x="24672" y="12318"/>
                    </a:cubicBezTo>
                    <a:cubicBezTo>
                      <a:pt x="24672" y="5499"/>
                      <a:pt x="19137" y="1"/>
                      <a:pt x="123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7"/>
              <p:cNvSpPr/>
              <p:nvPr/>
            </p:nvSpPr>
            <p:spPr>
              <a:xfrm>
                <a:off x="3958900" y="1483699"/>
                <a:ext cx="612912" cy="612912"/>
              </a:xfrm>
              <a:custGeom>
                <a:avLst/>
                <a:gdLst/>
                <a:ahLst/>
                <a:cxnLst/>
                <a:rect l="l" t="t" r="r" b="b"/>
                <a:pathLst>
                  <a:path w="11108" h="11108" extrusionOk="0">
                    <a:moveTo>
                      <a:pt x="5572" y="0"/>
                    </a:moveTo>
                    <a:cubicBezTo>
                      <a:pt x="2493" y="0"/>
                      <a:pt x="0" y="2493"/>
                      <a:pt x="0" y="5536"/>
                    </a:cubicBezTo>
                    <a:cubicBezTo>
                      <a:pt x="0" y="8615"/>
                      <a:pt x="2493" y="11108"/>
                      <a:pt x="5572" y="11108"/>
                    </a:cubicBezTo>
                    <a:cubicBezTo>
                      <a:pt x="8615" y="11108"/>
                      <a:pt x="11108" y="8615"/>
                      <a:pt x="11108" y="5536"/>
                    </a:cubicBezTo>
                    <a:cubicBezTo>
                      <a:pt x="11108" y="2493"/>
                      <a:pt x="8615" y="0"/>
                      <a:pt x="55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8" name="Google Shape;1148;p47"/>
            <p:cNvSpPr/>
            <p:nvPr/>
          </p:nvSpPr>
          <p:spPr>
            <a:xfrm>
              <a:off x="2053849" y="1152402"/>
              <a:ext cx="371129" cy="370572"/>
            </a:xfrm>
            <a:custGeom>
              <a:avLst/>
              <a:gdLst/>
              <a:ahLst/>
              <a:cxnLst/>
              <a:rect l="l" t="t" r="r" b="b"/>
              <a:pathLst>
                <a:path w="24672" h="24635" extrusionOk="0">
                  <a:moveTo>
                    <a:pt x="12318" y="1"/>
                  </a:moveTo>
                  <a:cubicBezTo>
                    <a:pt x="5536" y="1"/>
                    <a:pt x="1" y="5499"/>
                    <a:pt x="1" y="12318"/>
                  </a:cubicBezTo>
                  <a:cubicBezTo>
                    <a:pt x="1" y="19136"/>
                    <a:pt x="5536" y="24635"/>
                    <a:pt x="12318" y="24635"/>
                  </a:cubicBezTo>
                  <a:cubicBezTo>
                    <a:pt x="19137" y="24635"/>
                    <a:pt x="24672" y="19136"/>
                    <a:pt x="24672" y="12318"/>
                  </a:cubicBezTo>
                  <a:cubicBezTo>
                    <a:pt x="24672" y="5499"/>
                    <a:pt x="19137" y="1"/>
                    <a:pt x="123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9" name="Google Shape;1149;p47"/>
          <p:cNvSpPr txBox="1">
            <a:spLocks noGrp="1"/>
          </p:cNvSpPr>
          <p:nvPr>
            <p:ph type="subTitle" idx="1"/>
          </p:nvPr>
        </p:nvSpPr>
        <p:spPr>
          <a:xfrm>
            <a:off x="-1" y="2235720"/>
            <a:ext cx="3435271" cy="755573"/>
          </a:xfrm>
          <a:prstGeom prst="rect">
            <a:avLst/>
          </a:prstGeom>
        </p:spPr>
        <p:txBody>
          <a:bodyPr spcFirstLastPara="1" wrap="square" lIns="91425" tIns="91425" rIns="91425" bIns="91425" anchor="t" anchorCtr="0">
            <a:noAutofit/>
          </a:bodyPr>
          <a:lstStyle/>
          <a:p>
            <a:pPr marL="285750" lvl="0" indent="-285750" algn="l" rtl="0">
              <a:spcBef>
                <a:spcPts val="500"/>
              </a:spcBef>
              <a:spcAft>
                <a:spcPts val="1000"/>
              </a:spcAft>
              <a:buFontTx/>
              <a:buChar char="-"/>
            </a:pPr>
            <a:r>
              <a:rPr lang="en-US" dirty="0" err="1"/>
              <a:t>Công</a:t>
            </a:r>
            <a:r>
              <a:rPr lang="en-US" dirty="0"/>
              <a:t> </a:t>
            </a:r>
            <a:r>
              <a:rPr lang="en-US" dirty="0" err="1"/>
              <a:t>nghệ</a:t>
            </a:r>
            <a:r>
              <a:rPr lang="en-US" dirty="0"/>
              <a:t> </a:t>
            </a:r>
            <a:r>
              <a:rPr lang="en-US" dirty="0" err="1"/>
              <a:t>phát</a:t>
            </a:r>
            <a:r>
              <a:rPr lang="en-US" dirty="0"/>
              <a:t> </a:t>
            </a:r>
            <a:r>
              <a:rPr lang="en-US" dirty="0" err="1"/>
              <a:t>triển</a:t>
            </a:r>
            <a:r>
              <a:rPr lang="en-US" dirty="0"/>
              <a:t> </a:t>
            </a:r>
            <a:r>
              <a:rPr lang="en-US" dirty="0" err="1"/>
              <a:t>dẫn</a:t>
            </a:r>
            <a:r>
              <a:rPr lang="en-US" dirty="0"/>
              <a:t> </a:t>
            </a:r>
            <a:r>
              <a:rPr lang="en-US" dirty="0" err="1"/>
              <a:t>đến</a:t>
            </a:r>
            <a:r>
              <a:rPr lang="en-US" dirty="0"/>
              <a:t> </a:t>
            </a:r>
            <a:r>
              <a:rPr lang="en-US" dirty="0" err="1"/>
              <a:t>người</a:t>
            </a:r>
            <a:r>
              <a:rPr lang="en-US" dirty="0"/>
              <a:t> </a:t>
            </a:r>
            <a:r>
              <a:rPr lang="en-US" dirty="0" err="1"/>
              <a:t>dùng</a:t>
            </a:r>
            <a:r>
              <a:rPr lang="en-US" dirty="0"/>
              <a:t> </a:t>
            </a:r>
            <a:r>
              <a:rPr lang="en-US" dirty="0" err="1"/>
              <a:t>công</a:t>
            </a:r>
            <a:r>
              <a:rPr lang="en-US" dirty="0"/>
              <a:t> </a:t>
            </a:r>
            <a:r>
              <a:rPr lang="en-US" dirty="0" err="1"/>
              <a:t>nghệ</a:t>
            </a:r>
            <a:r>
              <a:rPr lang="en-US" dirty="0"/>
              <a:t> </a:t>
            </a:r>
            <a:r>
              <a:rPr lang="en-US" dirty="0" err="1"/>
              <a:t>nhiều</a:t>
            </a:r>
            <a:endParaRPr lang="en-US" dirty="0"/>
          </a:p>
          <a:p>
            <a:pPr marL="285750" lvl="0" indent="-285750" algn="l" rtl="0">
              <a:spcBef>
                <a:spcPts val="500"/>
              </a:spcBef>
              <a:spcAft>
                <a:spcPts val="1000"/>
              </a:spcAft>
              <a:buFontTx/>
              <a:buChar char="-"/>
            </a:pPr>
            <a:r>
              <a:rPr lang="en-US" dirty="0"/>
              <a:t>Chi </a:t>
            </a:r>
            <a:r>
              <a:rPr lang="en-US" dirty="0" err="1"/>
              <a:t>phí</a:t>
            </a:r>
            <a:r>
              <a:rPr lang="en-US" dirty="0"/>
              <a:t> </a:t>
            </a:r>
            <a:r>
              <a:rPr lang="en-US" dirty="0" err="1"/>
              <a:t>quảng</a:t>
            </a:r>
            <a:r>
              <a:rPr lang="en-US" dirty="0"/>
              <a:t> </a:t>
            </a:r>
            <a:r>
              <a:rPr lang="en-US" dirty="0" err="1"/>
              <a:t>cáo</a:t>
            </a:r>
            <a:r>
              <a:rPr lang="en-US" dirty="0"/>
              <a:t> </a:t>
            </a:r>
            <a:r>
              <a:rPr lang="en-US" dirty="0" err="1"/>
              <a:t>thường</a:t>
            </a:r>
            <a:r>
              <a:rPr lang="en-US" dirty="0"/>
              <a:t> </a:t>
            </a:r>
            <a:r>
              <a:rPr lang="en-US" dirty="0" err="1"/>
              <a:t>cao</a:t>
            </a:r>
            <a:r>
              <a:rPr lang="en-US" dirty="0"/>
              <a:t> </a:t>
            </a:r>
            <a:r>
              <a:rPr lang="en-US" dirty="0" err="1"/>
              <a:t>và</a:t>
            </a:r>
            <a:r>
              <a:rPr lang="en-US" dirty="0"/>
              <a:t> </a:t>
            </a:r>
            <a:r>
              <a:rPr lang="en-US" dirty="0" err="1"/>
              <a:t>không</a:t>
            </a:r>
            <a:r>
              <a:rPr lang="en-US" dirty="0"/>
              <a:t> </a:t>
            </a:r>
            <a:r>
              <a:rPr lang="en-US" dirty="0" err="1"/>
              <a:t>phù</a:t>
            </a:r>
            <a:r>
              <a:rPr lang="en-US" dirty="0"/>
              <a:t> </a:t>
            </a:r>
            <a:r>
              <a:rPr lang="en-US" dirty="0" err="1"/>
              <a:t>hợp</a:t>
            </a:r>
            <a:r>
              <a:rPr lang="en-US" dirty="0"/>
              <a:t> </a:t>
            </a:r>
            <a:r>
              <a:rPr lang="en-US" dirty="0" err="1"/>
              <a:t>với</a:t>
            </a:r>
            <a:r>
              <a:rPr lang="en-US" dirty="0"/>
              <a:t> </a:t>
            </a:r>
            <a:r>
              <a:rPr lang="en-US" dirty="0" err="1"/>
              <a:t>thời</a:t>
            </a:r>
            <a:r>
              <a:rPr lang="en-US" dirty="0"/>
              <a:t> </a:t>
            </a:r>
            <a:r>
              <a:rPr lang="en-US" dirty="0" err="1"/>
              <a:t>điểm</a:t>
            </a:r>
            <a:r>
              <a:rPr lang="en-US" dirty="0"/>
              <a:t> </a:t>
            </a:r>
            <a:r>
              <a:rPr lang="en-US" dirty="0" err="1"/>
              <a:t>hiện</a:t>
            </a:r>
            <a:r>
              <a:rPr lang="en-US" dirty="0"/>
              <a:t> </a:t>
            </a:r>
            <a:r>
              <a:rPr lang="en-US" dirty="0" err="1"/>
              <a:t>tại</a:t>
            </a:r>
            <a:endParaRPr lang="en-US" dirty="0"/>
          </a:p>
          <a:p>
            <a:pPr marL="285750" lvl="0" indent="-285750" algn="l" rtl="0">
              <a:spcBef>
                <a:spcPts val="500"/>
              </a:spcBef>
              <a:spcAft>
                <a:spcPts val="1000"/>
              </a:spcAft>
              <a:buFontTx/>
              <a:buChar char="-"/>
            </a:pPr>
            <a:r>
              <a:rPr lang="en-US" dirty="0" err="1"/>
              <a:t>Tận</a:t>
            </a:r>
            <a:r>
              <a:rPr lang="en-US" dirty="0"/>
              <a:t> </a:t>
            </a:r>
            <a:r>
              <a:rPr lang="en-US" dirty="0" err="1"/>
              <a:t>dụng</a:t>
            </a:r>
            <a:r>
              <a:rPr lang="en-US" dirty="0"/>
              <a:t> </a:t>
            </a:r>
            <a:r>
              <a:rPr lang="en-US" dirty="0" err="1"/>
              <a:t>các</a:t>
            </a:r>
            <a:r>
              <a:rPr lang="en-US" dirty="0"/>
              <a:t> </a:t>
            </a:r>
            <a:r>
              <a:rPr lang="en-US" dirty="0" err="1"/>
              <a:t>lợi</a:t>
            </a:r>
            <a:r>
              <a:rPr lang="en-US" dirty="0"/>
              <a:t> </a:t>
            </a:r>
            <a:r>
              <a:rPr lang="en-US" dirty="0" err="1"/>
              <a:t>thế</a:t>
            </a:r>
            <a:r>
              <a:rPr lang="en-US" dirty="0"/>
              <a:t> </a:t>
            </a:r>
            <a:r>
              <a:rPr lang="en-US" dirty="0" err="1"/>
              <a:t>và</a:t>
            </a:r>
            <a:r>
              <a:rPr lang="en-US" dirty="0"/>
              <a:t> </a:t>
            </a:r>
            <a:r>
              <a:rPr lang="en-US" dirty="0" err="1"/>
              <a:t>nguồn</a:t>
            </a:r>
            <a:r>
              <a:rPr lang="en-US" dirty="0"/>
              <a:t> </a:t>
            </a:r>
            <a:r>
              <a:rPr lang="en-US" dirty="0" err="1"/>
              <a:t>lực</a:t>
            </a:r>
            <a:r>
              <a:rPr lang="en-US" dirty="0"/>
              <a:t> </a:t>
            </a:r>
            <a:r>
              <a:rPr lang="en-US" dirty="0" err="1"/>
              <a:t>miễn</a:t>
            </a:r>
            <a:r>
              <a:rPr lang="en-US" dirty="0"/>
              <a:t> </a:t>
            </a:r>
            <a:r>
              <a:rPr lang="en-US" dirty="0" err="1"/>
              <a:t>phí</a:t>
            </a:r>
            <a:endParaRPr lang="en-US" dirty="0"/>
          </a:p>
          <a:p>
            <a:pPr marL="285750" lvl="0" indent="-285750" algn="l" rtl="0">
              <a:spcBef>
                <a:spcPts val="0"/>
              </a:spcBef>
              <a:spcAft>
                <a:spcPts val="0"/>
              </a:spcAft>
              <a:buFontTx/>
              <a:buChar char="-"/>
            </a:pPr>
            <a:endParaRPr lang="en-US" dirty="0"/>
          </a:p>
          <a:p>
            <a:pPr marL="285750" lvl="0" indent="-285750" algn="l" rtl="0">
              <a:spcBef>
                <a:spcPts val="0"/>
              </a:spcBef>
              <a:spcAft>
                <a:spcPts val="0"/>
              </a:spcAft>
              <a:buFontTx/>
              <a:buChar char="-"/>
            </a:pPr>
            <a:endParaRPr dirty="0"/>
          </a:p>
        </p:txBody>
      </p:sp>
      <p:sp>
        <p:nvSpPr>
          <p:cNvPr id="1150" name="Google Shape;1150;p47"/>
          <p:cNvSpPr txBox="1">
            <a:spLocks noGrp="1"/>
          </p:cNvSpPr>
          <p:nvPr>
            <p:ph type="subTitle" idx="2"/>
          </p:nvPr>
        </p:nvSpPr>
        <p:spPr>
          <a:xfrm>
            <a:off x="5563398" y="2205925"/>
            <a:ext cx="3509718" cy="1016351"/>
          </a:xfrm>
          <a:prstGeom prst="rect">
            <a:avLst/>
          </a:prstGeom>
        </p:spPr>
        <p:txBody>
          <a:bodyPr spcFirstLastPara="1" wrap="square" lIns="91425" tIns="91425" rIns="91425" bIns="91425" anchor="t" anchorCtr="0">
            <a:noAutofit/>
          </a:bodyPr>
          <a:lstStyle/>
          <a:p>
            <a:pPr marL="285750" lvl="0" indent="-285750" algn="l" rtl="0">
              <a:spcBef>
                <a:spcPts val="500"/>
              </a:spcBef>
              <a:spcAft>
                <a:spcPts val="1000"/>
              </a:spcAft>
              <a:buFontTx/>
              <a:buChar char="-"/>
            </a:pPr>
            <a:r>
              <a:rPr lang="en-US" dirty="0" err="1"/>
              <a:t>Không</a:t>
            </a:r>
            <a:r>
              <a:rPr lang="en-US" dirty="0"/>
              <a:t> </a:t>
            </a:r>
            <a:r>
              <a:rPr lang="en-US" dirty="0" err="1"/>
              <a:t>yêu</a:t>
            </a:r>
            <a:r>
              <a:rPr lang="en-US" dirty="0"/>
              <a:t> </a:t>
            </a:r>
            <a:r>
              <a:rPr lang="en-US" dirty="0" err="1"/>
              <a:t>cầu</a:t>
            </a:r>
            <a:r>
              <a:rPr lang="en-US" dirty="0"/>
              <a:t> </a:t>
            </a:r>
            <a:r>
              <a:rPr lang="en-US" dirty="0" err="1"/>
              <a:t>quá</a:t>
            </a:r>
            <a:r>
              <a:rPr lang="en-US" dirty="0"/>
              <a:t> </a:t>
            </a:r>
            <a:r>
              <a:rPr lang="en-US" dirty="0" err="1"/>
              <a:t>nhiều</a:t>
            </a:r>
            <a:r>
              <a:rPr lang="en-US" dirty="0"/>
              <a:t> </a:t>
            </a:r>
            <a:r>
              <a:rPr lang="en-US" dirty="0" err="1"/>
              <a:t>chức</a:t>
            </a:r>
            <a:r>
              <a:rPr lang="en-US" dirty="0"/>
              <a:t> </a:t>
            </a:r>
            <a:r>
              <a:rPr lang="en-US" dirty="0" err="1"/>
              <a:t>năng</a:t>
            </a:r>
            <a:r>
              <a:rPr lang="en-US" dirty="0"/>
              <a:t> </a:t>
            </a:r>
            <a:r>
              <a:rPr lang="en-US" dirty="0" err="1"/>
              <a:t>nhưng</a:t>
            </a:r>
            <a:r>
              <a:rPr lang="en-US" dirty="0"/>
              <a:t> </a:t>
            </a:r>
            <a:r>
              <a:rPr lang="en-US" dirty="0" err="1"/>
              <a:t>giao</a:t>
            </a:r>
            <a:r>
              <a:rPr lang="en-US" dirty="0"/>
              <a:t> </a:t>
            </a:r>
            <a:r>
              <a:rPr lang="en-US" dirty="0" err="1"/>
              <a:t>diện</a:t>
            </a:r>
            <a:r>
              <a:rPr lang="en-US" dirty="0"/>
              <a:t> </a:t>
            </a:r>
            <a:r>
              <a:rPr lang="en-US" dirty="0" err="1"/>
              <a:t>phải</a:t>
            </a:r>
            <a:r>
              <a:rPr lang="en-US" dirty="0"/>
              <a:t> </a:t>
            </a:r>
            <a:r>
              <a:rPr lang="en-US" dirty="0" err="1"/>
              <a:t>đủ</a:t>
            </a:r>
            <a:r>
              <a:rPr lang="en-US" dirty="0"/>
              <a:t> </a:t>
            </a:r>
            <a:r>
              <a:rPr lang="en-US" dirty="0" err="1"/>
              <a:t>sức</a:t>
            </a:r>
            <a:r>
              <a:rPr lang="en-US" dirty="0"/>
              <a:t> </a:t>
            </a:r>
            <a:r>
              <a:rPr lang="en-US" dirty="0" err="1"/>
              <a:t>hút</a:t>
            </a:r>
            <a:endParaRPr lang="en-US" dirty="0"/>
          </a:p>
          <a:p>
            <a:pPr marL="285750" lvl="0" indent="-285750" algn="l" rtl="0">
              <a:spcBef>
                <a:spcPts val="500"/>
              </a:spcBef>
              <a:spcAft>
                <a:spcPts val="1000"/>
              </a:spcAft>
              <a:buFontTx/>
              <a:buChar char="-"/>
            </a:pPr>
            <a:r>
              <a:rPr lang="en-US" dirty="0" err="1"/>
              <a:t>Có</a:t>
            </a:r>
            <a:r>
              <a:rPr lang="en-US" dirty="0"/>
              <a:t> </a:t>
            </a:r>
            <a:r>
              <a:rPr lang="en-US" dirty="0" err="1"/>
              <a:t>thể</a:t>
            </a:r>
            <a:r>
              <a:rPr lang="en-US" dirty="0"/>
              <a:t> </a:t>
            </a:r>
            <a:r>
              <a:rPr lang="en-US" dirty="0" err="1"/>
              <a:t>điều</a:t>
            </a:r>
            <a:r>
              <a:rPr lang="en-US" dirty="0"/>
              <a:t> </a:t>
            </a:r>
            <a:r>
              <a:rPr lang="en-US" dirty="0" err="1"/>
              <a:t>chỉnh</a:t>
            </a:r>
            <a:r>
              <a:rPr lang="en-US" dirty="0"/>
              <a:t> </a:t>
            </a:r>
            <a:r>
              <a:rPr lang="en-US" dirty="0" err="1"/>
              <a:t>hình</a:t>
            </a:r>
            <a:r>
              <a:rPr lang="en-US" dirty="0"/>
              <a:t> </a:t>
            </a:r>
            <a:r>
              <a:rPr lang="en-US" dirty="0" err="1"/>
              <a:t>ảnh</a:t>
            </a:r>
            <a:r>
              <a:rPr lang="en-US" dirty="0"/>
              <a:t> </a:t>
            </a:r>
            <a:r>
              <a:rPr lang="en-US" dirty="0" err="1"/>
              <a:t>nội</a:t>
            </a:r>
            <a:r>
              <a:rPr lang="en-US" dirty="0"/>
              <a:t> dung </a:t>
            </a:r>
            <a:r>
              <a:rPr lang="en-US" dirty="0" err="1"/>
              <a:t>phù</a:t>
            </a:r>
            <a:r>
              <a:rPr lang="en-US" dirty="0"/>
              <a:t> </a:t>
            </a:r>
            <a:r>
              <a:rPr lang="en-US" dirty="0" err="1"/>
              <a:t>hợp</a:t>
            </a:r>
            <a:r>
              <a:rPr lang="en-US" dirty="0"/>
              <a:t> </a:t>
            </a:r>
            <a:r>
              <a:rPr lang="en-US" dirty="0" err="1"/>
              <a:t>với</a:t>
            </a:r>
            <a:r>
              <a:rPr lang="en-US" dirty="0"/>
              <a:t> </a:t>
            </a:r>
            <a:r>
              <a:rPr lang="en-US" dirty="0" err="1"/>
              <a:t>chiến</a:t>
            </a:r>
            <a:r>
              <a:rPr lang="en-US" dirty="0"/>
              <a:t> </a:t>
            </a:r>
            <a:r>
              <a:rPr lang="en-US" dirty="0" err="1"/>
              <a:t>lược</a:t>
            </a:r>
            <a:r>
              <a:rPr lang="en-US" dirty="0"/>
              <a:t> </a:t>
            </a:r>
            <a:r>
              <a:rPr lang="en-US" dirty="0" err="1"/>
              <a:t>phát</a:t>
            </a:r>
            <a:r>
              <a:rPr lang="en-US" dirty="0"/>
              <a:t> </a:t>
            </a:r>
            <a:r>
              <a:rPr lang="en-US" dirty="0" err="1"/>
              <a:t>triển</a:t>
            </a:r>
            <a:endParaRPr lang="en-US" dirty="0"/>
          </a:p>
          <a:p>
            <a:pPr marL="285750" lvl="0" indent="-285750" algn="l" rtl="0">
              <a:spcBef>
                <a:spcPts val="500"/>
              </a:spcBef>
              <a:spcAft>
                <a:spcPts val="1000"/>
              </a:spcAft>
              <a:buFontTx/>
              <a:buChar char="-"/>
            </a:pPr>
            <a:r>
              <a:rPr lang="en-US" dirty="0" err="1"/>
              <a:t>Áp</a:t>
            </a:r>
            <a:r>
              <a:rPr lang="en-US" dirty="0"/>
              <a:t> </a:t>
            </a:r>
            <a:r>
              <a:rPr lang="en-US" dirty="0" err="1"/>
              <a:t>dụng</a:t>
            </a:r>
            <a:r>
              <a:rPr lang="en-US" dirty="0"/>
              <a:t> </a:t>
            </a:r>
            <a:r>
              <a:rPr lang="en-US" dirty="0" err="1"/>
              <a:t>các</a:t>
            </a:r>
            <a:r>
              <a:rPr lang="en-US" dirty="0"/>
              <a:t> </a:t>
            </a:r>
            <a:r>
              <a:rPr lang="en-US" dirty="0" err="1"/>
              <a:t>kiến</a:t>
            </a:r>
            <a:r>
              <a:rPr lang="en-US" dirty="0"/>
              <a:t> </a:t>
            </a:r>
            <a:r>
              <a:rPr lang="en-US" dirty="0" err="1"/>
              <a:t>thức</a:t>
            </a:r>
            <a:r>
              <a:rPr lang="en-US" dirty="0"/>
              <a:t> </a:t>
            </a:r>
            <a:r>
              <a:rPr lang="en-US" dirty="0" err="1"/>
              <a:t>về</a:t>
            </a:r>
            <a:r>
              <a:rPr lang="en-US" dirty="0"/>
              <a:t> HCI </a:t>
            </a:r>
            <a:r>
              <a:rPr lang="en-US" dirty="0" err="1"/>
              <a:t>để</a:t>
            </a:r>
            <a:r>
              <a:rPr lang="en-US" dirty="0"/>
              <a:t> </a:t>
            </a:r>
            <a:r>
              <a:rPr lang="en-US" dirty="0" err="1"/>
              <a:t>tăng</a:t>
            </a:r>
            <a:r>
              <a:rPr lang="en-US" dirty="0"/>
              <a:t> </a:t>
            </a:r>
            <a:r>
              <a:rPr lang="en-US" dirty="0" err="1"/>
              <a:t>trải</a:t>
            </a:r>
            <a:r>
              <a:rPr lang="en-US" dirty="0"/>
              <a:t> </a:t>
            </a:r>
            <a:r>
              <a:rPr lang="en-US" dirty="0" err="1"/>
              <a:t>nghiệm</a:t>
            </a:r>
            <a:r>
              <a:rPr lang="en-US" dirty="0"/>
              <a:t> </a:t>
            </a:r>
            <a:r>
              <a:rPr lang="en-US" dirty="0" err="1"/>
              <a:t>người</a:t>
            </a:r>
            <a:r>
              <a:rPr lang="en-US" dirty="0"/>
              <a:t> </a:t>
            </a:r>
            <a:r>
              <a:rPr lang="en-US" dirty="0" err="1"/>
              <a:t>dùng</a:t>
            </a:r>
            <a:endParaRPr dirty="0"/>
          </a:p>
        </p:txBody>
      </p:sp>
      <p:sp>
        <p:nvSpPr>
          <p:cNvPr id="1151" name="Google Shape;1151;p47"/>
          <p:cNvSpPr txBox="1">
            <a:spLocks noGrp="1"/>
          </p:cNvSpPr>
          <p:nvPr>
            <p:ph type="title"/>
          </p:nvPr>
        </p:nvSpPr>
        <p:spPr>
          <a:xfrm>
            <a:off x="713225" y="539500"/>
            <a:ext cx="7717500" cy="612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t>Lý do chọn đề tài</a:t>
            </a:r>
            <a:endParaRPr b="1" dirty="0"/>
          </a:p>
        </p:txBody>
      </p:sp>
      <p:grpSp>
        <p:nvGrpSpPr>
          <p:cNvPr id="1152" name="Google Shape;1152;p47"/>
          <p:cNvGrpSpPr/>
          <p:nvPr/>
        </p:nvGrpSpPr>
        <p:grpSpPr>
          <a:xfrm>
            <a:off x="3678137" y="3110306"/>
            <a:ext cx="1787214" cy="1246574"/>
            <a:chOff x="4100550" y="690863"/>
            <a:chExt cx="5131250" cy="3579025"/>
          </a:xfrm>
        </p:grpSpPr>
        <p:sp>
          <p:nvSpPr>
            <p:cNvPr id="1153" name="Google Shape;1153;p47"/>
            <p:cNvSpPr/>
            <p:nvPr/>
          </p:nvSpPr>
          <p:spPr>
            <a:xfrm>
              <a:off x="4100550" y="690863"/>
              <a:ext cx="5131250" cy="3579025"/>
            </a:xfrm>
            <a:custGeom>
              <a:avLst/>
              <a:gdLst/>
              <a:ahLst/>
              <a:cxnLst/>
              <a:rect l="l" t="t" r="r" b="b"/>
              <a:pathLst>
                <a:path w="205250" h="143161" extrusionOk="0">
                  <a:moveTo>
                    <a:pt x="1" y="0"/>
                  </a:moveTo>
                  <a:lnTo>
                    <a:pt x="1" y="143160"/>
                  </a:lnTo>
                  <a:lnTo>
                    <a:pt x="205249" y="143160"/>
                  </a:lnTo>
                  <a:lnTo>
                    <a:pt x="20524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7"/>
            <p:cNvSpPr/>
            <p:nvPr/>
          </p:nvSpPr>
          <p:spPr>
            <a:xfrm>
              <a:off x="4304100" y="894388"/>
              <a:ext cx="4724150" cy="3171950"/>
            </a:xfrm>
            <a:custGeom>
              <a:avLst/>
              <a:gdLst/>
              <a:ahLst/>
              <a:cxnLst/>
              <a:rect l="l" t="t" r="r" b="b"/>
              <a:pathLst>
                <a:path w="188966" h="126878" extrusionOk="0">
                  <a:moveTo>
                    <a:pt x="0" y="1"/>
                  </a:moveTo>
                  <a:lnTo>
                    <a:pt x="0" y="126878"/>
                  </a:lnTo>
                  <a:lnTo>
                    <a:pt x="188966" y="126878"/>
                  </a:lnTo>
                  <a:lnTo>
                    <a:pt x="1889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7"/>
            <p:cNvSpPr/>
            <p:nvPr/>
          </p:nvSpPr>
          <p:spPr>
            <a:xfrm>
              <a:off x="5524375" y="1175913"/>
              <a:ext cx="556400" cy="37125"/>
            </a:xfrm>
            <a:custGeom>
              <a:avLst/>
              <a:gdLst/>
              <a:ahLst/>
              <a:cxnLst/>
              <a:rect l="l" t="t" r="r" b="b"/>
              <a:pathLst>
                <a:path w="22256" h="1485" extrusionOk="0">
                  <a:moveTo>
                    <a:pt x="0" y="1"/>
                  </a:moveTo>
                  <a:lnTo>
                    <a:pt x="0" y="1485"/>
                  </a:lnTo>
                  <a:lnTo>
                    <a:pt x="22256" y="1485"/>
                  </a:lnTo>
                  <a:lnTo>
                    <a:pt x="222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7"/>
            <p:cNvSpPr/>
            <p:nvPr/>
          </p:nvSpPr>
          <p:spPr>
            <a:xfrm>
              <a:off x="4634125" y="2403788"/>
              <a:ext cx="348125" cy="1651150"/>
            </a:xfrm>
            <a:custGeom>
              <a:avLst/>
              <a:gdLst/>
              <a:ahLst/>
              <a:cxnLst/>
              <a:rect l="l" t="t" r="r" b="b"/>
              <a:pathLst>
                <a:path w="13925" h="66046" extrusionOk="0">
                  <a:moveTo>
                    <a:pt x="1" y="1"/>
                  </a:moveTo>
                  <a:lnTo>
                    <a:pt x="1" y="66045"/>
                  </a:lnTo>
                  <a:lnTo>
                    <a:pt x="13925" y="66045"/>
                  </a:lnTo>
                  <a:lnTo>
                    <a:pt x="139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7"/>
            <p:cNvSpPr/>
            <p:nvPr/>
          </p:nvSpPr>
          <p:spPr>
            <a:xfrm>
              <a:off x="4634125" y="2307738"/>
              <a:ext cx="348125" cy="69450"/>
            </a:xfrm>
            <a:custGeom>
              <a:avLst/>
              <a:gdLst/>
              <a:ahLst/>
              <a:cxnLst/>
              <a:rect l="l" t="t" r="r" b="b"/>
              <a:pathLst>
                <a:path w="13925" h="2778" extrusionOk="0">
                  <a:moveTo>
                    <a:pt x="1" y="0"/>
                  </a:moveTo>
                  <a:lnTo>
                    <a:pt x="1" y="2777"/>
                  </a:lnTo>
                  <a:lnTo>
                    <a:pt x="13925" y="2777"/>
                  </a:lnTo>
                  <a:lnTo>
                    <a:pt x="139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7"/>
            <p:cNvSpPr/>
            <p:nvPr/>
          </p:nvSpPr>
          <p:spPr>
            <a:xfrm>
              <a:off x="5243800" y="2185988"/>
              <a:ext cx="348125" cy="69450"/>
            </a:xfrm>
            <a:custGeom>
              <a:avLst/>
              <a:gdLst/>
              <a:ahLst/>
              <a:cxnLst/>
              <a:rect l="l" t="t" r="r" b="b"/>
              <a:pathLst>
                <a:path w="13925" h="2778" extrusionOk="0">
                  <a:moveTo>
                    <a:pt x="0" y="1"/>
                  </a:moveTo>
                  <a:lnTo>
                    <a:pt x="0" y="2778"/>
                  </a:lnTo>
                  <a:lnTo>
                    <a:pt x="13924" y="2778"/>
                  </a:lnTo>
                  <a:lnTo>
                    <a:pt x="139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7"/>
            <p:cNvSpPr/>
            <p:nvPr/>
          </p:nvSpPr>
          <p:spPr>
            <a:xfrm>
              <a:off x="5853450" y="2032863"/>
              <a:ext cx="349075" cy="70400"/>
            </a:xfrm>
            <a:custGeom>
              <a:avLst/>
              <a:gdLst/>
              <a:ahLst/>
              <a:cxnLst/>
              <a:rect l="l" t="t" r="r" b="b"/>
              <a:pathLst>
                <a:path w="13963" h="2816" extrusionOk="0">
                  <a:moveTo>
                    <a:pt x="0" y="1"/>
                  </a:moveTo>
                  <a:lnTo>
                    <a:pt x="0" y="2816"/>
                  </a:lnTo>
                  <a:lnTo>
                    <a:pt x="13963" y="2816"/>
                  </a:lnTo>
                  <a:lnTo>
                    <a:pt x="1396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7"/>
            <p:cNvSpPr/>
            <p:nvPr/>
          </p:nvSpPr>
          <p:spPr>
            <a:xfrm>
              <a:off x="6464050" y="1535438"/>
              <a:ext cx="348125" cy="69450"/>
            </a:xfrm>
            <a:custGeom>
              <a:avLst/>
              <a:gdLst/>
              <a:ahLst/>
              <a:cxnLst/>
              <a:rect l="l" t="t" r="r" b="b"/>
              <a:pathLst>
                <a:path w="13925" h="2778" extrusionOk="0">
                  <a:moveTo>
                    <a:pt x="1" y="0"/>
                  </a:moveTo>
                  <a:lnTo>
                    <a:pt x="1" y="2778"/>
                  </a:lnTo>
                  <a:lnTo>
                    <a:pt x="13925" y="2778"/>
                  </a:lnTo>
                  <a:lnTo>
                    <a:pt x="139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7"/>
            <p:cNvSpPr/>
            <p:nvPr/>
          </p:nvSpPr>
          <p:spPr>
            <a:xfrm>
              <a:off x="7073725" y="2175538"/>
              <a:ext cx="348125" cy="69450"/>
            </a:xfrm>
            <a:custGeom>
              <a:avLst/>
              <a:gdLst/>
              <a:ahLst/>
              <a:cxnLst/>
              <a:rect l="l" t="t" r="r" b="b"/>
              <a:pathLst>
                <a:path w="13925" h="2778" extrusionOk="0">
                  <a:moveTo>
                    <a:pt x="0" y="0"/>
                  </a:moveTo>
                  <a:lnTo>
                    <a:pt x="0" y="2777"/>
                  </a:lnTo>
                  <a:lnTo>
                    <a:pt x="13924" y="2777"/>
                  </a:lnTo>
                  <a:lnTo>
                    <a:pt x="139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7"/>
            <p:cNvSpPr/>
            <p:nvPr/>
          </p:nvSpPr>
          <p:spPr>
            <a:xfrm>
              <a:off x="7683375" y="1707588"/>
              <a:ext cx="349075" cy="70400"/>
            </a:xfrm>
            <a:custGeom>
              <a:avLst/>
              <a:gdLst/>
              <a:ahLst/>
              <a:cxnLst/>
              <a:rect l="l" t="t" r="r" b="b"/>
              <a:pathLst>
                <a:path w="13963" h="2816" extrusionOk="0">
                  <a:moveTo>
                    <a:pt x="0" y="0"/>
                  </a:moveTo>
                  <a:lnTo>
                    <a:pt x="0" y="2816"/>
                  </a:lnTo>
                  <a:lnTo>
                    <a:pt x="13963" y="2816"/>
                  </a:lnTo>
                  <a:lnTo>
                    <a:pt x="139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7"/>
            <p:cNvSpPr/>
            <p:nvPr/>
          </p:nvSpPr>
          <p:spPr>
            <a:xfrm>
              <a:off x="8293025" y="1148338"/>
              <a:ext cx="349075" cy="70400"/>
            </a:xfrm>
            <a:custGeom>
              <a:avLst/>
              <a:gdLst/>
              <a:ahLst/>
              <a:cxnLst/>
              <a:rect l="l" t="t" r="r" b="b"/>
              <a:pathLst>
                <a:path w="13963" h="2816" extrusionOk="0">
                  <a:moveTo>
                    <a:pt x="1" y="1"/>
                  </a:moveTo>
                  <a:lnTo>
                    <a:pt x="1" y="2816"/>
                  </a:lnTo>
                  <a:lnTo>
                    <a:pt x="13963" y="2816"/>
                  </a:lnTo>
                  <a:lnTo>
                    <a:pt x="1396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7"/>
            <p:cNvSpPr/>
            <p:nvPr/>
          </p:nvSpPr>
          <p:spPr>
            <a:xfrm>
              <a:off x="5243800" y="2291563"/>
              <a:ext cx="348125" cy="1763375"/>
            </a:xfrm>
            <a:custGeom>
              <a:avLst/>
              <a:gdLst/>
              <a:ahLst/>
              <a:cxnLst/>
              <a:rect l="l" t="t" r="r" b="b"/>
              <a:pathLst>
                <a:path w="13925" h="70535" extrusionOk="0">
                  <a:moveTo>
                    <a:pt x="0" y="0"/>
                  </a:moveTo>
                  <a:lnTo>
                    <a:pt x="0" y="70534"/>
                  </a:lnTo>
                  <a:lnTo>
                    <a:pt x="13924" y="70534"/>
                  </a:lnTo>
                  <a:lnTo>
                    <a:pt x="1392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7"/>
            <p:cNvSpPr/>
            <p:nvPr/>
          </p:nvSpPr>
          <p:spPr>
            <a:xfrm>
              <a:off x="5853450" y="2138438"/>
              <a:ext cx="349075" cy="1916500"/>
            </a:xfrm>
            <a:custGeom>
              <a:avLst/>
              <a:gdLst/>
              <a:ahLst/>
              <a:cxnLst/>
              <a:rect l="l" t="t" r="r" b="b"/>
              <a:pathLst>
                <a:path w="13963" h="76660" extrusionOk="0">
                  <a:moveTo>
                    <a:pt x="0" y="0"/>
                  </a:moveTo>
                  <a:lnTo>
                    <a:pt x="0" y="76659"/>
                  </a:lnTo>
                  <a:lnTo>
                    <a:pt x="13963" y="76659"/>
                  </a:lnTo>
                  <a:lnTo>
                    <a:pt x="139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7"/>
            <p:cNvSpPr/>
            <p:nvPr/>
          </p:nvSpPr>
          <p:spPr>
            <a:xfrm>
              <a:off x="6464050" y="1641963"/>
              <a:ext cx="348125" cy="2412975"/>
            </a:xfrm>
            <a:custGeom>
              <a:avLst/>
              <a:gdLst/>
              <a:ahLst/>
              <a:cxnLst/>
              <a:rect l="l" t="t" r="r" b="b"/>
              <a:pathLst>
                <a:path w="13925" h="96519" extrusionOk="0">
                  <a:moveTo>
                    <a:pt x="1" y="0"/>
                  </a:moveTo>
                  <a:lnTo>
                    <a:pt x="1" y="96518"/>
                  </a:lnTo>
                  <a:lnTo>
                    <a:pt x="13925" y="96518"/>
                  </a:lnTo>
                  <a:lnTo>
                    <a:pt x="139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7"/>
            <p:cNvSpPr/>
            <p:nvPr/>
          </p:nvSpPr>
          <p:spPr>
            <a:xfrm>
              <a:off x="7073725" y="2280138"/>
              <a:ext cx="348125" cy="1774800"/>
            </a:xfrm>
            <a:custGeom>
              <a:avLst/>
              <a:gdLst/>
              <a:ahLst/>
              <a:cxnLst/>
              <a:rect l="l" t="t" r="r" b="b"/>
              <a:pathLst>
                <a:path w="13925" h="70992" extrusionOk="0">
                  <a:moveTo>
                    <a:pt x="0" y="1"/>
                  </a:moveTo>
                  <a:lnTo>
                    <a:pt x="0" y="70991"/>
                  </a:lnTo>
                  <a:lnTo>
                    <a:pt x="13924" y="70991"/>
                  </a:lnTo>
                  <a:lnTo>
                    <a:pt x="139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7"/>
            <p:cNvSpPr/>
            <p:nvPr/>
          </p:nvSpPr>
          <p:spPr>
            <a:xfrm>
              <a:off x="7683375" y="1814113"/>
              <a:ext cx="349075" cy="2240825"/>
            </a:xfrm>
            <a:custGeom>
              <a:avLst/>
              <a:gdLst/>
              <a:ahLst/>
              <a:cxnLst/>
              <a:rect l="l" t="t" r="r" b="b"/>
              <a:pathLst>
                <a:path w="13963" h="89633" extrusionOk="0">
                  <a:moveTo>
                    <a:pt x="0" y="0"/>
                  </a:moveTo>
                  <a:lnTo>
                    <a:pt x="0" y="89632"/>
                  </a:lnTo>
                  <a:lnTo>
                    <a:pt x="13963" y="89632"/>
                  </a:lnTo>
                  <a:lnTo>
                    <a:pt x="1396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7"/>
            <p:cNvSpPr/>
            <p:nvPr/>
          </p:nvSpPr>
          <p:spPr>
            <a:xfrm>
              <a:off x="8293025" y="1251063"/>
              <a:ext cx="349075" cy="2803875"/>
            </a:xfrm>
            <a:custGeom>
              <a:avLst/>
              <a:gdLst/>
              <a:ahLst/>
              <a:cxnLst/>
              <a:rect l="l" t="t" r="r" b="b"/>
              <a:pathLst>
                <a:path w="13963" h="112155" extrusionOk="0">
                  <a:moveTo>
                    <a:pt x="1" y="0"/>
                  </a:moveTo>
                  <a:lnTo>
                    <a:pt x="1" y="112154"/>
                  </a:lnTo>
                  <a:lnTo>
                    <a:pt x="13963" y="112154"/>
                  </a:lnTo>
                  <a:lnTo>
                    <a:pt x="1396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7"/>
            <p:cNvSpPr/>
            <p:nvPr/>
          </p:nvSpPr>
          <p:spPr>
            <a:xfrm>
              <a:off x="4753975" y="1174013"/>
              <a:ext cx="652475" cy="652475"/>
            </a:xfrm>
            <a:custGeom>
              <a:avLst/>
              <a:gdLst/>
              <a:ahLst/>
              <a:cxnLst/>
              <a:rect l="l" t="t" r="r" b="b"/>
              <a:pathLst>
                <a:path w="26099" h="26099" extrusionOk="0">
                  <a:moveTo>
                    <a:pt x="13049" y="1"/>
                  </a:moveTo>
                  <a:cubicBezTo>
                    <a:pt x="5821" y="1"/>
                    <a:pt x="0" y="5821"/>
                    <a:pt x="0" y="13050"/>
                  </a:cubicBezTo>
                  <a:cubicBezTo>
                    <a:pt x="0" y="20278"/>
                    <a:pt x="5821" y="26099"/>
                    <a:pt x="13049" y="26099"/>
                  </a:cubicBezTo>
                  <a:cubicBezTo>
                    <a:pt x="20278" y="26099"/>
                    <a:pt x="26099" y="20278"/>
                    <a:pt x="26099" y="13050"/>
                  </a:cubicBezTo>
                  <a:cubicBezTo>
                    <a:pt x="26099" y="5821"/>
                    <a:pt x="20278" y="1"/>
                    <a:pt x="130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1" name="Google Shape;1171;p47"/>
            <p:cNvGrpSpPr/>
            <p:nvPr/>
          </p:nvGrpSpPr>
          <p:grpSpPr>
            <a:xfrm>
              <a:off x="4646500" y="1012338"/>
              <a:ext cx="1533200" cy="934000"/>
              <a:chOff x="1815050" y="1124575"/>
              <a:chExt cx="1533200" cy="934000"/>
            </a:xfrm>
          </p:grpSpPr>
          <p:sp>
            <p:nvSpPr>
              <p:cNvPr id="1172" name="Google Shape;1172;p47"/>
              <p:cNvSpPr/>
              <p:nvPr/>
            </p:nvSpPr>
            <p:spPr>
              <a:xfrm>
                <a:off x="1815050" y="1124575"/>
                <a:ext cx="1533200" cy="934000"/>
              </a:xfrm>
              <a:custGeom>
                <a:avLst/>
                <a:gdLst/>
                <a:ahLst/>
                <a:cxnLst/>
                <a:rect l="l" t="t" r="r" b="b"/>
                <a:pathLst>
                  <a:path w="61328" h="37360" extrusionOk="0">
                    <a:moveTo>
                      <a:pt x="0" y="0"/>
                    </a:moveTo>
                    <a:lnTo>
                      <a:pt x="0" y="37360"/>
                    </a:lnTo>
                    <a:lnTo>
                      <a:pt x="61328" y="37360"/>
                    </a:lnTo>
                    <a:lnTo>
                      <a:pt x="6132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7"/>
              <p:cNvSpPr/>
              <p:nvPr/>
            </p:nvSpPr>
            <p:spPr>
              <a:xfrm>
                <a:off x="2692925" y="1288150"/>
                <a:ext cx="556400" cy="37125"/>
              </a:xfrm>
              <a:custGeom>
                <a:avLst/>
                <a:gdLst/>
                <a:ahLst/>
                <a:cxnLst/>
                <a:rect l="l" t="t" r="r" b="b"/>
                <a:pathLst>
                  <a:path w="22256" h="1485" extrusionOk="0">
                    <a:moveTo>
                      <a:pt x="0" y="1"/>
                    </a:moveTo>
                    <a:lnTo>
                      <a:pt x="0" y="1485"/>
                    </a:lnTo>
                    <a:lnTo>
                      <a:pt x="22256" y="1485"/>
                    </a:lnTo>
                    <a:lnTo>
                      <a:pt x="2225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7"/>
              <p:cNvSpPr/>
              <p:nvPr/>
            </p:nvSpPr>
            <p:spPr>
              <a:xfrm>
                <a:off x="2692925" y="1387075"/>
                <a:ext cx="556400" cy="36175"/>
              </a:xfrm>
              <a:custGeom>
                <a:avLst/>
                <a:gdLst/>
                <a:ahLst/>
                <a:cxnLst/>
                <a:rect l="l" t="t" r="r" b="b"/>
                <a:pathLst>
                  <a:path w="22256" h="1447" extrusionOk="0">
                    <a:moveTo>
                      <a:pt x="0" y="0"/>
                    </a:moveTo>
                    <a:lnTo>
                      <a:pt x="0" y="1446"/>
                    </a:lnTo>
                    <a:lnTo>
                      <a:pt x="22256" y="1446"/>
                    </a:lnTo>
                    <a:lnTo>
                      <a:pt x="2225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7"/>
              <p:cNvSpPr/>
              <p:nvPr/>
            </p:nvSpPr>
            <p:spPr>
              <a:xfrm>
                <a:off x="2692925" y="1485975"/>
                <a:ext cx="556400" cy="36175"/>
              </a:xfrm>
              <a:custGeom>
                <a:avLst/>
                <a:gdLst/>
                <a:ahLst/>
                <a:cxnLst/>
                <a:rect l="l" t="t" r="r" b="b"/>
                <a:pathLst>
                  <a:path w="22256" h="1447" extrusionOk="0">
                    <a:moveTo>
                      <a:pt x="0" y="1"/>
                    </a:moveTo>
                    <a:lnTo>
                      <a:pt x="0" y="1447"/>
                    </a:lnTo>
                    <a:lnTo>
                      <a:pt x="22256" y="1447"/>
                    </a:lnTo>
                    <a:lnTo>
                      <a:pt x="2225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7"/>
              <p:cNvSpPr/>
              <p:nvPr/>
            </p:nvSpPr>
            <p:spPr>
              <a:xfrm>
                <a:off x="2692925" y="1584900"/>
                <a:ext cx="556400" cy="36175"/>
              </a:xfrm>
              <a:custGeom>
                <a:avLst/>
                <a:gdLst/>
                <a:ahLst/>
                <a:cxnLst/>
                <a:rect l="l" t="t" r="r" b="b"/>
                <a:pathLst>
                  <a:path w="22256" h="1447" extrusionOk="0">
                    <a:moveTo>
                      <a:pt x="0" y="1"/>
                    </a:moveTo>
                    <a:lnTo>
                      <a:pt x="0" y="1446"/>
                    </a:lnTo>
                    <a:lnTo>
                      <a:pt x="22256" y="1446"/>
                    </a:lnTo>
                    <a:lnTo>
                      <a:pt x="2225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7"/>
              <p:cNvSpPr/>
              <p:nvPr/>
            </p:nvSpPr>
            <p:spPr>
              <a:xfrm>
                <a:off x="2692925" y="1682875"/>
                <a:ext cx="556400" cy="37100"/>
              </a:xfrm>
              <a:custGeom>
                <a:avLst/>
                <a:gdLst/>
                <a:ahLst/>
                <a:cxnLst/>
                <a:rect l="l" t="t" r="r" b="b"/>
                <a:pathLst>
                  <a:path w="22256" h="1484" extrusionOk="0">
                    <a:moveTo>
                      <a:pt x="0" y="0"/>
                    </a:moveTo>
                    <a:lnTo>
                      <a:pt x="0" y="1484"/>
                    </a:lnTo>
                    <a:lnTo>
                      <a:pt x="22256" y="1484"/>
                    </a:lnTo>
                    <a:lnTo>
                      <a:pt x="2225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7"/>
              <p:cNvSpPr/>
              <p:nvPr/>
            </p:nvSpPr>
            <p:spPr>
              <a:xfrm>
                <a:off x="2692925" y="1781775"/>
                <a:ext cx="556400" cy="36175"/>
              </a:xfrm>
              <a:custGeom>
                <a:avLst/>
                <a:gdLst/>
                <a:ahLst/>
                <a:cxnLst/>
                <a:rect l="l" t="t" r="r" b="b"/>
                <a:pathLst>
                  <a:path w="22256" h="1447" extrusionOk="0">
                    <a:moveTo>
                      <a:pt x="0" y="1"/>
                    </a:moveTo>
                    <a:lnTo>
                      <a:pt x="0" y="1446"/>
                    </a:lnTo>
                    <a:lnTo>
                      <a:pt x="22256" y="1446"/>
                    </a:lnTo>
                    <a:lnTo>
                      <a:pt x="2225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7"/>
              <p:cNvSpPr/>
              <p:nvPr/>
            </p:nvSpPr>
            <p:spPr>
              <a:xfrm>
                <a:off x="2692925" y="1880700"/>
                <a:ext cx="556400" cy="36150"/>
              </a:xfrm>
              <a:custGeom>
                <a:avLst/>
                <a:gdLst/>
                <a:ahLst/>
                <a:cxnLst/>
                <a:rect l="l" t="t" r="r" b="b"/>
                <a:pathLst>
                  <a:path w="22256" h="1446" extrusionOk="0">
                    <a:moveTo>
                      <a:pt x="0" y="0"/>
                    </a:moveTo>
                    <a:lnTo>
                      <a:pt x="0" y="1446"/>
                    </a:lnTo>
                    <a:lnTo>
                      <a:pt x="22256" y="1446"/>
                    </a:lnTo>
                    <a:lnTo>
                      <a:pt x="2225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7"/>
              <p:cNvSpPr/>
              <p:nvPr/>
            </p:nvSpPr>
            <p:spPr>
              <a:xfrm>
                <a:off x="1887325" y="1286225"/>
                <a:ext cx="688625" cy="653075"/>
              </a:xfrm>
              <a:custGeom>
                <a:avLst/>
                <a:gdLst/>
                <a:ahLst/>
                <a:cxnLst/>
                <a:rect l="l" t="t" r="r" b="b"/>
                <a:pathLst>
                  <a:path w="27545" h="26123" extrusionOk="0">
                    <a:moveTo>
                      <a:pt x="14445" y="0"/>
                    </a:moveTo>
                    <a:cubicBezTo>
                      <a:pt x="12187" y="0"/>
                      <a:pt x="9906" y="583"/>
                      <a:pt x="7838" y="1790"/>
                    </a:cubicBezTo>
                    <a:cubicBezTo>
                      <a:pt x="2397" y="4986"/>
                      <a:pt x="1" y="11643"/>
                      <a:pt x="2207" y="17578"/>
                    </a:cubicBezTo>
                    <a:cubicBezTo>
                      <a:pt x="4136" y="22766"/>
                      <a:pt x="9060" y="26123"/>
                      <a:pt x="14436" y="26123"/>
                    </a:cubicBezTo>
                    <a:cubicBezTo>
                      <a:pt x="15210" y="26123"/>
                      <a:pt x="15993" y="26053"/>
                      <a:pt x="16778" y="25910"/>
                    </a:cubicBezTo>
                    <a:cubicBezTo>
                      <a:pt x="22979" y="24806"/>
                      <a:pt x="27545" y="19366"/>
                      <a:pt x="27507" y="13051"/>
                    </a:cubicBezTo>
                    <a:lnTo>
                      <a:pt x="14457" y="13051"/>
                    </a:lnTo>
                    <a:lnTo>
                      <a:pt x="24387" y="4567"/>
                    </a:lnTo>
                    <a:cubicBezTo>
                      <a:pt x="21830" y="1584"/>
                      <a:pt x="18167" y="0"/>
                      <a:pt x="144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81" name="Google Shape;1181;p47"/>
          <p:cNvSpPr/>
          <p:nvPr/>
        </p:nvSpPr>
        <p:spPr>
          <a:xfrm>
            <a:off x="5223023" y="1693875"/>
            <a:ext cx="371129" cy="370572"/>
          </a:xfrm>
          <a:custGeom>
            <a:avLst/>
            <a:gdLst/>
            <a:ahLst/>
            <a:cxnLst/>
            <a:rect l="l" t="t" r="r" b="b"/>
            <a:pathLst>
              <a:path w="24672" h="24635" extrusionOk="0">
                <a:moveTo>
                  <a:pt x="12318" y="1"/>
                </a:moveTo>
                <a:cubicBezTo>
                  <a:pt x="5536" y="1"/>
                  <a:pt x="1" y="5499"/>
                  <a:pt x="1" y="12318"/>
                </a:cubicBezTo>
                <a:cubicBezTo>
                  <a:pt x="1" y="19136"/>
                  <a:pt x="5536" y="24635"/>
                  <a:pt x="12318" y="24635"/>
                </a:cubicBezTo>
                <a:cubicBezTo>
                  <a:pt x="19137" y="24635"/>
                  <a:pt x="24672" y="19136"/>
                  <a:pt x="24672" y="12318"/>
                </a:cubicBezTo>
                <a:cubicBezTo>
                  <a:pt x="24672" y="5499"/>
                  <a:pt x="19137" y="1"/>
                  <a:pt x="123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24"/>
        <p:cNvGrpSpPr/>
        <p:nvPr/>
      </p:nvGrpSpPr>
      <p:grpSpPr>
        <a:xfrm>
          <a:off x="0" y="0"/>
          <a:ext cx="0" cy="0"/>
          <a:chOff x="0" y="0"/>
          <a:chExt cx="0" cy="0"/>
        </a:xfrm>
      </p:grpSpPr>
      <p:grpSp>
        <p:nvGrpSpPr>
          <p:cNvPr id="1425" name="Google Shape;1425;p51"/>
          <p:cNvGrpSpPr/>
          <p:nvPr/>
        </p:nvGrpSpPr>
        <p:grpSpPr>
          <a:xfrm>
            <a:off x="310683" y="397788"/>
            <a:ext cx="9746767" cy="6702537"/>
            <a:chOff x="310683" y="397788"/>
            <a:chExt cx="9746767" cy="6702537"/>
          </a:xfrm>
        </p:grpSpPr>
        <p:grpSp>
          <p:nvGrpSpPr>
            <p:cNvPr id="1426" name="Google Shape;1426;p51"/>
            <p:cNvGrpSpPr/>
            <p:nvPr/>
          </p:nvGrpSpPr>
          <p:grpSpPr>
            <a:xfrm>
              <a:off x="310683" y="589232"/>
              <a:ext cx="2378256" cy="4554271"/>
              <a:chOff x="8949000" y="923438"/>
              <a:chExt cx="1929150" cy="3694250"/>
            </a:xfrm>
          </p:grpSpPr>
          <p:sp>
            <p:nvSpPr>
              <p:cNvPr id="1427" name="Google Shape;1427;p51"/>
              <p:cNvSpPr/>
              <p:nvPr/>
            </p:nvSpPr>
            <p:spPr>
              <a:xfrm>
                <a:off x="8949000" y="923438"/>
                <a:ext cx="1929150" cy="3694250"/>
              </a:xfrm>
              <a:custGeom>
                <a:avLst/>
                <a:gdLst/>
                <a:ahLst/>
                <a:cxnLst/>
                <a:rect l="l" t="t" r="r" b="b"/>
                <a:pathLst>
                  <a:path w="77166" h="147770" extrusionOk="0">
                    <a:moveTo>
                      <a:pt x="18696" y="1"/>
                    </a:moveTo>
                    <a:cubicBezTo>
                      <a:pt x="9018" y="11365"/>
                      <a:pt x="3593" y="26065"/>
                      <a:pt x="2603" y="40985"/>
                    </a:cubicBezTo>
                    <a:lnTo>
                      <a:pt x="21628" y="54328"/>
                    </a:lnTo>
                    <a:lnTo>
                      <a:pt x="21628" y="54328"/>
                    </a:lnTo>
                    <a:lnTo>
                      <a:pt x="0" y="45897"/>
                    </a:lnTo>
                    <a:lnTo>
                      <a:pt x="0" y="45897"/>
                    </a:lnTo>
                    <a:cubicBezTo>
                      <a:pt x="2236" y="72584"/>
                      <a:pt x="11181" y="98281"/>
                      <a:pt x="26027" y="120606"/>
                    </a:cubicBezTo>
                    <a:cubicBezTo>
                      <a:pt x="30573" y="127424"/>
                      <a:pt x="35778" y="134023"/>
                      <a:pt x="42267" y="139045"/>
                    </a:cubicBezTo>
                    <a:cubicBezTo>
                      <a:pt x="48719" y="144104"/>
                      <a:pt x="56637" y="147623"/>
                      <a:pt x="64885" y="147770"/>
                    </a:cubicBezTo>
                    <a:cubicBezTo>
                      <a:pt x="70310" y="143664"/>
                      <a:pt x="74306" y="135782"/>
                      <a:pt x="75736" y="129111"/>
                    </a:cubicBezTo>
                    <a:cubicBezTo>
                      <a:pt x="77165" y="122475"/>
                      <a:pt x="76836" y="115547"/>
                      <a:pt x="76176" y="108802"/>
                    </a:cubicBezTo>
                    <a:cubicBezTo>
                      <a:pt x="73903" y="85781"/>
                      <a:pt x="67304" y="65472"/>
                      <a:pt x="57847" y="44394"/>
                    </a:cubicBezTo>
                    <a:cubicBezTo>
                      <a:pt x="49635" y="25955"/>
                      <a:pt x="35962" y="10448"/>
                      <a:pt x="1869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51"/>
              <p:cNvSpPr/>
              <p:nvPr/>
            </p:nvSpPr>
            <p:spPr>
              <a:xfrm>
                <a:off x="9408125" y="1039838"/>
                <a:ext cx="1023700" cy="3374400"/>
              </a:xfrm>
              <a:custGeom>
                <a:avLst/>
                <a:gdLst/>
                <a:ahLst/>
                <a:cxnLst/>
                <a:rect l="l" t="t" r="r" b="b"/>
                <a:pathLst>
                  <a:path w="40948" h="134976" fill="none" extrusionOk="0">
                    <a:moveTo>
                      <a:pt x="40948" y="134975"/>
                    </a:moveTo>
                    <a:cubicBezTo>
                      <a:pt x="23389" y="91242"/>
                      <a:pt x="9679" y="46080"/>
                      <a:pt x="1" y="0"/>
                    </a:cubicBezTo>
                  </a:path>
                </a:pathLst>
              </a:custGeom>
              <a:noFill/>
              <a:ln w="119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51"/>
              <p:cNvSpPr/>
              <p:nvPr/>
            </p:nvSpPr>
            <p:spPr>
              <a:xfrm>
                <a:off x="9419125" y="957363"/>
                <a:ext cx="1127275" cy="3593425"/>
              </a:xfrm>
              <a:custGeom>
                <a:avLst/>
                <a:gdLst/>
                <a:ahLst/>
                <a:cxnLst/>
                <a:rect l="l" t="t" r="r" b="b"/>
                <a:pathLst>
                  <a:path w="45091" h="143737" fill="none" extrusionOk="0">
                    <a:moveTo>
                      <a:pt x="1" y="0"/>
                    </a:moveTo>
                    <a:cubicBezTo>
                      <a:pt x="12611" y="48645"/>
                      <a:pt x="27678" y="96594"/>
                      <a:pt x="45090" y="143737"/>
                    </a:cubicBezTo>
                  </a:path>
                </a:pathLst>
              </a:custGeom>
              <a:noFill/>
              <a:ln w="119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51"/>
              <p:cNvSpPr/>
              <p:nvPr/>
            </p:nvSpPr>
            <p:spPr>
              <a:xfrm>
                <a:off x="9014050" y="2249563"/>
                <a:ext cx="693800" cy="252050"/>
              </a:xfrm>
              <a:custGeom>
                <a:avLst/>
                <a:gdLst/>
                <a:ahLst/>
                <a:cxnLst/>
                <a:rect l="l" t="t" r="r" b="b"/>
                <a:pathLst>
                  <a:path w="27752" h="10082" fill="none" extrusionOk="0">
                    <a:moveTo>
                      <a:pt x="1" y="0"/>
                    </a:moveTo>
                    <a:lnTo>
                      <a:pt x="27751" y="10081"/>
                    </a:lnTo>
                  </a:path>
                </a:pathLst>
              </a:custGeom>
              <a:noFill/>
              <a:ln w="119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51"/>
              <p:cNvSpPr/>
              <p:nvPr/>
            </p:nvSpPr>
            <p:spPr>
              <a:xfrm>
                <a:off x="9059875" y="1901313"/>
                <a:ext cx="559975" cy="352850"/>
              </a:xfrm>
              <a:custGeom>
                <a:avLst/>
                <a:gdLst/>
                <a:ahLst/>
                <a:cxnLst/>
                <a:rect l="l" t="t" r="r" b="b"/>
                <a:pathLst>
                  <a:path w="22399" h="14114" fill="none" extrusionOk="0">
                    <a:moveTo>
                      <a:pt x="1" y="0"/>
                    </a:moveTo>
                    <a:lnTo>
                      <a:pt x="22399" y="14113"/>
                    </a:lnTo>
                  </a:path>
                </a:pathLst>
              </a:custGeom>
              <a:noFill/>
              <a:ln w="119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51"/>
              <p:cNvSpPr/>
              <p:nvPr/>
            </p:nvSpPr>
            <p:spPr>
              <a:xfrm>
                <a:off x="9857200" y="1622688"/>
                <a:ext cx="255700" cy="558150"/>
              </a:xfrm>
              <a:custGeom>
                <a:avLst/>
                <a:gdLst/>
                <a:ahLst/>
                <a:cxnLst/>
                <a:rect l="l" t="t" r="r" b="b"/>
                <a:pathLst>
                  <a:path w="10228" h="22326" fill="none" extrusionOk="0">
                    <a:moveTo>
                      <a:pt x="0" y="22326"/>
                    </a:moveTo>
                    <a:lnTo>
                      <a:pt x="10228" y="1"/>
                    </a:lnTo>
                  </a:path>
                </a:pathLst>
              </a:custGeom>
              <a:noFill/>
              <a:ln w="119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51"/>
              <p:cNvSpPr/>
              <p:nvPr/>
            </p:nvSpPr>
            <p:spPr>
              <a:xfrm>
                <a:off x="9921350" y="1871963"/>
                <a:ext cx="329025" cy="585650"/>
              </a:xfrm>
              <a:custGeom>
                <a:avLst/>
                <a:gdLst/>
                <a:ahLst/>
                <a:cxnLst/>
                <a:rect l="l" t="t" r="r" b="b"/>
                <a:pathLst>
                  <a:path w="13161" h="23426" fill="none" extrusionOk="0">
                    <a:moveTo>
                      <a:pt x="0" y="23425"/>
                    </a:moveTo>
                    <a:lnTo>
                      <a:pt x="13161" y="1"/>
                    </a:lnTo>
                  </a:path>
                </a:pathLst>
              </a:custGeom>
              <a:noFill/>
              <a:ln w="119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51"/>
              <p:cNvSpPr/>
              <p:nvPr/>
            </p:nvSpPr>
            <p:spPr>
              <a:xfrm>
                <a:off x="9376975" y="3471188"/>
                <a:ext cx="751525" cy="202550"/>
              </a:xfrm>
              <a:custGeom>
                <a:avLst/>
                <a:gdLst/>
                <a:ahLst/>
                <a:cxnLst/>
                <a:rect l="l" t="t" r="r" b="b"/>
                <a:pathLst>
                  <a:path w="30061" h="8102" fill="none" extrusionOk="0">
                    <a:moveTo>
                      <a:pt x="0" y="0"/>
                    </a:moveTo>
                    <a:lnTo>
                      <a:pt x="30060" y="8102"/>
                    </a:lnTo>
                  </a:path>
                </a:pathLst>
              </a:custGeom>
              <a:noFill/>
              <a:ln w="119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51"/>
              <p:cNvSpPr/>
              <p:nvPr/>
            </p:nvSpPr>
            <p:spPr>
              <a:xfrm>
                <a:off x="9422800" y="3634313"/>
                <a:ext cx="701100" cy="139325"/>
              </a:xfrm>
              <a:custGeom>
                <a:avLst/>
                <a:gdLst/>
                <a:ahLst/>
                <a:cxnLst/>
                <a:rect l="l" t="t" r="r" b="b"/>
                <a:pathLst>
                  <a:path w="28044" h="5573" fill="none" extrusionOk="0">
                    <a:moveTo>
                      <a:pt x="0" y="0"/>
                    </a:moveTo>
                    <a:lnTo>
                      <a:pt x="28044" y="5572"/>
                    </a:lnTo>
                  </a:path>
                </a:pathLst>
              </a:custGeom>
              <a:noFill/>
              <a:ln w="119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51"/>
              <p:cNvSpPr/>
              <p:nvPr/>
            </p:nvSpPr>
            <p:spPr>
              <a:xfrm>
                <a:off x="10276925" y="3153163"/>
                <a:ext cx="428925" cy="551750"/>
              </a:xfrm>
              <a:custGeom>
                <a:avLst/>
                <a:gdLst/>
                <a:ahLst/>
                <a:cxnLst/>
                <a:rect l="l" t="t" r="r" b="b"/>
                <a:pathLst>
                  <a:path w="17157" h="22070" fill="none" extrusionOk="0">
                    <a:moveTo>
                      <a:pt x="1" y="22069"/>
                    </a:moveTo>
                    <a:lnTo>
                      <a:pt x="17157" y="1"/>
                    </a:lnTo>
                  </a:path>
                </a:pathLst>
              </a:custGeom>
              <a:noFill/>
              <a:ln w="119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51"/>
              <p:cNvSpPr/>
              <p:nvPr/>
            </p:nvSpPr>
            <p:spPr>
              <a:xfrm>
                <a:off x="10320925" y="3366713"/>
                <a:ext cx="367525" cy="433500"/>
              </a:xfrm>
              <a:custGeom>
                <a:avLst/>
                <a:gdLst/>
                <a:ahLst/>
                <a:cxnLst/>
                <a:rect l="l" t="t" r="r" b="b"/>
                <a:pathLst>
                  <a:path w="14701" h="17340" fill="none" extrusionOk="0">
                    <a:moveTo>
                      <a:pt x="0" y="17340"/>
                    </a:moveTo>
                    <a:lnTo>
                      <a:pt x="14700" y="0"/>
                    </a:lnTo>
                  </a:path>
                </a:pathLst>
              </a:custGeom>
              <a:noFill/>
              <a:ln w="119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8" name="Google Shape;1438;p51"/>
            <p:cNvSpPr/>
            <p:nvPr/>
          </p:nvSpPr>
          <p:spPr>
            <a:xfrm rot="-4499950" flipH="1">
              <a:off x="3311324" y="354199"/>
              <a:ext cx="6702537" cy="6789715"/>
            </a:xfrm>
            <a:custGeom>
              <a:avLst/>
              <a:gdLst/>
              <a:ahLst/>
              <a:cxnLst/>
              <a:rect l="l" t="t" r="r" b="b"/>
              <a:pathLst>
                <a:path w="192439" h="185357" extrusionOk="0">
                  <a:moveTo>
                    <a:pt x="112964" y="1"/>
                  </a:moveTo>
                  <a:cubicBezTo>
                    <a:pt x="109203" y="1"/>
                    <a:pt x="105436" y="1180"/>
                    <a:pt x="102184" y="3131"/>
                  </a:cubicBezTo>
                  <a:cubicBezTo>
                    <a:pt x="97226" y="6113"/>
                    <a:pt x="93461" y="10699"/>
                    <a:pt x="89099" y="14501"/>
                  </a:cubicBezTo>
                  <a:cubicBezTo>
                    <a:pt x="85126" y="17999"/>
                    <a:pt x="80193" y="21002"/>
                    <a:pt x="75007" y="21002"/>
                  </a:cubicBezTo>
                  <a:cubicBezTo>
                    <a:pt x="74500" y="21002"/>
                    <a:pt x="73990" y="20973"/>
                    <a:pt x="73479" y="20913"/>
                  </a:cubicBezTo>
                  <a:cubicBezTo>
                    <a:pt x="68893" y="20354"/>
                    <a:pt x="65016" y="17446"/>
                    <a:pt x="61102" y="14986"/>
                  </a:cubicBezTo>
                  <a:cubicBezTo>
                    <a:pt x="57969" y="13047"/>
                    <a:pt x="54359" y="11274"/>
                    <a:pt x="50749" y="11274"/>
                  </a:cubicBezTo>
                  <a:cubicBezTo>
                    <a:pt x="49848" y="11274"/>
                    <a:pt x="48947" y="11385"/>
                    <a:pt x="48054" y="11631"/>
                  </a:cubicBezTo>
                  <a:cubicBezTo>
                    <a:pt x="44400" y="12637"/>
                    <a:pt x="41642" y="15806"/>
                    <a:pt x="40262" y="19347"/>
                  </a:cubicBezTo>
                  <a:cubicBezTo>
                    <a:pt x="38920" y="22889"/>
                    <a:pt x="38771" y="26766"/>
                    <a:pt x="38883" y="30569"/>
                  </a:cubicBezTo>
                  <a:cubicBezTo>
                    <a:pt x="39107" y="37615"/>
                    <a:pt x="38920" y="46375"/>
                    <a:pt x="34186" y="51595"/>
                  </a:cubicBezTo>
                  <a:cubicBezTo>
                    <a:pt x="31576" y="54502"/>
                    <a:pt x="27811" y="56180"/>
                    <a:pt x="25388" y="59274"/>
                  </a:cubicBezTo>
                  <a:cubicBezTo>
                    <a:pt x="21846" y="63785"/>
                    <a:pt x="22107" y="70234"/>
                    <a:pt x="23151" y="75901"/>
                  </a:cubicBezTo>
                  <a:cubicBezTo>
                    <a:pt x="24157" y="81605"/>
                    <a:pt x="25760" y="87458"/>
                    <a:pt x="24307" y="93050"/>
                  </a:cubicBezTo>
                  <a:cubicBezTo>
                    <a:pt x="21548" y="103674"/>
                    <a:pt x="9059" y="108931"/>
                    <a:pt x="4511" y="118922"/>
                  </a:cubicBezTo>
                  <a:cubicBezTo>
                    <a:pt x="0" y="128727"/>
                    <a:pt x="4362" y="140321"/>
                    <a:pt x="14204" y="144757"/>
                  </a:cubicBezTo>
                  <a:cubicBezTo>
                    <a:pt x="22144" y="148336"/>
                    <a:pt x="31464" y="146248"/>
                    <a:pt x="40039" y="147963"/>
                  </a:cubicBezTo>
                  <a:cubicBezTo>
                    <a:pt x="49209" y="149827"/>
                    <a:pt x="59536" y="155568"/>
                    <a:pt x="61064" y="164813"/>
                  </a:cubicBezTo>
                  <a:cubicBezTo>
                    <a:pt x="61661" y="168653"/>
                    <a:pt x="62332" y="172568"/>
                    <a:pt x="64233" y="175997"/>
                  </a:cubicBezTo>
                  <a:cubicBezTo>
                    <a:pt x="66134" y="179390"/>
                    <a:pt x="69564" y="182186"/>
                    <a:pt x="73441" y="182260"/>
                  </a:cubicBezTo>
                  <a:cubicBezTo>
                    <a:pt x="73487" y="182261"/>
                    <a:pt x="73532" y="182261"/>
                    <a:pt x="73577" y="182261"/>
                  </a:cubicBezTo>
                  <a:cubicBezTo>
                    <a:pt x="78287" y="182261"/>
                    <a:pt x="82117" y="178421"/>
                    <a:pt x="84961" y="174618"/>
                  </a:cubicBezTo>
                  <a:cubicBezTo>
                    <a:pt x="87831" y="170778"/>
                    <a:pt x="90627" y="166416"/>
                    <a:pt x="95101" y="164776"/>
                  </a:cubicBezTo>
                  <a:cubicBezTo>
                    <a:pt x="96376" y="164311"/>
                    <a:pt x="97693" y="164101"/>
                    <a:pt x="99017" y="164101"/>
                  </a:cubicBezTo>
                  <a:cubicBezTo>
                    <a:pt x="102998" y="164101"/>
                    <a:pt x="107048" y="165996"/>
                    <a:pt x="110236" y="168541"/>
                  </a:cubicBezTo>
                  <a:cubicBezTo>
                    <a:pt x="114449" y="171934"/>
                    <a:pt x="117730" y="176407"/>
                    <a:pt x="121793" y="179986"/>
                  </a:cubicBezTo>
                  <a:cubicBezTo>
                    <a:pt x="125211" y="182969"/>
                    <a:pt x="129587" y="185357"/>
                    <a:pt x="134015" y="185357"/>
                  </a:cubicBezTo>
                  <a:cubicBezTo>
                    <a:pt x="134900" y="185357"/>
                    <a:pt x="135786" y="185261"/>
                    <a:pt x="136668" y="185056"/>
                  </a:cubicBezTo>
                  <a:cubicBezTo>
                    <a:pt x="142223" y="183789"/>
                    <a:pt x="146062" y="178458"/>
                    <a:pt x="147479" y="172903"/>
                  </a:cubicBezTo>
                  <a:cubicBezTo>
                    <a:pt x="148896" y="167386"/>
                    <a:pt x="148411" y="161570"/>
                    <a:pt x="148299" y="155866"/>
                  </a:cubicBezTo>
                  <a:cubicBezTo>
                    <a:pt x="148225" y="150125"/>
                    <a:pt x="148672" y="144160"/>
                    <a:pt x="151654" y="139277"/>
                  </a:cubicBezTo>
                  <a:cubicBezTo>
                    <a:pt x="156240" y="131895"/>
                    <a:pt x="165336" y="129025"/>
                    <a:pt x="173463" y="125856"/>
                  </a:cubicBezTo>
                  <a:cubicBezTo>
                    <a:pt x="181590" y="122724"/>
                    <a:pt x="190351" y="117543"/>
                    <a:pt x="191693" y="108931"/>
                  </a:cubicBezTo>
                  <a:cubicBezTo>
                    <a:pt x="192438" y="104234"/>
                    <a:pt x="190649" y="99350"/>
                    <a:pt x="187517" y="95771"/>
                  </a:cubicBezTo>
                  <a:cubicBezTo>
                    <a:pt x="184386" y="92155"/>
                    <a:pt x="180024" y="89806"/>
                    <a:pt x="175476" y="88352"/>
                  </a:cubicBezTo>
                  <a:cubicBezTo>
                    <a:pt x="172978" y="87570"/>
                    <a:pt x="170331" y="87048"/>
                    <a:pt x="168057" y="85780"/>
                  </a:cubicBezTo>
                  <a:cubicBezTo>
                    <a:pt x="165746" y="84513"/>
                    <a:pt x="163770" y="82276"/>
                    <a:pt x="163658" y="79629"/>
                  </a:cubicBezTo>
                  <a:cubicBezTo>
                    <a:pt x="163547" y="76087"/>
                    <a:pt x="166715" y="73441"/>
                    <a:pt x="169399" y="71092"/>
                  </a:cubicBezTo>
                  <a:cubicBezTo>
                    <a:pt x="173649" y="67401"/>
                    <a:pt x="177415" y="63151"/>
                    <a:pt x="180583" y="58417"/>
                  </a:cubicBezTo>
                  <a:cubicBezTo>
                    <a:pt x="183491" y="54055"/>
                    <a:pt x="185914" y="48873"/>
                    <a:pt x="184759" y="43766"/>
                  </a:cubicBezTo>
                  <a:cubicBezTo>
                    <a:pt x="183417" y="37615"/>
                    <a:pt x="177191" y="33626"/>
                    <a:pt x="171003" y="32619"/>
                  </a:cubicBezTo>
                  <a:cubicBezTo>
                    <a:pt x="169455" y="32377"/>
                    <a:pt x="167901" y="32277"/>
                    <a:pt x="166343" y="32277"/>
                  </a:cubicBezTo>
                  <a:cubicBezTo>
                    <a:pt x="161669" y="32277"/>
                    <a:pt x="156957" y="33178"/>
                    <a:pt x="152288" y="33849"/>
                  </a:cubicBezTo>
                  <a:cubicBezTo>
                    <a:pt x="151063" y="34019"/>
                    <a:pt x="149896" y="34088"/>
                    <a:pt x="148762" y="34088"/>
                  </a:cubicBezTo>
                  <a:cubicBezTo>
                    <a:pt x="144166" y="34088"/>
                    <a:pt x="140126" y="32955"/>
                    <a:pt x="135102" y="32805"/>
                  </a:cubicBezTo>
                  <a:cubicBezTo>
                    <a:pt x="132120" y="32731"/>
                    <a:pt x="129622" y="30270"/>
                    <a:pt x="128578" y="27474"/>
                  </a:cubicBezTo>
                  <a:cubicBezTo>
                    <a:pt x="127497" y="24678"/>
                    <a:pt x="127609" y="21584"/>
                    <a:pt x="127758" y="18602"/>
                  </a:cubicBezTo>
                  <a:cubicBezTo>
                    <a:pt x="127907" y="15657"/>
                    <a:pt x="128093" y="12600"/>
                    <a:pt x="127236" y="9729"/>
                  </a:cubicBezTo>
                  <a:cubicBezTo>
                    <a:pt x="125819" y="4957"/>
                    <a:pt x="121383" y="1416"/>
                    <a:pt x="116537" y="372"/>
                  </a:cubicBezTo>
                  <a:cubicBezTo>
                    <a:pt x="115358" y="120"/>
                    <a:pt x="114161" y="1"/>
                    <a:pt x="1129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51"/>
            <p:cNvSpPr/>
            <p:nvPr/>
          </p:nvSpPr>
          <p:spPr>
            <a:xfrm flipH="1">
              <a:off x="2941936" y="925950"/>
              <a:ext cx="616800" cy="615875"/>
            </a:xfrm>
            <a:custGeom>
              <a:avLst/>
              <a:gdLst/>
              <a:ahLst/>
              <a:cxnLst/>
              <a:rect l="l" t="t" r="r" b="b"/>
              <a:pathLst>
                <a:path w="24672" h="24635" extrusionOk="0">
                  <a:moveTo>
                    <a:pt x="12318" y="1"/>
                  </a:moveTo>
                  <a:cubicBezTo>
                    <a:pt x="5536" y="1"/>
                    <a:pt x="1" y="5499"/>
                    <a:pt x="1" y="12318"/>
                  </a:cubicBezTo>
                  <a:cubicBezTo>
                    <a:pt x="1" y="19136"/>
                    <a:pt x="5536" y="24635"/>
                    <a:pt x="12318" y="24635"/>
                  </a:cubicBezTo>
                  <a:cubicBezTo>
                    <a:pt x="19137" y="24635"/>
                    <a:pt x="24672" y="19136"/>
                    <a:pt x="24672" y="12318"/>
                  </a:cubicBezTo>
                  <a:cubicBezTo>
                    <a:pt x="24672" y="5499"/>
                    <a:pt x="19137" y="1"/>
                    <a:pt x="123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0" name="Google Shape;1440;p51"/>
            <p:cNvGrpSpPr/>
            <p:nvPr/>
          </p:nvGrpSpPr>
          <p:grpSpPr>
            <a:xfrm flipH="1">
              <a:off x="1216428" y="1656868"/>
              <a:ext cx="3086947" cy="3486632"/>
              <a:chOff x="-3232800" y="1754875"/>
              <a:chExt cx="2020650" cy="2282275"/>
            </a:xfrm>
          </p:grpSpPr>
          <p:sp>
            <p:nvSpPr>
              <p:cNvPr id="1441" name="Google Shape;1441;p51"/>
              <p:cNvSpPr/>
              <p:nvPr/>
            </p:nvSpPr>
            <p:spPr>
              <a:xfrm>
                <a:off x="-3070325" y="2810425"/>
                <a:ext cx="600100" cy="451975"/>
              </a:xfrm>
              <a:custGeom>
                <a:avLst/>
                <a:gdLst/>
                <a:ahLst/>
                <a:cxnLst/>
                <a:rect l="l" t="t" r="r" b="b"/>
                <a:pathLst>
                  <a:path w="24004" h="18079" extrusionOk="0">
                    <a:moveTo>
                      <a:pt x="4795" y="1"/>
                    </a:moveTo>
                    <a:cubicBezTo>
                      <a:pt x="3991" y="1"/>
                      <a:pt x="3218" y="194"/>
                      <a:pt x="2478" y="516"/>
                    </a:cubicBezTo>
                    <a:cubicBezTo>
                      <a:pt x="1931" y="773"/>
                      <a:pt x="1449" y="1127"/>
                      <a:pt x="1063" y="1610"/>
                    </a:cubicBezTo>
                    <a:cubicBezTo>
                      <a:pt x="226" y="2575"/>
                      <a:pt x="1" y="3926"/>
                      <a:pt x="484" y="5149"/>
                    </a:cubicBezTo>
                    <a:cubicBezTo>
                      <a:pt x="1771" y="8399"/>
                      <a:pt x="3669" y="11391"/>
                      <a:pt x="6050" y="13997"/>
                    </a:cubicBezTo>
                    <a:cubicBezTo>
                      <a:pt x="7240" y="15348"/>
                      <a:pt x="8688" y="16475"/>
                      <a:pt x="10297" y="17279"/>
                    </a:cubicBezTo>
                    <a:cubicBezTo>
                      <a:pt x="11546" y="17832"/>
                      <a:pt x="12894" y="18078"/>
                      <a:pt x="14253" y="18078"/>
                    </a:cubicBezTo>
                    <a:cubicBezTo>
                      <a:pt x="15345" y="18078"/>
                      <a:pt x="16444" y="17919"/>
                      <a:pt x="17504" y="17633"/>
                    </a:cubicBezTo>
                    <a:cubicBezTo>
                      <a:pt x="19885" y="16925"/>
                      <a:pt x="22073" y="15767"/>
                      <a:pt x="24004" y="14254"/>
                    </a:cubicBezTo>
                    <a:lnTo>
                      <a:pt x="19757" y="5245"/>
                    </a:lnTo>
                    <a:cubicBezTo>
                      <a:pt x="18607" y="7153"/>
                      <a:pt x="16527" y="8106"/>
                      <a:pt x="14329" y="8106"/>
                    </a:cubicBezTo>
                    <a:cubicBezTo>
                      <a:pt x="14005" y="8106"/>
                      <a:pt x="13680" y="8086"/>
                      <a:pt x="13354" y="8045"/>
                    </a:cubicBezTo>
                    <a:cubicBezTo>
                      <a:pt x="11874" y="7852"/>
                      <a:pt x="8463" y="3283"/>
                      <a:pt x="7047" y="1223"/>
                    </a:cubicBezTo>
                    <a:cubicBezTo>
                      <a:pt x="6533" y="451"/>
                      <a:pt x="5696" y="1"/>
                      <a:pt x="4795" y="1"/>
                    </a:cubicBezTo>
                    <a:close/>
                  </a:path>
                </a:pathLst>
              </a:custGeom>
              <a:solidFill>
                <a:srgbClr val="FFA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51"/>
              <p:cNvSpPr/>
              <p:nvPr/>
            </p:nvSpPr>
            <p:spPr>
              <a:xfrm>
                <a:off x="-3232800" y="2470475"/>
                <a:ext cx="329825" cy="467350"/>
              </a:xfrm>
              <a:custGeom>
                <a:avLst/>
                <a:gdLst/>
                <a:ahLst/>
                <a:cxnLst/>
                <a:rect l="l" t="t" r="r" b="b"/>
                <a:pathLst>
                  <a:path w="13193" h="18694" extrusionOk="0">
                    <a:moveTo>
                      <a:pt x="5075" y="1"/>
                    </a:moveTo>
                    <a:cubicBezTo>
                      <a:pt x="5036" y="1"/>
                      <a:pt x="4996" y="7"/>
                      <a:pt x="4955" y="21"/>
                    </a:cubicBezTo>
                    <a:cubicBezTo>
                      <a:pt x="4762" y="53"/>
                      <a:pt x="4569" y="214"/>
                      <a:pt x="4473" y="407"/>
                    </a:cubicBezTo>
                    <a:cubicBezTo>
                      <a:pt x="4376" y="568"/>
                      <a:pt x="4312" y="793"/>
                      <a:pt x="4280" y="986"/>
                    </a:cubicBezTo>
                    <a:cubicBezTo>
                      <a:pt x="3829" y="3399"/>
                      <a:pt x="4183" y="5844"/>
                      <a:pt x="4569" y="8225"/>
                    </a:cubicBezTo>
                    <a:cubicBezTo>
                      <a:pt x="4569" y="8290"/>
                      <a:pt x="4537" y="8354"/>
                      <a:pt x="4505" y="8386"/>
                    </a:cubicBezTo>
                    <a:cubicBezTo>
                      <a:pt x="4486" y="8396"/>
                      <a:pt x="4467" y="8400"/>
                      <a:pt x="4449" y="8400"/>
                    </a:cubicBezTo>
                    <a:cubicBezTo>
                      <a:pt x="4406" y="8400"/>
                      <a:pt x="4367" y="8377"/>
                      <a:pt x="4344" y="8354"/>
                    </a:cubicBezTo>
                    <a:cubicBezTo>
                      <a:pt x="3411" y="6520"/>
                      <a:pt x="2896" y="4493"/>
                      <a:pt x="2381" y="2498"/>
                    </a:cubicBezTo>
                    <a:cubicBezTo>
                      <a:pt x="2317" y="2241"/>
                      <a:pt x="2221" y="1983"/>
                      <a:pt x="1995" y="1887"/>
                    </a:cubicBezTo>
                    <a:cubicBezTo>
                      <a:pt x="1966" y="1883"/>
                      <a:pt x="1938" y="1881"/>
                      <a:pt x="1910" y="1881"/>
                    </a:cubicBezTo>
                    <a:cubicBezTo>
                      <a:pt x="1721" y="1881"/>
                      <a:pt x="1560" y="1972"/>
                      <a:pt x="1448" y="2112"/>
                    </a:cubicBezTo>
                    <a:cubicBezTo>
                      <a:pt x="1352" y="2305"/>
                      <a:pt x="1287" y="2498"/>
                      <a:pt x="1287" y="2691"/>
                    </a:cubicBezTo>
                    <a:cubicBezTo>
                      <a:pt x="1223" y="3914"/>
                      <a:pt x="1416" y="5104"/>
                      <a:pt x="1802" y="6263"/>
                    </a:cubicBezTo>
                    <a:cubicBezTo>
                      <a:pt x="2124" y="7421"/>
                      <a:pt x="2575" y="8547"/>
                      <a:pt x="2800" y="9706"/>
                    </a:cubicBezTo>
                    <a:cubicBezTo>
                      <a:pt x="2768" y="9770"/>
                      <a:pt x="2671" y="9802"/>
                      <a:pt x="2607" y="9802"/>
                    </a:cubicBezTo>
                    <a:cubicBezTo>
                      <a:pt x="2542" y="9770"/>
                      <a:pt x="2478" y="9738"/>
                      <a:pt x="2478" y="9641"/>
                    </a:cubicBezTo>
                    <a:lnTo>
                      <a:pt x="1255" y="7260"/>
                    </a:lnTo>
                    <a:cubicBezTo>
                      <a:pt x="1127" y="7035"/>
                      <a:pt x="934" y="6842"/>
                      <a:pt x="741" y="6681"/>
                    </a:cubicBezTo>
                    <a:cubicBezTo>
                      <a:pt x="644" y="6601"/>
                      <a:pt x="523" y="6560"/>
                      <a:pt x="403" y="6560"/>
                    </a:cubicBezTo>
                    <a:cubicBezTo>
                      <a:pt x="282" y="6560"/>
                      <a:pt x="161" y="6601"/>
                      <a:pt x="65" y="6681"/>
                    </a:cubicBezTo>
                    <a:cubicBezTo>
                      <a:pt x="0" y="7099"/>
                      <a:pt x="65" y="7582"/>
                      <a:pt x="194" y="8000"/>
                    </a:cubicBezTo>
                    <a:cubicBezTo>
                      <a:pt x="1223" y="11668"/>
                      <a:pt x="3218" y="14982"/>
                      <a:pt x="6017" y="17588"/>
                    </a:cubicBezTo>
                    <a:cubicBezTo>
                      <a:pt x="6339" y="17910"/>
                      <a:pt x="6725" y="18200"/>
                      <a:pt x="7176" y="18457"/>
                    </a:cubicBezTo>
                    <a:cubicBezTo>
                      <a:pt x="7468" y="18615"/>
                      <a:pt x="7793" y="18694"/>
                      <a:pt x="8127" y="18694"/>
                    </a:cubicBezTo>
                    <a:cubicBezTo>
                      <a:pt x="8270" y="18694"/>
                      <a:pt x="8414" y="18679"/>
                      <a:pt x="8559" y="18650"/>
                    </a:cubicBezTo>
                    <a:cubicBezTo>
                      <a:pt x="9685" y="18425"/>
                      <a:pt x="10715" y="17878"/>
                      <a:pt x="11551" y="17138"/>
                    </a:cubicBezTo>
                    <a:cubicBezTo>
                      <a:pt x="12356" y="16269"/>
                      <a:pt x="12871" y="15208"/>
                      <a:pt x="13032" y="14049"/>
                    </a:cubicBezTo>
                    <a:cubicBezTo>
                      <a:pt x="13192" y="13084"/>
                      <a:pt x="13032" y="11990"/>
                      <a:pt x="12324" y="11282"/>
                    </a:cubicBezTo>
                    <a:cubicBezTo>
                      <a:pt x="12195" y="11153"/>
                      <a:pt x="12324" y="11057"/>
                      <a:pt x="12163" y="11025"/>
                    </a:cubicBezTo>
                    <a:lnTo>
                      <a:pt x="10007" y="10092"/>
                    </a:lnTo>
                    <a:lnTo>
                      <a:pt x="9042" y="8901"/>
                    </a:lnTo>
                    <a:cubicBezTo>
                      <a:pt x="8270" y="6938"/>
                      <a:pt x="8173" y="4847"/>
                      <a:pt x="7690" y="2788"/>
                    </a:cubicBezTo>
                    <a:cubicBezTo>
                      <a:pt x="7658" y="2627"/>
                      <a:pt x="7594" y="2466"/>
                      <a:pt x="7530" y="2305"/>
                    </a:cubicBezTo>
                    <a:cubicBezTo>
                      <a:pt x="7449" y="2128"/>
                      <a:pt x="7280" y="2040"/>
                      <a:pt x="7115" y="2040"/>
                    </a:cubicBezTo>
                    <a:cubicBezTo>
                      <a:pt x="6950" y="2040"/>
                      <a:pt x="6789" y="2128"/>
                      <a:pt x="6725" y="2305"/>
                    </a:cubicBezTo>
                    <a:cubicBezTo>
                      <a:pt x="6629" y="2434"/>
                      <a:pt x="6596" y="2595"/>
                      <a:pt x="6564" y="2756"/>
                    </a:cubicBezTo>
                    <a:cubicBezTo>
                      <a:pt x="6307" y="4429"/>
                      <a:pt x="6339" y="6134"/>
                      <a:pt x="6629" y="7807"/>
                    </a:cubicBezTo>
                    <a:cubicBezTo>
                      <a:pt x="6661" y="8000"/>
                      <a:pt x="6661" y="8258"/>
                      <a:pt x="6468" y="8322"/>
                    </a:cubicBezTo>
                    <a:cubicBezTo>
                      <a:pt x="5760" y="6359"/>
                      <a:pt x="5824" y="4204"/>
                      <a:pt x="5728" y="2144"/>
                    </a:cubicBezTo>
                    <a:cubicBezTo>
                      <a:pt x="5760" y="1469"/>
                      <a:pt x="5663" y="825"/>
                      <a:pt x="5438" y="246"/>
                    </a:cubicBezTo>
                    <a:cubicBezTo>
                      <a:pt x="5362" y="93"/>
                      <a:pt x="5225" y="1"/>
                      <a:pt x="5075" y="1"/>
                    </a:cubicBezTo>
                    <a:close/>
                  </a:path>
                </a:pathLst>
              </a:custGeom>
              <a:solidFill>
                <a:srgbClr val="FFA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51"/>
              <p:cNvSpPr/>
              <p:nvPr/>
            </p:nvSpPr>
            <p:spPr>
              <a:xfrm>
                <a:off x="-3015625" y="2633250"/>
                <a:ext cx="170575" cy="256200"/>
              </a:xfrm>
              <a:custGeom>
                <a:avLst/>
                <a:gdLst/>
                <a:ahLst/>
                <a:cxnLst/>
                <a:rect l="l" t="t" r="r" b="b"/>
                <a:pathLst>
                  <a:path w="6823" h="10248" extrusionOk="0">
                    <a:moveTo>
                      <a:pt x="774" y="0"/>
                    </a:moveTo>
                    <a:cubicBezTo>
                      <a:pt x="591" y="0"/>
                      <a:pt x="409" y="82"/>
                      <a:pt x="290" y="234"/>
                    </a:cubicBezTo>
                    <a:cubicBezTo>
                      <a:pt x="162" y="588"/>
                      <a:pt x="162" y="974"/>
                      <a:pt x="323" y="1296"/>
                    </a:cubicBezTo>
                    <a:cubicBezTo>
                      <a:pt x="741" y="2358"/>
                      <a:pt x="1545" y="3227"/>
                      <a:pt x="2575" y="3774"/>
                    </a:cubicBezTo>
                    <a:cubicBezTo>
                      <a:pt x="1256" y="4868"/>
                      <a:pt x="387" y="6412"/>
                      <a:pt x="97" y="8085"/>
                    </a:cubicBezTo>
                    <a:cubicBezTo>
                      <a:pt x="1" y="8536"/>
                      <a:pt x="33" y="9018"/>
                      <a:pt x="258" y="9437"/>
                    </a:cubicBezTo>
                    <a:cubicBezTo>
                      <a:pt x="604" y="10017"/>
                      <a:pt x="1044" y="10247"/>
                      <a:pt x="1523" y="10247"/>
                    </a:cubicBezTo>
                    <a:cubicBezTo>
                      <a:pt x="2160" y="10247"/>
                      <a:pt x="2865" y="9840"/>
                      <a:pt x="3508" y="9308"/>
                    </a:cubicBezTo>
                    <a:cubicBezTo>
                      <a:pt x="4216" y="8729"/>
                      <a:pt x="4827" y="8021"/>
                      <a:pt x="5310" y="7281"/>
                    </a:cubicBezTo>
                    <a:cubicBezTo>
                      <a:pt x="5953" y="6219"/>
                      <a:pt x="6822" y="4321"/>
                      <a:pt x="6114" y="3098"/>
                    </a:cubicBezTo>
                    <a:cubicBezTo>
                      <a:pt x="5696" y="2358"/>
                      <a:pt x="4698" y="2197"/>
                      <a:pt x="3862" y="2101"/>
                    </a:cubicBezTo>
                    <a:cubicBezTo>
                      <a:pt x="2800" y="1972"/>
                      <a:pt x="1899" y="1039"/>
                      <a:pt x="1224" y="202"/>
                    </a:cubicBezTo>
                    <a:cubicBezTo>
                      <a:pt x="1102" y="65"/>
                      <a:pt x="937" y="0"/>
                      <a:pt x="774" y="0"/>
                    </a:cubicBezTo>
                    <a:close/>
                  </a:path>
                </a:pathLst>
              </a:custGeom>
              <a:solidFill>
                <a:srgbClr val="FFA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51"/>
              <p:cNvSpPr/>
              <p:nvPr/>
            </p:nvSpPr>
            <p:spPr>
              <a:xfrm>
                <a:off x="-2628700" y="2677625"/>
                <a:ext cx="500350" cy="528575"/>
              </a:xfrm>
              <a:custGeom>
                <a:avLst/>
                <a:gdLst/>
                <a:ahLst/>
                <a:cxnLst/>
                <a:rect l="l" t="t" r="r" b="b"/>
                <a:pathLst>
                  <a:path w="20014" h="21143" extrusionOk="0">
                    <a:moveTo>
                      <a:pt x="13668" y="0"/>
                    </a:moveTo>
                    <a:cubicBezTo>
                      <a:pt x="11856" y="0"/>
                      <a:pt x="10053" y="813"/>
                      <a:pt x="9138" y="2353"/>
                    </a:cubicBezTo>
                    <a:lnTo>
                      <a:pt x="0" y="10686"/>
                    </a:lnTo>
                    <a:lnTo>
                      <a:pt x="5341" y="21143"/>
                    </a:lnTo>
                    <a:lnTo>
                      <a:pt x="14286" y="14515"/>
                    </a:lnTo>
                    <a:cubicBezTo>
                      <a:pt x="16699" y="13131"/>
                      <a:pt x="19016" y="10718"/>
                      <a:pt x="19531" y="7983"/>
                    </a:cubicBezTo>
                    <a:cubicBezTo>
                      <a:pt x="20013" y="5248"/>
                      <a:pt x="18887" y="2160"/>
                      <a:pt x="16506" y="744"/>
                    </a:cubicBezTo>
                    <a:cubicBezTo>
                      <a:pt x="15653" y="243"/>
                      <a:pt x="14659" y="0"/>
                      <a:pt x="136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51"/>
              <p:cNvSpPr/>
              <p:nvPr/>
            </p:nvSpPr>
            <p:spPr>
              <a:xfrm>
                <a:off x="-2590100" y="2943150"/>
                <a:ext cx="104600" cy="234900"/>
              </a:xfrm>
              <a:custGeom>
                <a:avLst/>
                <a:gdLst/>
                <a:ahLst/>
                <a:cxnLst/>
                <a:rect l="l" t="t" r="r" b="b"/>
                <a:pathLst>
                  <a:path w="4184" h="9396" fill="none" extrusionOk="0">
                    <a:moveTo>
                      <a:pt x="4183" y="9396"/>
                    </a:moveTo>
                    <a:lnTo>
                      <a:pt x="1" y="1"/>
                    </a:lnTo>
                  </a:path>
                </a:pathLst>
              </a:custGeom>
              <a:noFill/>
              <a:ln w="64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51"/>
              <p:cNvSpPr/>
              <p:nvPr/>
            </p:nvSpPr>
            <p:spPr>
              <a:xfrm>
                <a:off x="-2430025" y="3833600"/>
                <a:ext cx="663650" cy="203550"/>
              </a:xfrm>
              <a:custGeom>
                <a:avLst/>
                <a:gdLst/>
                <a:ahLst/>
                <a:cxnLst/>
                <a:rect l="l" t="t" r="r" b="b"/>
                <a:pathLst>
                  <a:path w="26546" h="8142" extrusionOk="0">
                    <a:moveTo>
                      <a:pt x="1" y="1"/>
                    </a:moveTo>
                    <a:lnTo>
                      <a:pt x="1" y="8141"/>
                    </a:lnTo>
                    <a:lnTo>
                      <a:pt x="26545" y="8141"/>
                    </a:lnTo>
                    <a:lnTo>
                      <a:pt x="265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51"/>
              <p:cNvSpPr/>
              <p:nvPr/>
            </p:nvSpPr>
            <p:spPr>
              <a:xfrm>
                <a:off x="-2474275" y="2677250"/>
                <a:ext cx="860025" cy="1285875"/>
              </a:xfrm>
              <a:custGeom>
                <a:avLst/>
                <a:gdLst/>
                <a:ahLst/>
                <a:cxnLst/>
                <a:rect l="l" t="t" r="r" b="b"/>
                <a:pathLst>
                  <a:path w="34401" h="51435" extrusionOk="0">
                    <a:moveTo>
                      <a:pt x="29837" y="0"/>
                    </a:moveTo>
                    <a:cubicBezTo>
                      <a:pt x="29706" y="0"/>
                      <a:pt x="29575" y="6"/>
                      <a:pt x="29441" y="19"/>
                    </a:cubicBezTo>
                    <a:lnTo>
                      <a:pt x="25613" y="405"/>
                    </a:lnTo>
                    <a:lnTo>
                      <a:pt x="16957" y="1209"/>
                    </a:lnTo>
                    <a:lnTo>
                      <a:pt x="12742" y="695"/>
                    </a:lnTo>
                    <a:lnTo>
                      <a:pt x="7498" y="51"/>
                    </a:lnTo>
                    <a:cubicBezTo>
                      <a:pt x="4763" y="3204"/>
                      <a:pt x="3830" y="7065"/>
                      <a:pt x="3122" y="11151"/>
                    </a:cubicBezTo>
                    <a:cubicBezTo>
                      <a:pt x="805" y="24440"/>
                      <a:pt x="1" y="37954"/>
                      <a:pt x="677" y="51435"/>
                    </a:cubicBezTo>
                    <a:lnTo>
                      <a:pt x="29924" y="49665"/>
                    </a:lnTo>
                    <a:cubicBezTo>
                      <a:pt x="29474" y="34672"/>
                      <a:pt x="30793" y="19646"/>
                      <a:pt x="33849" y="4974"/>
                    </a:cubicBezTo>
                    <a:cubicBezTo>
                      <a:pt x="34401" y="2370"/>
                      <a:pt x="32416" y="0"/>
                      <a:pt x="298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51"/>
              <p:cNvSpPr/>
              <p:nvPr/>
            </p:nvSpPr>
            <p:spPr>
              <a:xfrm>
                <a:off x="-2239375" y="2687350"/>
                <a:ext cx="405425" cy="192175"/>
              </a:xfrm>
              <a:custGeom>
                <a:avLst/>
                <a:gdLst/>
                <a:ahLst/>
                <a:cxnLst/>
                <a:rect l="l" t="t" r="r" b="b"/>
                <a:pathLst>
                  <a:path w="16217" h="7687" extrusionOk="0">
                    <a:moveTo>
                      <a:pt x="16217" y="1"/>
                    </a:moveTo>
                    <a:lnTo>
                      <a:pt x="7561" y="805"/>
                    </a:lnTo>
                    <a:lnTo>
                      <a:pt x="3346" y="291"/>
                    </a:lnTo>
                    <a:cubicBezTo>
                      <a:pt x="3153" y="387"/>
                      <a:pt x="2992" y="516"/>
                      <a:pt x="2799" y="612"/>
                    </a:cubicBezTo>
                    <a:cubicBezTo>
                      <a:pt x="1223" y="1674"/>
                      <a:pt x="0" y="3444"/>
                      <a:pt x="97" y="5342"/>
                    </a:cubicBezTo>
                    <a:cubicBezTo>
                      <a:pt x="97" y="5953"/>
                      <a:pt x="290" y="6533"/>
                      <a:pt x="676" y="7015"/>
                    </a:cubicBezTo>
                    <a:cubicBezTo>
                      <a:pt x="1166" y="7525"/>
                      <a:pt x="1863" y="7686"/>
                      <a:pt x="2586" y="7686"/>
                    </a:cubicBezTo>
                    <a:cubicBezTo>
                      <a:pt x="3003" y="7686"/>
                      <a:pt x="3429" y="7633"/>
                      <a:pt x="3829" y="7562"/>
                    </a:cubicBezTo>
                    <a:cubicBezTo>
                      <a:pt x="8720" y="6661"/>
                      <a:pt x="13417" y="4055"/>
                      <a:pt x="16217" y="1"/>
                    </a:cubicBezTo>
                    <a:close/>
                  </a:path>
                </a:pathLst>
              </a:custGeom>
              <a:solidFill>
                <a:srgbClr val="FFA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51"/>
              <p:cNvSpPr/>
              <p:nvPr/>
            </p:nvSpPr>
            <p:spPr>
              <a:xfrm>
                <a:off x="-2294875" y="2705850"/>
                <a:ext cx="481850" cy="237325"/>
              </a:xfrm>
              <a:custGeom>
                <a:avLst/>
                <a:gdLst/>
                <a:ahLst/>
                <a:cxnLst/>
                <a:rect l="l" t="t" r="r" b="b"/>
                <a:pathLst>
                  <a:path w="19274" h="9493" fill="none" extrusionOk="0">
                    <a:moveTo>
                      <a:pt x="19273" y="65"/>
                    </a:moveTo>
                    <a:cubicBezTo>
                      <a:pt x="18308" y="2157"/>
                      <a:pt x="16828" y="3991"/>
                      <a:pt x="14994" y="5342"/>
                    </a:cubicBezTo>
                    <a:cubicBezTo>
                      <a:pt x="13128" y="6693"/>
                      <a:pt x="11101" y="7787"/>
                      <a:pt x="8913" y="8560"/>
                    </a:cubicBezTo>
                    <a:cubicBezTo>
                      <a:pt x="7626" y="9139"/>
                      <a:pt x="6242" y="9428"/>
                      <a:pt x="4859" y="9493"/>
                    </a:cubicBezTo>
                    <a:cubicBezTo>
                      <a:pt x="3443" y="9493"/>
                      <a:pt x="1995" y="9010"/>
                      <a:pt x="1094" y="7948"/>
                    </a:cubicBezTo>
                    <a:cubicBezTo>
                      <a:pt x="97" y="6693"/>
                      <a:pt x="0" y="4892"/>
                      <a:pt x="611" y="3412"/>
                    </a:cubicBezTo>
                    <a:cubicBezTo>
                      <a:pt x="1287" y="1964"/>
                      <a:pt x="2445" y="773"/>
                      <a:pt x="3861" y="1"/>
                    </a:cubicBezTo>
                  </a:path>
                </a:pathLst>
              </a:custGeom>
              <a:noFill/>
              <a:ln w="64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51"/>
              <p:cNvSpPr/>
              <p:nvPr/>
            </p:nvSpPr>
            <p:spPr>
              <a:xfrm>
                <a:off x="-2423600" y="2853075"/>
                <a:ext cx="59550" cy="296825"/>
              </a:xfrm>
              <a:custGeom>
                <a:avLst/>
                <a:gdLst/>
                <a:ahLst/>
                <a:cxnLst/>
                <a:rect l="l" t="t" r="r" b="b"/>
                <a:pathLst>
                  <a:path w="2382" h="11873" fill="none" extrusionOk="0">
                    <a:moveTo>
                      <a:pt x="1" y="11873"/>
                    </a:moveTo>
                    <a:cubicBezTo>
                      <a:pt x="516" y="7851"/>
                      <a:pt x="1320" y="3893"/>
                      <a:pt x="2382" y="0"/>
                    </a:cubicBezTo>
                  </a:path>
                </a:pathLst>
              </a:custGeom>
              <a:noFill/>
              <a:ln w="64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51"/>
              <p:cNvSpPr/>
              <p:nvPr/>
            </p:nvSpPr>
            <p:spPr>
              <a:xfrm>
                <a:off x="-1698025" y="2989000"/>
                <a:ext cx="485875" cy="734225"/>
              </a:xfrm>
              <a:custGeom>
                <a:avLst/>
                <a:gdLst/>
                <a:ahLst/>
                <a:cxnLst/>
                <a:rect l="l" t="t" r="r" b="b"/>
                <a:pathLst>
                  <a:path w="19435" h="29369" extrusionOk="0">
                    <a:moveTo>
                      <a:pt x="11133" y="1"/>
                    </a:moveTo>
                    <a:lnTo>
                      <a:pt x="3958" y="6178"/>
                    </a:lnTo>
                    <a:lnTo>
                      <a:pt x="9492" y="14126"/>
                    </a:lnTo>
                    <a:lnTo>
                      <a:pt x="3733" y="19242"/>
                    </a:lnTo>
                    <a:cubicBezTo>
                      <a:pt x="2767" y="20046"/>
                      <a:pt x="1899" y="20947"/>
                      <a:pt x="1126" y="21944"/>
                    </a:cubicBezTo>
                    <a:cubicBezTo>
                      <a:pt x="354" y="22974"/>
                      <a:pt x="0" y="24229"/>
                      <a:pt x="65" y="25516"/>
                    </a:cubicBezTo>
                    <a:cubicBezTo>
                      <a:pt x="260" y="27223"/>
                      <a:pt x="1942" y="29369"/>
                      <a:pt x="3562" y="29369"/>
                    </a:cubicBezTo>
                    <a:cubicBezTo>
                      <a:pt x="3804" y="29369"/>
                      <a:pt x="4045" y="29321"/>
                      <a:pt x="4280" y="29216"/>
                    </a:cubicBezTo>
                    <a:cubicBezTo>
                      <a:pt x="8688" y="27189"/>
                      <a:pt x="12613" y="24293"/>
                      <a:pt x="15831" y="20689"/>
                    </a:cubicBezTo>
                    <a:cubicBezTo>
                      <a:pt x="17118" y="19242"/>
                      <a:pt x="18276" y="17665"/>
                      <a:pt x="18855" y="15831"/>
                    </a:cubicBezTo>
                    <a:cubicBezTo>
                      <a:pt x="19434" y="13997"/>
                      <a:pt x="19338" y="12066"/>
                      <a:pt x="18179" y="10554"/>
                    </a:cubicBezTo>
                    <a:lnTo>
                      <a:pt x="11133" y="1"/>
                    </a:lnTo>
                    <a:close/>
                  </a:path>
                </a:pathLst>
              </a:custGeom>
              <a:solidFill>
                <a:srgbClr val="FFA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51"/>
              <p:cNvSpPr/>
              <p:nvPr/>
            </p:nvSpPr>
            <p:spPr>
              <a:xfrm>
                <a:off x="-1928900" y="3498450"/>
                <a:ext cx="411875" cy="309475"/>
              </a:xfrm>
              <a:custGeom>
                <a:avLst/>
                <a:gdLst/>
                <a:ahLst/>
                <a:cxnLst/>
                <a:rect l="l" t="t" r="r" b="b"/>
                <a:pathLst>
                  <a:path w="16475" h="12379" extrusionOk="0">
                    <a:moveTo>
                      <a:pt x="6129" y="1"/>
                    </a:moveTo>
                    <a:cubicBezTo>
                      <a:pt x="5546" y="1"/>
                      <a:pt x="4977" y="242"/>
                      <a:pt x="4570" y="698"/>
                    </a:cubicBezTo>
                    <a:cubicBezTo>
                      <a:pt x="4055" y="1309"/>
                      <a:pt x="4184" y="2403"/>
                      <a:pt x="4924" y="2692"/>
                    </a:cubicBezTo>
                    <a:cubicBezTo>
                      <a:pt x="3122" y="4398"/>
                      <a:pt x="1577" y="6360"/>
                      <a:pt x="355" y="8484"/>
                    </a:cubicBezTo>
                    <a:cubicBezTo>
                      <a:pt x="97" y="8838"/>
                      <a:pt x="1" y="9256"/>
                      <a:pt x="65" y="9642"/>
                    </a:cubicBezTo>
                    <a:cubicBezTo>
                      <a:pt x="226" y="10093"/>
                      <a:pt x="612" y="10414"/>
                      <a:pt x="1095" y="10447"/>
                    </a:cubicBezTo>
                    <a:cubicBezTo>
                      <a:pt x="1262" y="10481"/>
                      <a:pt x="1430" y="10498"/>
                      <a:pt x="1597" y="10498"/>
                    </a:cubicBezTo>
                    <a:cubicBezTo>
                      <a:pt x="2204" y="10498"/>
                      <a:pt x="2797" y="10278"/>
                      <a:pt x="3251" y="9900"/>
                    </a:cubicBezTo>
                    <a:cubicBezTo>
                      <a:pt x="3637" y="10672"/>
                      <a:pt x="4312" y="11283"/>
                      <a:pt x="5117" y="11605"/>
                    </a:cubicBezTo>
                    <a:cubicBezTo>
                      <a:pt x="5413" y="11708"/>
                      <a:pt x="5724" y="11759"/>
                      <a:pt x="6035" y="11759"/>
                    </a:cubicBezTo>
                    <a:cubicBezTo>
                      <a:pt x="6500" y="11759"/>
                      <a:pt x="6964" y="11644"/>
                      <a:pt x="7369" y="11412"/>
                    </a:cubicBezTo>
                    <a:cubicBezTo>
                      <a:pt x="7905" y="11987"/>
                      <a:pt x="8647" y="12288"/>
                      <a:pt x="9397" y="12288"/>
                    </a:cubicBezTo>
                    <a:cubicBezTo>
                      <a:pt x="9907" y="12288"/>
                      <a:pt x="10421" y="12149"/>
                      <a:pt x="10876" y="11862"/>
                    </a:cubicBezTo>
                    <a:cubicBezTo>
                      <a:pt x="11255" y="12147"/>
                      <a:pt x="11895" y="12378"/>
                      <a:pt x="12438" y="12378"/>
                    </a:cubicBezTo>
                    <a:cubicBezTo>
                      <a:pt x="12633" y="12378"/>
                      <a:pt x="12815" y="12349"/>
                      <a:pt x="12968" y="12281"/>
                    </a:cubicBezTo>
                    <a:cubicBezTo>
                      <a:pt x="13579" y="11991"/>
                      <a:pt x="13965" y="11412"/>
                      <a:pt x="14062" y="10768"/>
                    </a:cubicBezTo>
                    <a:cubicBezTo>
                      <a:pt x="15413" y="9932"/>
                      <a:pt x="16282" y="8516"/>
                      <a:pt x="16410" y="6940"/>
                    </a:cubicBezTo>
                    <a:cubicBezTo>
                      <a:pt x="16475" y="5653"/>
                      <a:pt x="15445" y="4687"/>
                      <a:pt x="14673" y="3658"/>
                    </a:cubicBezTo>
                    <a:cubicBezTo>
                      <a:pt x="13901" y="2628"/>
                      <a:pt x="12614" y="1598"/>
                      <a:pt x="11327" y="1438"/>
                    </a:cubicBezTo>
                    <a:lnTo>
                      <a:pt x="9106" y="1116"/>
                    </a:lnTo>
                    <a:cubicBezTo>
                      <a:pt x="8302" y="1019"/>
                      <a:pt x="7498" y="247"/>
                      <a:pt x="6726" y="86"/>
                    </a:cubicBezTo>
                    <a:cubicBezTo>
                      <a:pt x="6529" y="29"/>
                      <a:pt x="6328" y="1"/>
                      <a:pt x="6129" y="1"/>
                    </a:cubicBezTo>
                    <a:close/>
                  </a:path>
                </a:pathLst>
              </a:custGeom>
              <a:solidFill>
                <a:srgbClr val="FFA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51"/>
              <p:cNvSpPr/>
              <p:nvPr/>
            </p:nvSpPr>
            <p:spPr>
              <a:xfrm>
                <a:off x="-1825925" y="3704100"/>
                <a:ext cx="20125" cy="24950"/>
              </a:xfrm>
              <a:custGeom>
                <a:avLst/>
                <a:gdLst/>
                <a:ahLst/>
                <a:cxnLst/>
                <a:rect l="l" t="t" r="r" b="b"/>
                <a:pathLst>
                  <a:path w="805" h="998" extrusionOk="0">
                    <a:moveTo>
                      <a:pt x="0" y="998"/>
                    </a:moveTo>
                    <a:lnTo>
                      <a:pt x="805" y="1"/>
                    </a:lnTo>
                  </a:path>
                </a:pathLst>
              </a:custGeom>
              <a:solidFill>
                <a:srgbClr val="FFBC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51"/>
              <p:cNvSpPr/>
              <p:nvPr/>
            </p:nvSpPr>
            <p:spPr>
              <a:xfrm>
                <a:off x="-1825925" y="3704100"/>
                <a:ext cx="20125" cy="24950"/>
              </a:xfrm>
              <a:custGeom>
                <a:avLst/>
                <a:gdLst/>
                <a:ahLst/>
                <a:cxnLst/>
                <a:rect l="l" t="t" r="r" b="b"/>
                <a:pathLst>
                  <a:path w="805" h="998" fill="none" extrusionOk="0">
                    <a:moveTo>
                      <a:pt x="0" y="998"/>
                    </a:moveTo>
                    <a:lnTo>
                      <a:pt x="805" y="1"/>
                    </a:lnTo>
                  </a:path>
                </a:pathLst>
              </a:custGeom>
              <a:noFill/>
              <a:ln w="64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51"/>
              <p:cNvSpPr/>
              <p:nvPr/>
            </p:nvSpPr>
            <p:spPr>
              <a:xfrm>
                <a:off x="-1739850" y="3729025"/>
                <a:ext cx="49075" cy="48300"/>
              </a:xfrm>
              <a:custGeom>
                <a:avLst/>
                <a:gdLst/>
                <a:ahLst/>
                <a:cxnLst/>
                <a:rect l="l" t="t" r="r" b="b"/>
                <a:pathLst>
                  <a:path w="1963" h="1932" extrusionOk="0">
                    <a:moveTo>
                      <a:pt x="1963" y="1"/>
                    </a:moveTo>
                    <a:lnTo>
                      <a:pt x="0" y="1931"/>
                    </a:lnTo>
                    <a:cubicBezTo>
                      <a:pt x="772" y="1417"/>
                      <a:pt x="1416" y="773"/>
                      <a:pt x="1963" y="1"/>
                    </a:cubicBezTo>
                    <a:close/>
                  </a:path>
                </a:pathLst>
              </a:custGeom>
              <a:solidFill>
                <a:srgbClr val="FFBC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51"/>
              <p:cNvSpPr/>
              <p:nvPr/>
            </p:nvSpPr>
            <p:spPr>
              <a:xfrm>
                <a:off x="-1739850" y="3729025"/>
                <a:ext cx="49075" cy="48300"/>
              </a:xfrm>
              <a:custGeom>
                <a:avLst/>
                <a:gdLst/>
                <a:ahLst/>
                <a:cxnLst/>
                <a:rect l="l" t="t" r="r" b="b"/>
                <a:pathLst>
                  <a:path w="1963" h="1932" fill="none" extrusionOk="0">
                    <a:moveTo>
                      <a:pt x="0" y="1931"/>
                    </a:moveTo>
                    <a:cubicBezTo>
                      <a:pt x="772" y="1417"/>
                      <a:pt x="1416" y="773"/>
                      <a:pt x="1963" y="1"/>
                    </a:cubicBezTo>
                  </a:path>
                </a:pathLst>
              </a:custGeom>
              <a:noFill/>
              <a:ln w="64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51"/>
              <p:cNvSpPr/>
              <p:nvPr/>
            </p:nvSpPr>
            <p:spPr>
              <a:xfrm>
                <a:off x="-1651375" y="3749150"/>
                <a:ext cx="31400" cy="38625"/>
              </a:xfrm>
              <a:custGeom>
                <a:avLst/>
                <a:gdLst/>
                <a:ahLst/>
                <a:cxnLst/>
                <a:rect l="l" t="t" r="r" b="b"/>
                <a:pathLst>
                  <a:path w="1256" h="1545" extrusionOk="0">
                    <a:moveTo>
                      <a:pt x="1255" y="0"/>
                    </a:moveTo>
                    <a:lnTo>
                      <a:pt x="0" y="1545"/>
                    </a:lnTo>
                    <a:cubicBezTo>
                      <a:pt x="547" y="1159"/>
                      <a:pt x="966" y="612"/>
                      <a:pt x="1255" y="0"/>
                    </a:cubicBezTo>
                    <a:close/>
                  </a:path>
                </a:pathLst>
              </a:custGeom>
              <a:solidFill>
                <a:srgbClr val="FFBC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51"/>
              <p:cNvSpPr/>
              <p:nvPr/>
            </p:nvSpPr>
            <p:spPr>
              <a:xfrm>
                <a:off x="-1651375" y="3749150"/>
                <a:ext cx="31400" cy="38625"/>
              </a:xfrm>
              <a:custGeom>
                <a:avLst/>
                <a:gdLst/>
                <a:ahLst/>
                <a:cxnLst/>
                <a:rect l="l" t="t" r="r" b="b"/>
                <a:pathLst>
                  <a:path w="1256" h="1545" fill="none" extrusionOk="0">
                    <a:moveTo>
                      <a:pt x="0" y="1545"/>
                    </a:moveTo>
                    <a:cubicBezTo>
                      <a:pt x="547" y="1159"/>
                      <a:pt x="966" y="612"/>
                      <a:pt x="1255" y="0"/>
                    </a:cubicBezTo>
                  </a:path>
                </a:pathLst>
              </a:custGeom>
              <a:noFill/>
              <a:ln w="64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51"/>
              <p:cNvSpPr/>
              <p:nvPr/>
            </p:nvSpPr>
            <p:spPr>
              <a:xfrm>
                <a:off x="-1533950" y="3642125"/>
                <a:ext cx="60375" cy="58125"/>
              </a:xfrm>
              <a:custGeom>
                <a:avLst/>
                <a:gdLst/>
                <a:ahLst/>
                <a:cxnLst/>
                <a:rect l="l" t="t" r="r" b="b"/>
                <a:pathLst>
                  <a:path w="2415" h="2325" extrusionOk="0">
                    <a:moveTo>
                      <a:pt x="1160" y="0"/>
                    </a:moveTo>
                    <a:cubicBezTo>
                      <a:pt x="1138" y="0"/>
                      <a:pt x="1117" y="1"/>
                      <a:pt x="1095" y="2"/>
                    </a:cubicBezTo>
                    <a:cubicBezTo>
                      <a:pt x="451" y="66"/>
                      <a:pt x="1" y="613"/>
                      <a:pt x="33" y="1257"/>
                    </a:cubicBezTo>
                    <a:cubicBezTo>
                      <a:pt x="94" y="1862"/>
                      <a:pt x="580" y="2324"/>
                      <a:pt x="1173" y="2324"/>
                    </a:cubicBezTo>
                    <a:cubicBezTo>
                      <a:pt x="1211" y="2324"/>
                      <a:pt x="1249" y="2323"/>
                      <a:pt x="1288" y="2319"/>
                    </a:cubicBezTo>
                    <a:cubicBezTo>
                      <a:pt x="1932" y="2286"/>
                      <a:pt x="2414" y="1707"/>
                      <a:pt x="2350" y="1064"/>
                    </a:cubicBezTo>
                    <a:cubicBezTo>
                      <a:pt x="2319" y="442"/>
                      <a:pt x="1777" y="0"/>
                      <a:pt x="11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51"/>
              <p:cNvSpPr/>
              <p:nvPr/>
            </p:nvSpPr>
            <p:spPr>
              <a:xfrm>
                <a:off x="-1560475" y="3613511"/>
                <a:ext cx="61150" cy="58225"/>
              </a:xfrm>
              <a:custGeom>
                <a:avLst/>
                <a:gdLst/>
                <a:ahLst/>
                <a:cxnLst/>
                <a:rect l="l" t="t" r="r" b="b"/>
                <a:pathLst>
                  <a:path w="2446" h="2329" extrusionOk="0">
                    <a:moveTo>
                      <a:pt x="1242" y="0"/>
                    </a:moveTo>
                    <a:cubicBezTo>
                      <a:pt x="1203" y="0"/>
                      <a:pt x="1165" y="2"/>
                      <a:pt x="1126" y="6"/>
                    </a:cubicBezTo>
                    <a:cubicBezTo>
                      <a:pt x="483" y="38"/>
                      <a:pt x="0" y="617"/>
                      <a:pt x="65" y="1261"/>
                    </a:cubicBezTo>
                    <a:cubicBezTo>
                      <a:pt x="125" y="1866"/>
                      <a:pt x="612" y="2329"/>
                      <a:pt x="1204" y="2329"/>
                    </a:cubicBezTo>
                    <a:cubicBezTo>
                      <a:pt x="1242" y="2329"/>
                      <a:pt x="1281" y="2327"/>
                      <a:pt x="1319" y="2323"/>
                    </a:cubicBezTo>
                    <a:cubicBezTo>
                      <a:pt x="1963" y="2258"/>
                      <a:pt x="2446" y="1711"/>
                      <a:pt x="2381" y="1068"/>
                    </a:cubicBezTo>
                    <a:cubicBezTo>
                      <a:pt x="2351" y="463"/>
                      <a:pt x="1837" y="0"/>
                      <a:pt x="12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51"/>
              <p:cNvSpPr/>
              <p:nvPr/>
            </p:nvSpPr>
            <p:spPr>
              <a:xfrm>
                <a:off x="-1592650" y="3576387"/>
                <a:ext cx="60350" cy="58125"/>
              </a:xfrm>
              <a:custGeom>
                <a:avLst/>
                <a:gdLst/>
                <a:ahLst/>
                <a:cxnLst/>
                <a:rect l="l" t="t" r="r" b="b"/>
                <a:pathLst>
                  <a:path w="2414" h="2325" extrusionOk="0">
                    <a:moveTo>
                      <a:pt x="1241" y="0"/>
                    </a:moveTo>
                    <a:cubicBezTo>
                      <a:pt x="1203" y="0"/>
                      <a:pt x="1165" y="2"/>
                      <a:pt x="1126" y="6"/>
                    </a:cubicBezTo>
                    <a:cubicBezTo>
                      <a:pt x="483" y="38"/>
                      <a:pt x="0" y="617"/>
                      <a:pt x="65" y="1261"/>
                    </a:cubicBezTo>
                    <a:cubicBezTo>
                      <a:pt x="96" y="1882"/>
                      <a:pt x="637" y="2324"/>
                      <a:pt x="1255" y="2324"/>
                    </a:cubicBezTo>
                    <a:cubicBezTo>
                      <a:pt x="1276" y="2324"/>
                      <a:pt x="1298" y="2323"/>
                      <a:pt x="1319" y="2322"/>
                    </a:cubicBezTo>
                    <a:cubicBezTo>
                      <a:pt x="1963" y="2258"/>
                      <a:pt x="2413" y="1711"/>
                      <a:pt x="2381" y="1068"/>
                    </a:cubicBezTo>
                    <a:cubicBezTo>
                      <a:pt x="2321" y="463"/>
                      <a:pt x="1834" y="0"/>
                      <a:pt x="12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51"/>
              <p:cNvSpPr/>
              <p:nvPr/>
            </p:nvSpPr>
            <p:spPr>
              <a:xfrm>
                <a:off x="-1626450" y="3544254"/>
                <a:ext cx="60350" cy="58125"/>
              </a:xfrm>
              <a:custGeom>
                <a:avLst/>
                <a:gdLst/>
                <a:ahLst/>
                <a:cxnLst/>
                <a:rect l="l" t="t" r="r" b="b"/>
                <a:pathLst>
                  <a:path w="2414" h="2325" extrusionOk="0">
                    <a:moveTo>
                      <a:pt x="1210" y="1"/>
                    </a:moveTo>
                    <a:cubicBezTo>
                      <a:pt x="1172" y="1"/>
                      <a:pt x="1133" y="3"/>
                      <a:pt x="1095" y="7"/>
                    </a:cubicBezTo>
                    <a:cubicBezTo>
                      <a:pt x="451" y="39"/>
                      <a:pt x="1" y="618"/>
                      <a:pt x="33" y="1261"/>
                    </a:cubicBezTo>
                    <a:cubicBezTo>
                      <a:pt x="95" y="1883"/>
                      <a:pt x="608" y="2325"/>
                      <a:pt x="1223" y="2325"/>
                    </a:cubicBezTo>
                    <a:cubicBezTo>
                      <a:pt x="1245" y="2325"/>
                      <a:pt x="1266" y="2324"/>
                      <a:pt x="1288" y="2323"/>
                    </a:cubicBezTo>
                    <a:cubicBezTo>
                      <a:pt x="1931" y="2259"/>
                      <a:pt x="2414" y="1712"/>
                      <a:pt x="2350" y="1068"/>
                    </a:cubicBezTo>
                    <a:cubicBezTo>
                      <a:pt x="2319" y="464"/>
                      <a:pt x="1806" y="1"/>
                      <a:pt x="1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51"/>
              <p:cNvSpPr/>
              <p:nvPr/>
            </p:nvSpPr>
            <p:spPr>
              <a:xfrm>
                <a:off x="-1659425" y="3512726"/>
                <a:ext cx="60350" cy="58125"/>
              </a:xfrm>
              <a:custGeom>
                <a:avLst/>
                <a:gdLst/>
                <a:ahLst/>
                <a:cxnLst/>
                <a:rect l="l" t="t" r="r" b="b"/>
                <a:pathLst>
                  <a:path w="2414" h="2325" extrusionOk="0">
                    <a:moveTo>
                      <a:pt x="1188" y="0"/>
                    </a:moveTo>
                    <a:cubicBezTo>
                      <a:pt x="1168" y="0"/>
                      <a:pt x="1147" y="1"/>
                      <a:pt x="1127" y="2"/>
                    </a:cubicBezTo>
                    <a:cubicBezTo>
                      <a:pt x="483" y="66"/>
                      <a:pt x="1" y="613"/>
                      <a:pt x="33" y="1257"/>
                    </a:cubicBezTo>
                    <a:cubicBezTo>
                      <a:pt x="93" y="1861"/>
                      <a:pt x="609" y="2324"/>
                      <a:pt x="1178" y="2324"/>
                    </a:cubicBezTo>
                    <a:cubicBezTo>
                      <a:pt x="1214" y="2324"/>
                      <a:pt x="1251" y="2322"/>
                      <a:pt x="1288" y="2318"/>
                    </a:cubicBezTo>
                    <a:cubicBezTo>
                      <a:pt x="1931" y="2286"/>
                      <a:pt x="2414" y="1707"/>
                      <a:pt x="2382" y="1064"/>
                    </a:cubicBezTo>
                    <a:cubicBezTo>
                      <a:pt x="2319" y="442"/>
                      <a:pt x="1777" y="0"/>
                      <a:pt x="11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51"/>
              <p:cNvSpPr/>
              <p:nvPr/>
            </p:nvSpPr>
            <p:spPr>
              <a:xfrm>
                <a:off x="-1690000" y="3483550"/>
                <a:ext cx="61175" cy="58225"/>
              </a:xfrm>
              <a:custGeom>
                <a:avLst/>
                <a:gdLst/>
                <a:ahLst/>
                <a:cxnLst/>
                <a:rect l="l" t="t" r="r" b="b"/>
                <a:pathLst>
                  <a:path w="2447" h="2329" extrusionOk="0">
                    <a:moveTo>
                      <a:pt x="1242" y="1"/>
                    </a:moveTo>
                    <a:cubicBezTo>
                      <a:pt x="1204" y="1"/>
                      <a:pt x="1166" y="3"/>
                      <a:pt x="1127" y="6"/>
                    </a:cubicBezTo>
                    <a:cubicBezTo>
                      <a:pt x="484" y="71"/>
                      <a:pt x="1" y="618"/>
                      <a:pt x="65" y="1261"/>
                    </a:cubicBezTo>
                    <a:cubicBezTo>
                      <a:pt x="126" y="1866"/>
                      <a:pt x="613" y="2329"/>
                      <a:pt x="1205" y="2329"/>
                    </a:cubicBezTo>
                    <a:cubicBezTo>
                      <a:pt x="1243" y="2329"/>
                      <a:pt x="1281" y="2327"/>
                      <a:pt x="1320" y="2323"/>
                    </a:cubicBezTo>
                    <a:cubicBezTo>
                      <a:pt x="1964" y="2259"/>
                      <a:pt x="2446" y="1712"/>
                      <a:pt x="2382" y="1068"/>
                    </a:cubicBezTo>
                    <a:cubicBezTo>
                      <a:pt x="2321" y="463"/>
                      <a:pt x="1835" y="1"/>
                      <a:pt x="1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51"/>
              <p:cNvSpPr/>
              <p:nvPr/>
            </p:nvSpPr>
            <p:spPr>
              <a:xfrm>
                <a:off x="-1844425" y="2678050"/>
                <a:ext cx="485075" cy="559525"/>
              </a:xfrm>
              <a:custGeom>
                <a:avLst/>
                <a:gdLst/>
                <a:ahLst/>
                <a:cxnLst/>
                <a:rect l="l" t="t" r="r" b="b"/>
                <a:pathLst>
                  <a:path w="19403" h="22381" extrusionOk="0">
                    <a:moveTo>
                      <a:pt x="5616" y="1"/>
                    </a:moveTo>
                    <a:cubicBezTo>
                      <a:pt x="3728" y="1"/>
                      <a:pt x="1790" y="896"/>
                      <a:pt x="869" y="2561"/>
                    </a:cubicBezTo>
                    <a:cubicBezTo>
                      <a:pt x="161" y="3912"/>
                      <a:pt x="0" y="5457"/>
                      <a:pt x="419" y="6937"/>
                    </a:cubicBezTo>
                    <a:cubicBezTo>
                      <a:pt x="837" y="8352"/>
                      <a:pt x="1416" y="9768"/>
                      <a:pt x="2156" y="11055"/>
                    </a:cubicBezTo>
                    <a:cubicBezTo>
                      <a:pt x="4151" y="14787"/>
                      <a:pt x="6242" y="18649"/>
                      <a:pt x="8205" y="22381"/>
                    </a:cubicBezTo>
                    <a:lnTo>
                      <a:pt x="19402" y="14498"/>
                    </a:lnTo>
                    <a:cubicBezTo>
                      <a:pt x="17825" y="12181"/>
                      <a:pt x="16796" y="9800"/>
                      <a:pt x="15251" y="7484"/>
                    </a:cubicBezTo>
                    <a:cubicBezTo>
                      <a:pt x="14093" y="5778"/>
                      <a:pt x="12967" y="4073"/>
                      <a:pt x="11487" y="2657"/>
                    </a:cubicBezTo>
                    <a:cubicBezTo>
                      <a:pt x="10007" y="1242"/>
                      <a:pt x="8108" y="180"/>
                      <a:pt x="6081" y="19"/>
                    </a:cubicBezTo>
                    <a:cubicBezTo>
                      <a:pt x="5927" y="7"/>
                      <a:pt x="5772" y="1"/>
                      <a:pt x="56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51"/>
              <p:cNvSpPr/>
              <p:nvPr/>
            </p:nvSpPr>
            <p:spPr>
              <a:xfrm>
                <a:off x="-1630475" y="3027625"/>
                <a:ext cx="226875" cy="175375"/>
              </a:xfrm>
              <a:custGeom>
                <a:avLst/>
                <a:gdLst/>
                <a:ahLst/>
                <a:cxnLst/>
                <a:rect l="l" t="t" r="r" b="b"/>
                <a:pathLst>
                  <a:path w="9075" h="7015" fill="none" extrusionOk="0">
                    <a:moveTo>
                      <a:pt x="1" y="7014"/>
                    </a:moveTo>
                    <a:lnTo>
                      <a:pt x="9074" y="0"/>
                    </a:lnTo>
                  </a:path>
                </a:pathLst>
              </a:custGeom>
              <a:noFill/>
              <a:ln w="64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51"/>
              <p:cNvSpPr/>
              <p:nvPr/>
            </p:nvSpPr>
            <p:spPr>
              <a:xfrm>
                <a:off x="-2167800" y="2549000"/>
                <a:ext cx="326600" cy="231700"/>
              </a:xfrm>
              <a:custGeom>
                <a:avLst/>
                <a:gdLst/>
                <a:ahLst/>
                <a:cxnLst/>
                <a:rect l="l" t="t" r="r" b="b"/>
                <a:pathLst>
                  <a:path w="13064" h="9268" extrusionOk="0">
                    <a:moveTo>
                      <a:pt x="13064" y="1"/>
                    </a:moveTo>
                    <a:lnTo>
                      <a:pt x="1899" y="3250"/>
                    </a:lnTo>
                    <a:lnTo>
                      <a:pt x="1" y="9267"/>
                    </a:lnTo>
                    <a:lnTo>
                      <a:pt x="12292" y="6211"/>
                    </a:lnTo>
                    <a:lnTo>
                      <a:pt x="13064" y="1"/>
                    </a:lnTo>
                    <a:close/>
                  </a:path>
                </a:pathLst>
              </a:custGeom>
              <a:solidFill>
                <a:srgbClr val="FFA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51"/>
              <p:cNvSpPr/>
              <p:nvPr/>
            </p:nvSpPr>
            <p:spPr>
              <a:xfrm>
                <a:off x="-2553100" y="1754875"/>
                <a:ext cx="1080325" cy="910525"/>
              </a:xfrm>
              <a:custGeom>
                <a:avLst/>
                <a:gdLst/>
                <a:ahLst/>
                <a:cxnLst/>
                <a:rect l="l" t="t" r="r" b="b"/>
                <a:pathLst>
                  <a:path w="43213" h="36421" extrusionOk="0">
                    <a:moveTo>
                      <a:pt x="20912" y="1"/>
                    </a:moveTo>
                    <a:cubicBezTo>
                      <a:pt x="19543" y="1"/>
                      <a:pt x="18176" y="131"/>
                      <a:pt x="16828" y="395"/>
                    </a:cubicBezTo>
                    <a:cubicBezTo>
                      <a:pt x="13868" y="974"/>
                      <a:pt x="11133" y="2486"/>
                      <a:pt x="9042" y="4642"/>
                    </a:cubicBezTo>
                    <a:cubicBezTo>
                      <a:pt x="7015" y="6798"/>
                      <a:pt x="5374" y="9147"/>
                      <a:pt x="4570" y="11978"/>
                    </a:cubicBezTo>
                    <a:cubicBezTo>
                      <a:pt x="3797" y="14809"/>
                      <a:pt x="3540" y="17770"/>
                      <a:pt x="3797" y="20730"/>
                    </a:cubicBezTo>
                    <a:cubicBezTo>
                      <a:pt x="3926" y="22821"/>
                      <a:pt x="3604" y="24945"/>
                      <a:pt x="2864" y="26939"/>
                    </a:cubicBezTo>
                    <a:cubicBezTo>
                      <a:pt x="2671" y="27647"/>
                      <a:pt x="2317" y="28323"/>
                      <a:pt x="1899" y="28902"/>
                    </a:cubicBezTo>
                    <a:cubicBezTo>
                      <a:pt x="1416" y="29481"/>
                      <a:pt x="741" y="29867"/>
                      <a:pt x="1" y="29932"/>
                    </a:cubicBezTo>
                    <a:cubicBezTo>
                      <a:pt x="677" y="30669"/>
                      <a:pt x="1792" y="30996"/>
                      <a:pt x="2816" y="30996"/>
                    </a:cubicBezTo>
                    <a:cubicBezTo>
                      <a:pt x="2865" y="30996"/>
                      <a:pt x="2913" y="30995"/>
                      <a:pt x="2961" y="30994"/>
                    </a:cubicBezTo>
                    <a:cubicBezTo>
                      <a:pt x="4170" y="30933"/>
                      <a:pt x="5379" y="30702"/>
                      <a:pt x="6507" y="30275"/>
                    </a:cubicBezTo>
                    <a:lnTo>
                      <a:pt x="6507" y="30275"/>
                    </a:lnTo>
                    <a:cubicBezTo>
                      <a:pt x="6632" y="32550"/>
                      <a:pt x="5797" y="34754"/>
                      <a:pt x="4184" y="36367"/>
                    </a:cubicBezTo>
                    <a:cubicBezTo>
                      <a:pt x="4559" y="36403"/>
                      <a:pt x="4934" y="36421"/>
                      <a:pt x="5310" y="36421"/>
                    </a:cubicBezTo>
                    <a:cubicBezTo>
                      <a:pt x="7285" y="36421"/>
                      <a:pt x="9247" y="35924"/>
                      <a:pt x="11005" y="34951"/>
                    </a:cubicBezTo>
                    <a:lnTo>
                      <a:pt x="11005" y="34951"/>
                    </a:lnTo>
                    <a:cubicBezTo>
                      <a:pt x="10812" y="35402"/>
                      <a:pt x="10458" y="35788"/>
                      <a:pt x="10007" y="35981"/>
                    </a:cubicBezTo>
                    <a:cubicBezTo>
                      <a:pt x="11002" y="36147"/>
                      <a:pt x="12005" y="36229"/>
                      <a:pt x="13006" y="36229"/>
                    </a:cubicBezTo>
                    <a:cubicBezTo>
                      <a:pt x="14918" y="36229"/>
                      <a:pt x="16825" y="35929"/>
                      <a:pt x="18662" y="35337"/>
                    </a:cubicBezTo>
                    <a:cubicBezTo>
                      <a:pt x="20336" y="34790"/>
                      <a:pt x="21848" y="34018"/>
                      <a:pt x="23585" y="33889"/>
                    </a:cubicBezTo>
                    <a:cubicBezTo>
                      <a:pt x="25355" y="33728"/>
                      <a:pt x="27028" y="33696"/>
                      <a:pt x="28701" y="33181"/>
                    </a:cubicBezTo>
                    <a:cubicBezTo>
                      <a:pt x="29674" y="33436"/>
                      <a:pt x="30680" y="33558"/>
                      <a:pt x="31684" y="33558"/>
                    </a:cubicBezTo>
                    <a:cubicBezTo>
                      <a:pt x="32074" y="33558"/>
                      <a:pt x="32464" y="33539"/>
                      <a:pt x="32852" y="33503"/>
                    </a:cubicBezTo>
                    <a:cubicBezTo>
                      <a:pt x="32112" y="32988"/>
                      <a:pt x="31758" y="32088"/>
                      <a:pt x="31565" y="31187"/>
                    </a:cubicBezTo>
                    <a:lnTo>
                      <a:pt x="31565" y="31187"/>
                    </a:lnTo>
                    <a:cubicBezTo>
                      <a:pt x="33237" y="32807"/>
                      <a:pt x="35465" y="33708"/>
                      <a:pt x="37754" y="33708"/>
                    </a:cubicBezTo>
                    <a:cubicBezTo>
                      <a:pt x="38328" y="33708"/>
                      <a:pt x="38906" y="33652"/>
                      <a:pt x="39480" y="33535"/>
                    </a:cubicBezTo>
                    <a:cubicBezTo>
                      <a:pt x="38322" y="33053"/>
                      <a:pt x="37421" y="32152"/>
                      <a:pt x="36970" y="30994"/>
                    </a:cubicBezTo>
                    <a:lnTo>
                      <a:pt x="36970" y="30994"/>
                    </a:lnTo>
                    <a:cubicBezTo>
                      <a:pt x="37654" y="31198"/>
                      <a:pt x="38351" y="31298"/>
                      <a:pt x="39041" y="31298"/>
                    </a:cubicBezTo>
                    <a:cubicBezTo>
                      <a:pt x="40527" y="31298"/>
                      <a:pt x="41982" y="30832"/>
                      <a:pt x="43212" y="29932"/>
                    </a:cubicBezTo>
                    <a:cubicBezTo>
                      <a:pt x="41410" y="29739"/>
                      <a:pt x="39963" y="28162"/>
                      <a:pt x="39319" y="26457"/>
                    </a:cubicBezTo>
                    <a:cubicBezTo>
                      <a:pt x="38676" y="24784"/>
                      <a:pt x="38676" y="22885"/>
                      <a:pt x="38676" y="21084"/>
                    </a:cubicBezTo>
                    <a:cubicBezTo>
                      <a:pt x="38676" y="17930"/>
                      <a:pt x="38997" y="14777"/>
                      <a:pt x="38129" y="11753"/>
                    </a:cubicBezTo>
                    <a:cubicBezTo>
                      <a:pt x="37324" y="8696"/>
                      <a:pt x="35619" y="5961"/>
                      <a:pt x="33206" y="3902"/>
                    </a:cubicBezTo>
                    <a:cubicBezTo>
                      <a:pt x="31082" y="2164"/>
                      <a:pt x="28476" y="1167"/>
                      <a:pt x="25805" y="556"/>
                    </a:cubicBezTo>
                    <a:cubicBezTo>
                      <a:pt x="24193" y="188"/>
                      <a:pt x="22551" y="1"/>
                      <a:pt x="209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51"/>
              <p:cNvSpPr/>
              <p:nvPr/>
            </p:nvSpPr>
            <p:spPr>
              <a:xfrm>
                <a:off x="-2462200" y="2367825"/>
                <a:ext cx="134350" cy="98500"/>
              </a:xfrm>
              <a:custGeom>
                <a:avLst/>
                <a:gdLst/>
                <a:ahLst/>
                <a:cxnLst/>
                <a:rect l="l" t="t" r="r" b="b"/>
                <a:pathLst>
                  <a:path w="5374" h="3940" extrusionOk="0">
                    <a:moveTo>
                      <a:pt x="2264" y="1"/>
                    </a:moveTo>
                    <a:cubicBezTo>
                      <a:pt x="1990" y="1"/>
                      <a:pt x="1714" y="45"/>
                      <a:pt x="1448" y="137"/>
                    </a:cubicBezTo>
                    <a:cubicBezTo>
                      <a:pt x="515" y="523"/>
                      <a:pt x="1" y="1521"/>
                      <a:pt x="226" y="2518"/>
                    </a:cubicBezTo>
                    <a:cubicBezTo>
                      <a:pt x="515" y="3355"/>
                      <a:pt x="1448" y="3869"/>
                      <a:pt x="2349" y="3934"/>
                    </a:cubicBezTo>
                    <a:cubicBezTo>
                      <a:pt x="2412" y="3937"/>
                      <a:pt x="2490" y="3939"/>
                      <a:pt x="2578" y="3939"/>
                    </a:cubicBezTo>
                    <a:cubicBezTo>
                      <a:pt x="3302" y="3939"/>
                      <a:pt x="4762" y="3806"/>
                      <a:pt x="5020" y="3290"/>
                    </a:cubicBezTo>
                    <a:cubicBezTo>
                      <a:pt x="5374" y="2615"/>
                      <a:pt x="4569" y="1263"/>
                      <a:pt x="4119" y="813"/>
                    </a:cubicBezTo>
                    <a:cubicBezTo>
                      <a:pt x="3636" y="283"/>
                      <a:pt x="2954" y="1"/>
                      <a:pt x="2264" y="1"/>
                    </a:cubicBezTo>
                    <a:close/>
                  </a:path>
                </a:pathLst>
              </a:custGeom>
              <a:solidFill>
                <a:srgbClr val="FFA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51"/>
              <p:cNvSpPr/>
              <p:nvPr/>
            </p:nvSpPr>
            <p:spPr>
              <a:xfrm>
                <a:off x="-2429150" y="1846775"/>
                <a:ext cx="737500" cy="802825"/>
              </a:xfrm>
              <a:custGeom>
                <a:avLst/>
                <a:gdLst/>
                <a:ahLst/>
                <a:cxnLst/>
                <a:rect l="l" t="t" r="r" b="b"/>
                <a:pathLst>
                  <a:path w="29500" h="32113" extrusionOk="0">
                    <a:moveTo>
                      <a:pt x="15844" y="0"/>
                    </a:moveTo>
                    <a:cubicBezTo>
                      <a:pt x="15807" y="0"/>
                      <a:pt x="15769" y="0"/>
                      <a:pt x="15732" y="1"/>
                    </a:cubicBezTo>
                    <a:cubicBezTo>
                      <a:pt x="7977" y="1"/>
                      <a:pt x="1253" y="6339"/>
                      <a:pt x="770" y="14094"/>
                    </a:cubicBezTo>
                    <a:lnTo>
                      <a:pt x="545" y="18019"/>
                    </a:lnTo>
                    <a:cubicBezTo>
                      <a:pt x="0" y="25639"/>
                      <a:pt x="6019" y="32112"/>
                      <a:pt x="13656" y="32112"/>
                    </a:cubicBezTo>
                    <a:cubicBezTo>
                      <a:pt x="13693" y="32112"/>
                      <a:pt x="13731" y="32112"/>
                      <a:pt x="13769" y="32112"/>
                    </a:cubicBezTo>
                    <a:cubicBezTo>
                      <a:pt x="21491" y="32112"/>
                      <a:pt x="28248" y="25773"/>
                      <a:pt x="28698" y="18019"/>
                    </a:cubicBezTo>
                    <a:lnTo>
                      <a:pt x="28923" y="14094"/>
                    </a:lnTo>
                    <a:cubicBezTo>
                      <a:pt x="29500" y="6473"/>
                      <a:pt x="23449" y="0"/>
                      <a:pt x="15844" y="0"/>
                    </a:cubicBezTo>
                    <a:close/>
                  </a:path>
                </a:pathLst>
              </a:custGeom>
              <a:solidFill>
                <a:srgbClr val="FFA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51"/>
              <p:cNvSpPr/>
              <p:nvPr/>
            </p:nvSpPr>
            <p:spPr>
              <a:xfrm>
                <a:off x="-1800200" y="2359650"/>
                <a:ext cx="175400" cy="127800"/>
              </a:xfrm>
              <a:custGeom>
                <a:avLst/>
                <a:gdLst/>
                <a:ahLst/>
                <a:cxnLst/>
                <a:rect l="l" t="t" r="r" b="b"/>
                <a:pathLst>
                  <a:path w="7016" h="5112" extrusionOk="0">
                    <a:moveTo>
                      <a:pt x="4006" y="0"/>
                    </a:moveTo>
                    <a:cubicBezTo>
                      <a:pt x="3109" y="0"/>
                      <a:pt x="2235" y="372"/>
                      <a:pt x="1610" y="1043"/>
                    </a:cubicBezTo>
                    <a:cubicBezTo>
                      <a:pt x="1031" y="1622"/>
                      <a:pt x="1" y="3392"/>
                      <a:pt x="419" y="4261"/>
                    </a:cubicBezTo>
                    <a:cubicBezTo>
                      <a:pt x="723" y="4923"/>
                      <a:pt x="2515" y="5112"/>
                      <a:pt x="3487" y="5112"/>
                    </a:cubicBezTo>
                    <a:cubicBezTo>
                      <a:pt x="3649" y="5112"/>
                      <a:pt x="3788" y="5106"/>
                      <a:pt x="3894" y="5097"/>
                    </a:cubicBezTo>
                    <a:cubicBezTo>
                      <a:pt x="5052" y="5033"/>
                      <a:pt x="6275" y="4357"/>
                      <a:pt x="6629" y="3231"/>
                    </a:cubicBezTo>
                    <a:cubicBezTo>
                      <a:pt x="7015" y="2041"/>
                      <a:pt x="6243" y="625"/>
                      <a:pt x="5052" y="174"/>
                    </a:cubicBezTo>
                    <a:cubicBezTo>
                      <a:pt x="4709" y="57"/>
                      <a:pt x="4356" y="0"/>
                      <a:pt x="4006" y="0"/>
                    </a:cubicBezTo>
                    <a:close/>
                  </a:path>
                </a:pathLst>
              </a:custGeom>
              <a:solidFill>
                <a:srgbClr val="FFA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51"/>
              <p:cNvSpPr/>
              <p:nvPr/>
            </p:nvSpPr>
            <p:spPr>
              <a:xfrm>
                <a:off x="-2154125" y="2179725"/>
                <a:ext cx="251800" cy="163450"/>
              </a:xfrm>
              <a:custGeom>
                <a:avLst/>
                <a:gdLst/>
                <a:ahLst/>
                <a:cxnLst/>
                <a:rect l="l" t="t" r="r" b="b"/>
                <a:pathLst>
                  <a:path w="10072" h="6538" extrusionOk="0">
                    <a:moveTo>
                      <a:pt x="5908" y="1"/>
                    </a:moveTo>
                    <a:cubicBezTo>
                      <a:pt x="5387" y="1"/>
                      <a:pt x="4838" y="64"/>
                      <a:pt x="4280" y="196"/>
                    </a:cubicBezTo>
                    <a:cubicBezTo>
                      <a:pt x="1738" y="808"/>
                      <a:pt x="1" y="2706"/>
                      <a:pt x="419" y="4411"/>
                    </a:cubicBezTo>
                    <a:cubicBezTo>
                      <a:pt x="721" y="5721"/>
                      <a:pt x="2265" y="6538"/>
                      <a:pt x="4141" y="6538"/>
                    </a:cubicBezTo>
                    <a:cubicBezTo>
                      <a:pt x="4662" y="6538"/>
                      <a:pt x="5208" y="6475"/>
                      <a:pt x="5760" y="6342"/>
                    </a:cubicBezTo>
                    <a:cubicBezTo>
                      <a:pt x="8334" y="5731"/>
                      <a:pt x="10072" y="3864"/>
                      <a:pt x="9653" y="2159"/>
                    </a:cubicBezTo>
                    <a:cubicBezTo>
                      <a:pt x="9326" y="823"/>
                      <a:pt x="7794" y="1"/>
                      <a:pt x="59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51"/>
              <p:cNvSpPr/>
              <p:nvPr/>
            </p:nvSpPr>
            <p:spPr>
              <a:xfrm>
                <a:off x="-2343150" y="2175625"/>
                <a:ext cx="148025" cy="138900"/>
              </a:xfrm>
              <a:custGeom>
                <a:avLst/>
                <a:gdLst/>
                <a:ahLst/>
                <a:cxnLst/>
                <a:rect l="l" t="t" r="r" b="b"/>
                <a:pathLst>
                  <a:path w="5921" h="5556" extrusionOk="0">
                    <a:moveTo>
                      <a:pt x="2481" y="0"/>
                    </a:moveTo>
                    <a:cubicBezTo>
                      <a:pt x="1964" y="0"/>
                      <a:pt x="1466" y="158"/>
                      <a:pt x="1062" y="489"/>
                    </a:cubicBezTo>
                    <a:cubicBezTo>
                      <a:pt x="1" y="1358"/>
                      <a:pt x="1" y="3095"/>
                      <a:pt x="1030" y="4350"/>
                    </a:cubicBezTo>
                    <a:cubicBezTo>
                      <a:pt x="1663" y="5141"/>
                      <a:pt x="2551" y="5555"/>
                      <a:pt x="3388" y="5555"/>
                    </a:cubicBezTo>
                    <a:cubicBezTo>
                      <a:pt x="3913" y="5555"/>
                      <a:pt x="4418" y="5393"/>
                      <a:pt x="4827" y="5058"/>
                    </a:cubicBezTo>
                    <a:cubicBezTo>
                      <a:pt x="5889" y="4189"/>
                      <a:pt x="5921" y="2484"/>
                      <a:pt x="4859" y="1197"/>
                    </a:cubicBezTo>
                    <a:cubicBezTo>
                      <a:pt x="4221" y="420"/>
                      <a:pt x="3324" y="0"/>
                      <a:pt x="24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51"/>
              <p:cNvSpPr/>
              <p:nvPr/>
            </p:nvSpPr>
            <p:spPr>
              <a:xfrm>
                <a:off x="-2141250" y="2216000"/>
                <a:ext cx="117475" cy="117450"/>
              </a:xfrm>
              <a:custGeom>
                <a:avLst/>
                <a:gdLst/>
                <a:ahLst/>
                <a:cxnLst/>
                <a:rect l="l" t="t" r="r" b="b"/>
                <a:pathLst>
                  <a:path w="4699" h="4698" extrusionOk="0">
                    <a:moveTo>
                      <a:pt x="2349" y="0"/>
                    </a:moveTo>
                    <a:cubicBezTo>
                      <a:pt x="1062" y="0"/>
                      <a:pt x="1" y="1062"/>
                      <a:pt x="1" y="2349"/>
                    </a:cubicBezTo>
                    <a:cubicBezTo>
                      <a:pt x="1" y="3636"/>
                      <a:pt x="1062" y="4698"/>
                      <a:pt x="2349" y="4698"/>
                    </a:cubicBezTo>
                    <a:cubicBezTo>
                      <a:pt x="3636" y="4698"/>
                      <a:pt x="4698" y="3636"/>
                      <a:pt x="4698" y="2349"/>
                    </a:cubicBezTo>
                    <a:cubicBezTo>
                      <a:pt x="4698" y="1062"/>
                      <a:pt x="3636" y="0"/>
                      <a:pt x="23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51"/>
              <p:cNvSpPr/>
              <p:nvPr/>
            </p:nvSpPr>
            <p:spPr>
              <a:xfrm>
                <a:off x="-2308550" y="2212575"/>
                <a:ext cx="105400" cy="103400"/>
              </a:xfrm>
              <a:custGeom>
                <a:avLst/>
                <a:gdLst/>
                <a:ahLst/>
                <a:cxnLst/>
                <a:rect l="l" t="t" r="r" b="b"/>
                <a:pathLst>
                  <a:path w="4216" h="4136" extrusionOk="0">
                    <a:moveTo>
                      <a:pt x="2137" y="0"/>
                    </a:moveTo>
                    <a:cubicBezTo>
                      <a:pt x="1243" y="0"/>
                      <a:pt x="423" y="692"/>
                      <a:pt x="225" y="1682"/>
                    </a:cubicBezTo>
                    <a:cubicBezTo>
                      <a:pt x="0" y="2808"/>
                      <a:pt x="676" y="3902"/>
                      <a:pt x="1705" y="4095"/>
                    </a:cubicBezTo>
                    <a:cubicBezTo>
                      <a:pt x="1830" y="4122"/>
                      <a:pt x="1955" y="4135"/>
                      <a:pt x="2078" y="4135"/>
                    </a:cubicBezTo>
                    <a:cubicBezTo>
                      <a:pt x="2972" y="4135"/>
                      <a:pt x="3792" y="3444"/>
                      <a:pt x="3990" y="2454"/>
                    </a:cubicBezTo>
                    <a:cubicBezTo>
                      <a:pt x="4215" y="1328"/>
                      <a:pt x="3539" y="234"/>
                      <a:pt x="2510" y="41"/>
                    </a:cubicBezTo>
                    <a:cubicBezTo>
                      <a:pt x="2385" y="13"/>
                      <a:pt x="2260" y="0"/>
                      <a:pt x="21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51"/>
              <p:cNvSpPr/>
              <p:nvPr/>
            </p:nvSpPr>
            <p:spPr>
              <a:xfrm>
                <a:off x="-2271550" y="2290800"/>
                <a:ext cx="68400" cy="85450"/>
              </a:xfrm>
              <a:custGeom>
                <a:avLst/>
                <a:gdLst/>
                <a:ahLst/>
                <a:cxnLst/>
                <a:rect l="l" t="t" r="r" b="b"/>
                <a:pathLst>
                  <a:path w="2736" h="3418" extrusionOk="0">
                    <a:moveTo>
                      <a:pt x="2735" y="0"/>
                    </a:moveTo>
                    <a:lnTo>
                      <a:pt x="2735" y="0"/>
                    </a:lnTo>
                    <a:cubicBezTo>
                      <a:pt x="2671" y="419"/>
                      <a:pt x="2413" y="805"/>
                      <a:pt x="2027" y="1030"/>
                    </a:cubicBezTo>
                    <a:cubicBezTo>
                      <a:pt x="1673" y="1255"/>
                      <a:pt x="1287" y="1416"/>
                      <a:pt x="869" y="1545"/>
                    </a:cubicBezTo>
                    <a:lnTo>
                      <a:pt x="805" y="1577"/>
                    </a:lnTo>
                    <a:cubicBezTo>
                      <a:pt x="225" y="1706"/>
                      <a:pt x="0" y="2414"/>
                      <a:pt x="386" y="2864"/>
                    </a:cubicBezTo>
                    <a:cubicBezTo>
                      <a:pt x="483" y="2961"/>
                      <a:pt x="579" y="3057"/>
                      <a:pt x="708" y="3121"/>
                    </a:cubicBezTo>
                    <a:cubicBezTo>
                      <a:pt x="1102" y="3319"/>
                      <a:pt x="1570" y="3417"/>
                      <a:pt x="2026" y="3417"/>
                    </a:cubicBezTo>
                    <a:cubicBezTo>
                      <a:pt x="2091" y="3417"/>
                      <a:pt x="2156" y="3415"/>
                      <a:pt x="2220" y="3411"/>
                    </a:cubicBezTo>
                    <a:lnTo>
                      <a:pt x="2735" y="0"/>
                    </a:lnTo>
                    <a:close/>
                  </a:path>
                </a:pathLst>
              </a:custGeom>
              <a:solidFill>
                <a:srgbClr val="FFA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51"/>
              <p:cNvSpPr/>
              <p:nvPr/>
            </p:nvSpPr>
            <p:spPr>
              <a:xfrm>
                <a:off x="-2271550" y="2290800"/>
                <a:ext cx="68400" cy="86100"/>
              </a:xfrm>
              <a:custGeom>
                <a:avLst/>
                <a:gdLst/>
                <a:ahLst/>
                <a:cxnLst/>
                <a:rect l="l" t="t" r="r" b="b"/>
                <a:pathLst>
                  <a:path w="2736" h="3444" fill="none" extrusionOk="0">
                    <a:moveTo>
                      <a:pt x="2735" y="0"/>
                    </a:moveTo>
                    <a:cubicBezTo>
                      <a:pt x="2671" y="419"/>
                      <a:pt x="2413" y="805"/>
                      <a:pt x="2027" y="1030"/>
                    </a:cubicBezTo>
                    <a:cubicBezTo>
                      <a:pt x="1673" y="1255"/>
                      <a:pt x="1287" y="1416"/>
                      <a:pt x="869" y="1545"/>
                    </a:cubicBezTo>
                    <a:lnTo>
                      <a:pt x="805" y="1577"/>
                    </a:lnTo>
                    <a:cubicBezTo>
                      <a:pt x="225" y="1706"/>
                      <a:pt x="0" y="2414"/>
                      <a:pt x="386" y="2864"/>
                    </a:cubicBezTo>
                    <a:cubicBezTo>
                      <a:pt x="483" y="2961"/>
                      <a:pt x="579" y="3057"/>
                      <a:pt x="708" y="3121"/>
                    </a:cubicBezTo>
                    <a:cubicBezTo>
                      <a:pt x="1158" y="3347"/>
                      <a:pt x="1705" y="3443"/>
                      <a:pt x="2220" y="3411"/>
                    </a:cubicBezTo>
                  </a:path>
                </a:pathLst>
              </a:custGeom>
              <a:noFill/>
              <a:ln w="64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51"/>
              <p:cNvSpPr/>
              <p:nvPr/>
            </p:nvSpPr>
            <p:spPr>
              <a:xfrm>
                <a:off x="-1741475" y="2414925"/>
                <a:ext cx="77250" cy="41600"/>
              </a:xfrm>
              <a:custGeom>
                <a:avLst/>
                <a:gdLst/>
                <a:ahLst/>
                <a:cxnLst/>
                <a:rect l="l" t="t" r="r" b="b"/>
                <a:pathLst>
                  <a:path w="3090" h="1664" extrusionOk="0">
                    <a:moveTo>
                      <a:pt x="2213" y="0"/>
                    </a:moveTo>
                    <a:cubicBezTo>
                      <a:pt x="1534" y="0"/>
                      <a:pt x="884" y="369"/>
                      <a:pt x="548" y="1020"/>
                    </a:cubicBezTo>
                    <a:cubicBezTo>
                      <a:pt x="548" y="1205"/>
                      <a:pt x="473" y="1380"/>
                      <a:pt x="349" y="1501"/>
                    </a:cubicBezTo>
                    <a:lnTo>
                      <a:pt x="349" y="1501"/>
                    </a:lnTo>
                    <a:lnTo>
                      <a:pt x="3090" y="216"/>
                    </a:lnTo>
                    <a:cubicBezTo>
                      <a:pt x="2807" y="70"/>
                      <a:pt x="2507" y="0"/>
                      <a:pt x="2213" y="0"/>
                    </a:cubicBezTo>
                    <a:close/>
                    <a:moveTo>
                      <a:pt x="349" y="1501"/>
                    </a:moveTo>
                    <a:lnTo>
                      <a:pt x="1" y="1664"/>
                    </a:lnTo>
                    <a:cubicBezTo>
                      <a:pt x="137" y="1650"/>
                      <a:pt x="257" y="1590"/>
                      <a:pt x="349" y="1501"/>
                    </a:cubicBezTo>
                    <a:close/>
                  </a:path>
                </a:pathLst>
              </a:custGeom>
              <a:solidFill>
                <a:srgbClr val="FFA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51"/>
              <p:cNvSpPr/>
              <p:nvPr/>
            </p:nvSpPr>
            <p:spPr>
              <a:xfrm>
                <a:off x="-1741475" y="2408250"/>
                <a:ext cx="77250" cy="48275"/>
              </a:xfrm>
              <a:custGeom>
                <a:avLst/>
                <a:gdLst/>
                <a:ahLst/>
                <a:cxnLst/>
                <a:rect l="l" t="t" r="r" b="b"/>
                <a:pathLst>
                  <a:path w="3090" h="1931" fill="none" extrusionOk="0">
                    <a:moveTo>
                      <a:pt x="3090" y="483"/>
                    </a:moveTo>
                    <a:cubicBezTo>
                      <a:pt x="2156" y="0"/>
                      <a:pt x="1030" y="354"/>
                      <a:pt x="548" y="1287"/>
                    </a:cubicBezTo>
                    <a:cubicBezTo>
                      <a:pt x="548" y="1609"/>
                      <a:pt x="322" y="1898"/>
                      <a:pt x="1" y="1931"/>
                    </a:cubicBezTo>
                  </a:path>
                </a:pathLst>
              </a:custGeom>
              <a:solidFill>
                <a:schemeClr val="lt1"/>
              </a:solidFill>
              <a:ln w="64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51"/>
              <p:cNvSpPr/>
              <p:nvPr/>
            </p:nvSpPr>
            <p:spPr>
              <a:xfrm>
                <a:off x="-2443700" y="2409850"/>
                <a:ext cx="38625" cy="28975"/>
              </a:xfrm>
              <a:custGeom>
                <a:avLst/>
                <a:gdLst/>
                <a:ahLst/>
                <a:cxnLst/>
                <a:rect l="l" t="t" r="r" b="b"/>
                <a:pathLst>
                  <a:path w="1545" h="1159" extrusionOk="0">
                    <a:moveTo>
                      <a:pt x="1" y="0"/>
                    </a:moveTo>
                    <a:lnTo>
                      <a:pt x="1545" y="1159"/>
                    </a:lnTo>
                    <a:cubicBezTo>
                      <a:pt x="1320" y="483"/>
                      <a:pt x="708" y="0"/>
                      <a:pt x="1" y="0"/>
                    </a:cubicBezTo>
                    <a:close/>
                  </a:path>
                </a:pathLst>
              </a:custGeom>
              <a:solidFill>
                <a:srgbClr val="FFA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51"/>
              <p:cNvSpPr/>
              <p:nvPr/>
            </p:nvSpPr>
            <p:spPr>
              <a:xfrm>
                <a:off x="-2443700" y="2409850"/>
                <a:ext cx="38625" cy="28975"/>
              </a:xfrm>
              <a:custGeom>
                <a:avLst/>
                <a:gdLst/>
                <a:ahLst/>
                <a:cxnLst/>
                <a:rect l="l" t="t" r="r" b="b"/>
                <a:pathLst>
                  <a:path w="1545" h="1159" fill="none" extrusionOk="0">
                    <a:moveTo>
                      <a:pt x="1545" y="1159"/>
                    </a:moveTo>
                    <a:cubicBezTo>
                      <a:pt x="1320" y="483"/>
                      <a:pt x="708" y="0"/>
                      <a:pt x="1" y="0"/>
                    </a:cubicBezTo>
                  </a:path>
                </a:pathLst>
              </a:custGeom>
              <a:noFill/>
              <a:ln w="64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51"/>
              <p:cNvSpPr/>
              <p:nvPr/>
            </p:nvSpPr>
            <p:spPr>
              <a:xfrm>
                <a:off x="-2288450" y="2416275"/>
                <a:ext cx="372450" cy="183625"/>
              </a:xfrm>
              <a:custGeom>
                <a:avLst/>
                <a:gdLst/>
                <a:ahLst/>
                <a:cxnLst/>
                <a:rect l="l" t="t" r="r" b="b"/>
                <a:pathLst>
                  <a:path w="14898" h="7345" extrusionOk="0">
                    <a:moveTo>
                      <a:pt x="14898" y="1"/>
                    </a:moveTo>
                    <a:lnTo>
                      <a:pt x="13965" y="97"/>
                    </a:lnTo>
                    <a:lnTo>
                      <a:pt x="901" y="1706"/>
                    </a:lnTo>
                    <a:lnTo>
                      <a:pt x="0" y="1835"/>
                    </a:lnTo>
                    <a:cubicBezTo>
                      <a:pt x="676" y="4087"/>
                      <a:pt x="2768" y="6146"/>
                      <a:pt x="4988" y="6919"/>
                    </a:cubicBezTo>
                    <a:cubicBezTo>
                      <a:pt x="5801" y="7205"/>
                      <a:pt x="6643" y="7344"/>
                      <a:pt x="7480" y="7344"/>
                    </a:cubicBezTo>
                    <a:cubicBezTo>
                      <a:pt x="8994" y="7344"/>
                      <a:pt x="10492" y="6888"/>
                      <a:pt x="11777" y="6018"/>
                    </a:cubicBezTo>
                    <a:cubicBezTo>
                      <a:pt x="12517" y="5503"/>
                      <a:pt x="13160" y="4827"/>
                      <a:pt x="13643" y="4087"/>
                    </a:cubicBezTo>
                    <a:cubicBezTo>
                      <a:pt x="14447" y="2864"/>
                      <a:pt x="14865" y="1449"/>
                      <a:pt x="148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51"/>
              <p:cNvSpPr/>
              <p:nvPr/>
            </p:nvSpPr>
            <p:spPr>
              <a:xfrm>
                <a:off x="-2265925" y="2418700"/>
                <a:ext cx="325800" cy="98100"/>
              </a:xfrm>
              <a:custGeom>
                <a:avLst/>
                <a:gdLst/>
                <a:ahLst/>
                <a:cxnLst/>
                <a:rect l="l" t="t" r="r" b="b"/>
                <a:pathLst>
                  <a:path w="13032" h="3924" extrusionOk="0">
                    <a:moveTo>
                      <a:pt x="13031" y="0"/>
                    </a:moveTo>
                    <a:lnTo>
                      <a:pt x="0" y="1609"/>
                    </a:lnTo>
                    <a:lnTo>
                      <a:pt x="998" y="3604"/>
                    </a:lnTo>
                    <a:cubicBezTo>
                      <a:pt x="2146" y="3801"/>
                      <a:pt x="3357" y="3924"/>
                      <a:pt x="4563" y="3924"/>
                    </a:cubicBezTo>
                    <a:cubicBezTo>
                      <a:pt x="7109" y="3924"/>
                      <a:pt x="9631" y="3374"/>
                      <a:pt x="11487" y="1802"/>
                    </a:cubicBezTo>
                    <a:cubicBezTo>
                      <a:pt x="12098" y="1287"/>
                      <a:pt x="12613" y="676"/>
                      <a:pt x="130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51"/>
              <p:cNvSpPr/>
              <p:nvPr/>
            </p:nvSpPr>
            <p:spPr>
              <a:xfrm>
                <a:off x="-2087350" y="2494975"/>
                <a:ext cx="139975" cy="103925"/>
              </a:xfrm>
              <a:custGeom>
                <a:avLst/>
                <a:gdLst/>
                <a:ahLst/>
                <a:cxnLst/>
                <a:rect l="l" t="t" r="r" b="b"/>
                <a:pathLst>
                  <a:path w="5599" h="4157" extrusionOk="0">
                    <a:moveTo>
                      <a:pt x="4203" y="0"/>
                    </a:moveTo>
                    <a:cubicBezTo>
                      <a:pt x="3977" y="0"/>
                      <a:pt x="3750" y="28"/>
                      <a:pt x="3540" y="70"/>
                    </a:cubicBezTo>
                    <a:cubicBezTo>
                      <a:pt x="2124" y="424"/>
                      <a:pt x="966" y="1357"/>
                      <a:pt x="290" y="2644"/>
                    </a:cubicBezTo>
                    <a:cubicBezTo>
                      <a:pt x="32" y="3031"/>
                      <a:pt x="0" y="3513"/>
                      <a:pt x="193" y="3964"/>
                    </a:cubicBezTo>
                    <a:cubicBezTo>
                      <a:pt x="226" y="4028"/>
                      <a:pt x="290" y="4092"/>
                      <a:pt x="354" y="4157"/>
                    </a:cubicBezTo>
                    <a:cubicBezTo>
                      <a:pt x="1577" y="3996"/>
                      <a:pt x="2735" y="3577"/>
                      <a:pt x="3733" y="2870"/>
                    </a:cubicBezTo>
                    <a:cubicBezTo>
                      <a:pt x="4473" y="2355"/>
                      <a:pt x="5116" y="1679"/>
                      <a:pt x="5599" y="939"/>
                    </a:cubicBezTo>
                    <a:cubicBezTo>
                      <a:pt x="5567" y="778"/>
                      <a:pt x="5502" y="617"/>
                      <a:pt x="5406" y="489"/>
                    </a:cubicBezTo>
                    <a:cubicBezTo>
                      <a:pt x="5124" y="120"/>
                      <a:pt x="4667" y="0"/>
                      <a:pt x="4203" y="0"/>
                    </a:cubicBezTo>
                    <a:close/>
                  </a:path>
                </a:pathLst>
              </a:custGeom>
              <a:solidFill>
                <a:srgbClr val="FF8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51"/>
              <p:cNvSpPr/>
              <p:nvPr/>
            </p:nvSpPr>
            <p:spPr>
              <a:xfrm>
                <a:off x="-2186300" y="2376000"/>
                <a:ext cx="208375" cy="40700"/>
              </a:xfrm>
              <a:custGeom>
                <a:avLst/>
                <a:gdLst/>
                <a:ahLst/>
                <a:cxnLst/>
                <a:rect l="l" t="t" r="r" b="b"/>
                <a:pathLst>
                  <a:path w="8335" h="1628" extrusionOk="0">
                    <a:moveTo>
                      <a:pt x="1144" y="0"/>
                    </a:moveTo>
                    <a:cubicBezTo>
                      <a:pt x="639" y="0"/>
                      <a:pt x="341" y="126"/>
                      <a:pt x="194" y="421"/>
                    </a:cubicBezTo>
                    <a:cubicBezTo>
                      <a:pt x="1" y="807"/>
                      <a:pt x="33" y="1547"/>
                      <a:pt x="483" y="1580"/>
                    </a:cubicBezTo>
                    <a:cubicBezTo>
                      <a:pt x="865" y="1613"/>
                      <a:pt x="1279" y="1627"/>
                      <a:pt x="1711" y="1627"/>
                    </a:cubicBezTo>
                    <a:cubicBezTo>
                      <a:pt x="4624" y="1627"/>
                      <a:pt x="8334" y="968"/>
                      <a:pt x="8334" y="968"/>
                    </a:cubicBezTo>
                    <a:lnTo>
                      <a:pt x="1674" y="35"/>
                    </a:lnTo>
                    <a:cubicBezTo>
                      <a:pt x="1476" y="12"/>
                      <a:pt x="1300" y="0"/>
                      <a:pt x="11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51"/>
              <p:cNvSpPr/>
              <p:nvPr/>
            </p:nvSpPr>
            <p:spPr>
              <a:xfrm>
                <a:off x="-2379350" y="2377675"/>
                <a:ext cx="132750" cy="38625"/>
              </a:xfrm>
              <a:custGeom>
                <a:avLst/>
                <a:gdLst/>
                <a:ahLst/>
                <a:cxnLst/>
                <a:rect l="l" t="t" r="r" b="b"/>
                <a:pathLst>
                  <a:path w="5310" h="1545" extrusionOk="0">
                    <a:moveTo>
                      <a:pt x="4441" y="0"/>
                    </a:moveTo>
                    <a:lnTo>
                      <a:pt x="1" y="483"/>
                    </a:lnTo>
                    <a:cubicBezTo>
                      <a:pt x="1352" y="1094"/>
                      <a:pt x="2768" y="1448"/>
                      <a:pt x="4216" y="1545"/>
                    </a:cubicBezTo>
                    <a:cubicBezTo>
                      <a:pt x="4634" y="1545"/>
                      <a:pt x="5020" y="1320"/>
                      <a:pt x="5181" y="966"/>
                    </a:cubicBezTo>
                    <a:cubicBezTo>
                      <a:pt x="5310" y="740"/>
                      <a:pt x="5310" y="451"/>
                      <a:pt x="5181" y="226"/>
                    </a:cubicBezTo>
                    <a:cubicBezTo>
                      <a:pt x="5052" y="33"/>
                      <a:pt x="4602" y="0"/>
                      <a:pt x="44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51"/>
              <p:cNvSpPr/>
              <p:nvPr/>
            </p:nvSpPr>
            <p:spPr>
              <a:xfrm>
                <a:off x="-2452550" y="1820200"/>
                <a:ext cx="805225" cy="716725"/>
              </a:xfrm>
              <a:custGeom>
                <a:avLst/>
                <a:gdLst/>
                <a:ahLst/>
                <a:cxnLst/>
                <a:rect l="l" t="t" r="r" b="b"/>
                <a:pathLst>
                  <a:path w="32209" h="28669" extrusionOk="0">
                    <a:moveTo>
                      <a:pt x="15892" y="1"/>
                    </a:moveTo>
                    <a:cubicBezTo>
                      <a:pt x="15840" y="1"/>
                      <a:pt x="15787" y="1"/>
                      <a:pt x="15734" y="2"/>
                    </a:cubicBezTo>
                    <a:cubicBezTo>
                      <a:pt x="13579" y="34"/>
                      <a:pt x="11487" y="838"/>
                      <a:pt x="9621" y="1932"/>
                    </a:cubicBezTo>
                    <a:cubicBezTo>
                      <a:pt x="5889" y="4088"/>
                      <a:pt x="2993" y="7467"/>
                      <a:pt x="1449" y="11489"/>
                    </a:cubicBezTo>
                    <a:cubicBezTo>
                      <a:pt x="1" y="15607"/>
                      <a:pt x="226" y="20112"/>
                      <a:pt x="2124" y="24037"/>
                    </a:cubicBezTo>
                    <a:cubicBezTo>
                      <a:pt x="2092" y="21077"/>
                      <a:pt x="2285" y="18149"/>
                      <a:pt x="2639" y="15221"/>
                    </a:cubicBezTo>
                    <a:cubicBezTo>
                      <a:pt x="3057" y="12261"/>
                      <a:pt x="4055" y="9429"/>
                      <a:pt x="5503" y="6823"/>
                    </a:cubicBezTo>
                    <a:lnTo>
                      <a:pt x="5503" y="6823"/>
                    </a:lnTo>
                    <a:cubicBezTo>
                      <a:pt x="5470" y="7370"/>
                      <a:pt x="5470" y="7949"/>
                      <a:pt x="5503" y="8496"/>
                    </a:cubicBezTo>
                    <a:cubicBezTo>
                      <a:pt x="5985" y="7531"/>
                      <a:pt x="6725" y="6694"/>
                      <a:pt x="7658" y="6147"/>
                    </a:cubicBezTo>
                    <a:cubicBezTo>
                      <a:pt x="8270" y="7692"/>
                      <a:pt x="9492" y="8947"/>
                      <a:pt x="11069" y="9526"/>
                    </a:cubicBezTo>
                    <a:cubicBezTo>
                      <a:pt x="10586" y="8496"/>
                      <a:pt x="10297" y="7370"/>
                      <a:pt x="10232" y="6212"/>
                    </a:cubicBezTo>
                    <a:lnTo>
                      <a:pt x="10232" y="6212"/>
                    </a:lnTo>
                    <a:cubicBezTo>
                      <a:pt x="13868" y="9558"/>
                      <a:pt x="18212" y="12035"/>
                      <a:pt x="22910" y="13483"/>
                    </a:cubicBezTo>
                    <a:cubicBezTo>
                      <a:pt x="22910" y="16347"/>
                      <a:pt x="23263" y="19178"/>
                      <a:pt x="24004" y="21945"/>
                    </a:cubicBezTo>
                    <a:cubicBezTo>
                      <a:pt x="24550" y="24069"/>
                      <a:pt x="25355" y="26321"/>
                      <a:pt x="27157" y="27512"/>
                    </a:cubicBezTo>
                    <a:cubicBezTo>
                      <a:pt x="28388" y="28271"/>
                      <a:pt x="29789" y="28668"/>
                      <a:pt x="31222" y="28668"/>
                    </a:cubicBezTo>
                    <a:cubicBezTo>
                      <a:pt x="31550" y="28668"/>
                      <a:pt x="31879" y="28648"/>
                      <a:pt x="32208" y="28606"/>
                    </a:cubicBezTo>
                    <a:cubicBezTo>
                      <a:pt x="30020" y="26547"/>
                      <a:pt x="29055" y="23490"/>
                      <a:pt x="29699" y="20530"/>
                    </a:cubicBezTo>
                    <a:cubicBezTo>
                      <a:pt x="30439" y="17441"/>
                      <a:pt x="30664" y="14223"/>
                      <a:pt x="30342" y="11038"/>
                    </a:cubicBezTo>
                    <a:cubicBezTo>
                      <a:pt x="29956" y="7949"/>
                      <a:pt x="28572" y="4828"/>
                      <a:pt x="25998" y="3059"/>
                    </a:cubicBezTo>
                    <a:cubicBezTo>
                      <a:pt x="24583" y="2061"/>
                      <a:pt x="22877" y="1546"/>
                      <a:pt x="21236" y="1032"/>
                    </a:cubicBezTo>
                    <a:cubicBezTo>
                      <a:pt x="19485" y="531"/>
                      <a:pt x="17704" y="1"/>
                      <a:pt x="158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51"/>
              <p:cNvSpPr/>
              <p:nvPr/>
            </p:nvSpPr>
            <p:spPr>
              <a:xfrm>
                <a:off x="-2130800" y="2115725"/>
                <a:ext cx="185850" cy="48000"/>
              </a:xfrm>
              <a:custGeom>
                <a:avLst/>
                <a:gdLst/>
                <a:ahLst/>
                <a:cxnLst/>
                <a:rect l="l" t="t" r="r" b="b"/>
                <a:pathLst>
                  <a:path w="7434" h="1920" extrusionOk="0">
                    <a:moveTo>
                      <a:pt x="2485" y="0"/>
                    </a:moveTo>
                    <a:cubicBezTo>
                      <a:pt x="1648" y="0"/>
                      <a:pt x="807" y="144"/>
                      <a:pt x="1" y="440"/>
                    </a:cubicBezTo>
                    <a:cubicBezTo>
                      <a:pt x="59" y="961"/>
                      <a:pt x="455" y="1456"/>
                      <a:pt x="956" y="1456"/>
                    </a:cubicBezTo>
                    <a:cubicBezTo>
                      <a:pt x="1012" y="1456"/>
                      <a:pt x="1069" y="1450"/>
                      <a:pt x="1127" y="1437"/>
                    </a:cubicBezTo>
                    <a:cubicBezTo>
                      <a:pt x="1907" y="1245"/>
                      <a:pt x="2701" y="1152"/>
                      <a:pt x="3495" y="1152"/>
                    </a:cubicBezTo>
                    <a:cubicBezTo>
                      <a:pt x="4829" y="1152"/>
                      <a:pt x="6163" y="1416"/>
                      <a:pt x="7433" y="1920"/>
                    </a:cubicBezTo>
                    <a:cubicBezTo>
                      <a:pt x="6071" y="667"/>
                      <a:pt x="4288" y="0"/>
                      <a:pt x="24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51"/>
              <p:cNvSpPr/>
              <p:nvPr/>
            </p:nvSpPr>
            <p:spPr>
              <a:xfrm>
                <a:off x="-2339125" y="2107400"/>
                <a:ext cx="139175" cy="41600"/>
              </a:xfrm>
              <a:custGeom>
                <a:avLst/>
                <a:gdLst/>
                <a:ahLst/>
                <a:cxnLst/>
                <a:rect l="l" t="t" r="r" b="b"/>
                <a:pathLst>
                  <a:path w="5567" h="1664" extrusionOk="0">
                    <a:moveTo>
                      <a:pt x="5470" y="1"/>
                    </a:moveTo>
                    <a:lnTo>
                      <a:pt x="5052" y="226"/>
                    </a:lnTo>
                    <a:cubicBezTo>
                      <a:pt x="3957" y="598"/>
                      <a:pt x="2772" y="896"/>
                      <a:pt x="1610" y="896"/>
                    </a:cubicBezTo>
                    <a:cubicBezTo>
                      <a:pt x="1065" y="896"/>
                      <a:pt x="524" y="830"/>
                      <a:pt x="0" y="676"/>
                    </a:cubicBezTo>
                    <a:lnTo>
                      <a:pt x="0" y="676"/>
                    </a:lnTo>
                    <a:cubicBezTo>
                      <a:pt x="898" y="1325"/>
                      <a:pt x="1970" y="1664"/>
                      <a:pt x="3050" y="1664"/>
                    </a:cubicBezTo>
                    <a:cubicBezTo>
                      <a:pt x="3364" y="1664"/>
                      <a:pt x="3679" y="1635"/>
                      <a:pt x="3990" y="1577"/>
                    </a:cubicBezTo>
                    <a:cubicBezTo>
                      <a:pt x="4408" y="1513"/>
                      <a:pt x="4795" y="1352"/>
                      <a:pt x="5116" y="1094"/>
                    </a:cubicBezTo>
                    <a:cubicBezTo>
                      <a:pt x="5438" y="837"/>
                      <a:pt x="5567" y="419"/>
                      <a:pt x="54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51"/>
              <p:cNvSpPr/>
              <p:nvPr/>
            </p:nvSpPr>
            <p:spPr>
              <a:xfrm>
                <a:off x="-2095400" y="2165325"/>
                <a:ext cx="108625" cy="26550"/>
              </a:xfrm>
              <a:custGeom>
                <a:avLst/>
                <a:gdLst/>
                <a:ahLst/>
                <a:cxnLst/>
                <a:rect l="l" t="t" r="r" b="b"/>
                <a:pathLst>
                  <a:path w="4345" h="1062" fill="none" extrusionOk="0">
                    <a:moveTo>
                      <a:pt x="4344" y="258"/>
                    </a:moveTo>
                    <a:cubicBezTo>
                      <a:pt x="2832" y="0"/>
                      <a:pt x="1320" y="290"/>
                      <a:pt x="1" y="1062"/>
                    </a:cubicBezTo>
                  </a:path>
                </a:pathLst>
              </a:custGeom>
              <a:solidFill>
                <a:schemeClr val="dk1"/>
              </a:solidFill>
              <a:ln w="64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51"/>
              <p:cNvSpPr/>
              <p:nvPr/>
            </p:nvSpPr>
            <p:spPr>
              <a:xfrm>
                <a:off x="-2280400" y="2167725"/>
                <a:ext cx="57125" cy="22550"/>
              </a:xfrm>
              <a:custGeom>
                <a:avLst/>
                <a:gdLst/>
                <a:ahLst/>
                <a:cxnLst/>
                <a:rect l="l" t="t" r="r" b="b"/>
                <a:pathLst>
                  <a:path w="2285" h="902" extrusionOk="0">
                    <a:moveTo>
                      <a:pt x="0" y="1"/>
                    </a:moveTo>
                    <a:lnTo>
                      <a:pt x="2285" y="902"/>
                    </a:lnTo>
                    <a:cubicBezTo>
                      <a:pt x="1673" y="322"/>
                      <a:pt x="869" y="1"/>
                      <a:pt x="0" y="1"/>
                    </a:cubicBezTo>
                    <a:close/>
                  </a:path>
                </a:pathLst>
              </a:custGeom>
              <a:solidFill>
                <a:srgbClr val="FFBC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51"/>
              <p:cNvSpPr/>
              <p:nvPr/>
            </p:nvSpPr>
            <p:spPr>
              <a:xfrm>
                <a:off x="-2280400" y="2167725"/>
                <a:ext cx="57125" cy="22550"/>
              </a:xfrm>
              <a:custGeom>
                <a:avLst/>
                <a:gdLst/>
                <a:ahLst/>
                <a:cxnLst/>
                <a:rect l="l" t="t" r="r" b="b"/>
                <a:pathLst>
                  <a:path w="2285" h="902" fill="none" extrusionOk="0">
                    <a:moveTo>
                      <a:pt x="2285" y="902"/>
                    </a:moveTo>
                    <a:cubicBezTo>
                      <a:pt x="1673" y="322"/>
                      <a:pt x="869" y="1"/>
                      <a:pt x="0" y="1"/>
                    </a:cubicBezTo>
                  </a:path>
                </a:pathLst>
              </a:custGeom>
              <a:solidFill>
                <a:schemeClr val="dk1"/>
              </a:solidFill>
              <a:ln w="64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51"/>
              <p:cNvSpPr/>
              <p:nvPr/>
            </p:nvSpPr>
            <p:spPr>
              <a:xfrm>
                <a:off x="-2366475" y="1873325"/>
                <a:ext cx="716725" cy="279950"/>
              </a:xfrm>
              <a:custGeom>
                <a:avLst/>
                <a:gdLst/>
                <a:ahLst/>
                <a:cxnLst/>
                <a:rect l="l" t="t" r="r" b="b"/>
                <a:pathLst>
                  <a:path w="28669" h="11198" fill="none" extrusionOk="0">
                    <a:moveTo>
                      <a:pt x="0" y="5277"/>
                    </a:moveTo>
                    <a:cubicBezTo>
                      <a:pt x="644" y="4248"/>
                      <a:pt x="1577" y="3443"/>
                      <a:pt x="2703" y="2896"/>
                    </a:cubicBezTo>
                    <a:cubicBezTo>
                      <a:pt x="2478" y="3508"/>
                      <a:pt x="2414" y="4151"/>
                      <a:pt x="2478" y="4795"/>
                    </a:cubicBezTo>
                    <a:cubicBezTo>
                      <a:pt x="3089" y="3990"/>
                      <a:pt x="3797" y="3315"/>
                      <a:pt x="4602" y="2703"/>
                    </a:cubicBezTo>
                    <a:cubicBezTo>
                      <a:pt x="4730" y="3862"/>
                      <a:pt x="5277" y="4955"/>
                      <a:pt x="6146" y="5760"/>
                    </a:cubicBezTo>
                    <a:cubicBezTo>
                      <a:pt x="5889" y="4473"/>
                      <a:pt x="5953" y="3154"/>
                      <a:pt x="6371" y="1899"/>
                    </a:cubicBezTo>
                    <a:cubicBezTo>
                      <a:pt x="9235" y="4409"/>
                      <a:pt x="12163" y="6918"/>
                      <a:pt x="15541" y="8623"/>
                    </a:cubicBezTo>
                    <a:cubicBezTo>
                      <a:pt x="18952" y="10329"/>
                      <a:pt x="22909" y="11198"/>
                      <a:pt x="26577" y="10232"/>
                    </a:cubicBezTo>
                    <a:cubicBezTo>
                      <a:pt x="22781" y="8945"/>
                      <a:pt x="19338" y="6822"/>
                      <a:pt x="16474" y="4022"/>
                    </a:cubicBezTo>
                    <a:cubicBezTo>
                      <a:pt x="21204" y="4376"/>
                      <a:pt x="25612" y="6596"/>
                      <a:pt x="28669" y="10232"/>
                    </a:cubicBezTo>
                    <a:cubicBezTo>
                      <a:pt x="28025" y="5792"/>
                      <a:pt x="25194" y="1963"/>
                      <a:pt x="21140" y="0"/>
                    </a:cubicBezTo>
                  </a:path>
                </a:pathLst>
              </a:custGeom>
              <a:noFill/>
              <a:ln w="40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51"/>
              <p:cNvSpPr/>
              <p:nvPr/>
            </p:nvSpPr>
            <p:spPr>
              <a:xfrm>
                <a:off x="-1859725" y="2172550"/>
                <a:ext cx="207575" cy="398200"/>
              </a:xfrm>
              <a:custGeom>
                <a:avLst/>
                <a:gdLst/>
                <a:ahLst/>
                <a:cxnLst/>
                <a:rect l="l" t="t" r="r" b="b"/>
                <a:pathLst>
                  <a:path w="8303" h="15928" fill="none" extrusionOk="0">
                    <a:moveTo>
                      <a:pt x="65" y="1"/>
                    </a:moveTo>
                    <a:cubicBezTo>
                      <a:pt x="1" y="3218"/>
                      <a:pt x="291" y="6500"/>
                      <a:pt x="1578" y="9428"/>
                    </a:cubicBezTo>
                    <a:cubicBezTo>
                      <a:pt x="2865" y="12388"/>
                      <a:pt x="5246" y="14962"/>
                      <a:pt x="8302" y="15928"/>
                    </a:cubicBezTo>
                    <a:cubicBezTo>
                      <a:pt x="5439" y="12260"/>
                      <a:pt x="4119" y="7658"/>
                      <a:pt x="4602" y="3025"/>
                    </a:cubicBezTo>
                  </a:path>
                </a:pathLst>
              </a:custGeom>
              <a:noFill/>
              <a:ln w="40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51"/>
              <p:cNvSpPr/>
              <p:nvPr/>
            </p:nvSpPr>
            <p:spPr>
              <a:xfrm>
                <a:off x="-1650575" y="2174975"/>
                <a:ext cx="135975" cy="344300"/>
              </a:xfrm>
              <a:custGeom>
                <a:avLst/>
                <a:gdLst/>
                <a:ahLst/>
                <a:cxnLst/>
                <a:rect l="l" t="t" r="r" b="b"/>
                <a:pathLst>
                  <a:path w="5439" h="13772" fill="none" extrusionOk="0">
                    <a:moveTo>
                      <a:pt x="1" y="12774"/>
                    </a:moveTo>
                    <a:cubicBezTo>
                      <a:pt x="1706" y="13546"/>
                      <a:pt x="3604" y="13771"/>
                      <a:pt x="5438" y="13417"/>
                    </a:cubicBezTo>
                    <a:cubicBezTo>
                      <a:pt x="3990" y="13031"/>
                      <a:pt x="2929" y="11680"/>
                      <a:pt x="2285" y="10329"/>
                    </a:cubicBezTo>
                    <a:cubicBezTo>
                      <a:pt x="1706" y="8913"/>
                      <a:pt x="1384" y="7401"/>
                      <a:pt x="1352" y="5888"/>
                    </a:cubicBezTo>
                    <a:cubicBezTo>
                      <a:pt x="1255" y="3926"/>
                      <a:pt x="1384" y="1931"/>
                      <a:pt x="1706" y="0"/>
                    </a:cubicBezTo>
                  </a:path>
                </a:pathLst>
              </a:custGeom>
              <a:noFill/>
              <a:ln w="40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51"/>
              <p:cNvSpPr/>
              <p:nvPr/>
            </p:nvSpPr>
            <p:spPr>
              <a:xfrm>
                <a:off x="-2449325" y="2158075"/>
                <a:ext cx="24150" cy="209975"/>
              </a:xfrm>
              <a:custGeom>
                <a:avLst/>
                <a:gdLst/>
                <a:ahLst/>
                <a:cxnLst/>
                <a:rect l="l" t="t" r="r" b="b"/>
                <a:pathLst>
                  <a:path w="966" h="8399" fill="none" extrusionOk="0">
                    <a:moveTo>
                      <a:pt x="547" y="1"/>
                    </a:moveTo>
                    <a:cubicBezTo>
                      <a:pt x="0" y="2800"/>
                      <a:pt x="129" y="5663"/>
                      <a:pt x="966" y="8398"/>
                    </a:cubicBezTo>
                  </a:path>
                </a:pathLst>
              </a:custGeom>
              <a:noFill/>
              <a:ln w="40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51"/>
              <p:cNvSpPr/>
              <p:nvPr/>
            </p:nvSpPr>
            <p:spPr>
              <a:xfrm>
                <a:off x="-1809850" y="2511900"/>
                <a:ext cx="152050" cy="90350"/>
              </a:xfrm>
              <a:custGeom>
                <a:avLst/>
                <a:gdLst/>
                <a:ahLst/>
                <a:cxnLst/>
                <a:rect l="l" t="t" r="r" b="b"/>
                <a:pathLst>
                  <a:path w="6082" h="3614" extrusionOk="0">
                    <a:moveTo>
                      <a:pt x="2313" y="0"/>
                    </a:moveTo>
                    <a:cubicBezTo>
                      <a:pt x="2033" y="0"/>
                      <a:pt x="1754" y="33"/>
                      <a:pt x="1481" y="101"/>
                    </a:cubicBezTo>
                    <a:cubicBezTo>
                      <a:pt x="966" y="166"/>
                      <a:pt x="483" y="487"/>
                      <a:pt x="226" y="938"/>
                    </a:cubicBezTo>
                    <a:cubicBezTo>
                      <a:pt x="1" y="1485"/>
                      <a:pt x="97" y="2128"/>
                      <a:pt x="516" y="2547"/>
                    </a:cubicBezTo>
                    <a:cubicBezTo>
                      <a:pt x="902" y="2997"/>
                      <a:pt x="1417" y="3287"/>
                      <a:pt x="1996" y="3415"/>
                    </a:cubicBezTo>
                    <a:cubicBezTo>
                      <a:pt x="2393" y="3515"/>
                      <a:pt x="3003" y="3614"/>
                      <a:pt x="3613" y="3614"/>
                    </a:cubicBezTo>
                    <a:cubicBezTo>
                      <a:pt x="4387" y="3614"/>
                      <a:pt x="5161" y="3454"/>
                      <a:pt x="5503" y="2933"/>
                    </a:cubicBezTo>
                    <a:cubicBezTo>
                      <a:pt x="6082" y="2000"/>
                      <a:pt x="4891" y="906"/>
                      <a:pt x="4184" y="487"/>
                    </a:cubicBezTo>
                    <a:cubicBezTo>
                      <a:pt x="3601" y="173"/>
                      <a:pt x="2955" y="0"/>
                      <a:pt x="23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51"/>
              <p:cNvSpPr/>
              <p:nvPr/>
            </p:nvSpPr>
            <p:spPr>
              <a:xfrm>
                <a:off x="-1784900" y="2555450"/>
                <a:ext cx="43450" cy="17725"/>
              </a:xfrm>
              <a:custGeom>
                <a:avLst/>
                <a:gdLst/>
                <a:ahLst/>
                <a:cxnLst/>
                <a:rect l="l" t="t" r="r" b="b"/>
                <a:pathLst>
                  <a:path w="1738" h="709" fill="none" extrusionOk="0">
                    <a:moveTo>
                      <a:pt x="0" y="65"/>
                    </a:moveTo>
                    <a:cubicBezTo>
                      <a:pt x="644" y="0"/>
                      <a:pt x="1287" y="258"/>
                      <a:pt x="1738" y="708"/>
                    </a:cubicBezTo>
                  </a:path>
                </a:pathLst>
              </a:custGeom>
              <a:noFill/>
              <a:ln w="48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99" name="Google Shape;1499;p51"/>
            <p:cNvSpPr/>
            <p:nvPr/>
          </p:nvSpPr>
          <p:spPr>
            <a:xfrm flipH="1">
              <a:off x="3445506" y="2128490"/>
              <a:ext cx="369957" cy="369402"/>
            </a:xfrm>
            <a:custGeom>
              <a:avLst/>
              <a:gdLst/>
              <a:ahLst/>
              <a:cxnLst/>
              <a:rect l="l" t="t" r="r" b="b"/>
              <a:pathLst>
                <a:path w="24672" h="24635" extrusionOk="0">
                  <a:moveTo>
                    <a:pt x="12318" y="1"/>
                  </a:moveTo>
                  <a:cubicBezTo>
                    <a:pt x="5536" y="1"/>
                    <a:pt x="1" y="5499"/>
                    <a:pt x="1" y="12318"/>
                  </a:cubicBezTo>
                  <a:cubicBezTo>
                    <a:pt x="1" y="19136"/>
                    <a:pt x="5536" y="24635"/>
                    <a:pt x="12318" y="24635"/>
                  </a:cubicBezTo>
                  <a:cubicBezTo>
                    <a:pt x="19137" y="24635"/>
                    <a:pt x="24672" y="19136"/>
                    <a:pt x="24672" y="12318"/>
                  </a:cubicBezTo>
                  <a:cubicBezTo>
                    <a:pt x="24672" y="5499"/>
                    <a:pt x="19137" y="1"/>
                    <a:pt x="123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51"/>
            <p:cNvSpPr/>
            <p:nvPr/>
          </p:nvSpPr>
          <p:spPr>
            <a:xfrm flipH="1">
              <a:off x="3709265" y="841848"/>
              <a:ext cx="169558" cy="169304"/>
            </a:xfrm>
            <a:custGeom>
              <a:avLst/>
              <a:gdLst/>
              <a:ahLst/>
              <a:cxnLst/>
              <a:rect l="l" t="t" r="r" b="b"/>
              <a:pathLst>
                <a:path w="24672" h="24635" extrusionOk="0">
                  <a:moveTo>
                    <a:pt x="12318" y="1"/>
                  </a:moveTo>
                  <a:cubicBezTo>
                    <a:pt x="5536" y="1"/>
                    <a:pt x="1" y="5499"/>
                    <a:pt x="1" y="12318"/>
                  </a:cubicBezTo>
                  <a:cubicBezTo>
                    <a:pt x="1" y="19136"/>
                    <a:pt x="5536" y="24635"/>
                    <a:pt x="12318" y="24635"/>
                  </a:cubicBezTo>
                  <a:cubicBezTo>
                    <a:pt x="19137" y="24635"/>
                    <a:pt x="24672" y="19136"/>
                    <a:pt x="24672" y="12318"/>
                  </a:cubicBezTo>
                  <a:cubicBezTo>
                    <a:pt x="24672" y="5499"/>
                    <a:pt x="19137" y="1"/>
                    <a:pt x="123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1" name="Google Shape;1501;p51"/>
          <p:cNvSpPr txBox="1">
            <a:spLocks noGrp="1"/>
          </p:cNvSpPr>
          <p:nvPr>
            <p:ph type="subTitle" idx="2"/>
          </p:nvPr>
        </p:nvSpPr>
        <p:spPr>
          <a:xfrm>
            <a:off x="4572025" y="1846058"/>
            <a:ext cx="3940800" cy="1057222"/>
          </a:xfrm>
          <a:prstGeom prst="rect">
            <a:avLst/>
          </a:prstGeom>
        </p:spPr>
        <p:txBody>
          <a:bodyPr spcFirstLastPara="1" wrap="square" lIns="91425" tIns="91425" rIns="91425" bIns="91425" anchor="t" anchorCtr="0">
            <a:noAutofit/>
          </a:bodyPr>
          <a:lstStyle/>
          <a:p>
            <a:pPr marL="0" lvl="0" indent="0" algn="l" rtl="0">
              <a:lnSpc>
                <a:spcPct val="150000"/>
              </a:lnSpc>
              <a:spcBef>
                <a:spcPts val="1200"/>
              </a:spcBef>
              <a:spcAft>
                <a:spcPts val="1200"/>
              </a:spcAft>
              <a:buNone/>
            </a:pPr>
            <a:r>
              <a:rPr lang="en" dirty="0"/>
              <a:t>Tạo ra một website đáp ứng được nhu cầu quảng bá hình ảnh cũng như 2 chức năng chính là đặt bàn và bán các sản phẩm mang tính biểu tượng của nhà hàng</a:t>
            </a:r>
            <a:endParaRPr dirty="0"/>
          </a:p>
        </p:txBody>
      </p:sp>
      <p:sp>
        <p:nvSpPr>
          <p:cNvPr id="1504" name="Google Shape;1504;p51"/>
          <p:cNvSpPr txBox="1">
            <a:spLocks noGrp="1"/>
          </p:cNvSpPr>
          <p:nvPr>
            <p:ph type="title"/>
          </p:nvPr>
        </p:nvSpPr>
        <p:spPr>
          <a:xfrm>
            <a:off x="4572025" y="539500"/>
            <a:ext cx="3858600" cy="61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Mục tiêu</a:t>
            </a:r>
            <a:endParaRPr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5"/>
        <p:cNvGrpSpPr/>
        <p:nvPr/>
      </p:nvGrpSpPr>
      <p:grpSpPr>
        <a:xfrm>
          <a:off x="0" y="0"/>
          <a:ext cx="0" cy="0"/>
          <a:chOff x="0" y="0"/>
          <a:chExt cx="0" cy="0"/>
        </a:xfrm>
      </p:grpSpPr>
      <p:grpSp>
        <p:nvGrpSpPr>
          <p:cNvPr id="1186" name="Google Shape;1186;p48"/>
          <p:cNvGrpSpPr/>
          <p:nvPr/>
        </p:nvGrpSpPr>
        <p:grpSpPr>
          <a:xfrm>
            <a:off x="-1947141" y="-246796"/>
            <a:ext cx="10377864" cy="9139441"/>
            <a:chOff x="-1947141" y="-246796"/>
            <a:chExt cx="10377864" cy="9139441"/>
          </a:xfrm>
        </p:grpSpPr>
        <p:sp>
          <p:nvSpPr>
            <p:cNvPr id="1187" name="Google Shape;1187;p48"/>
            <p:cNvSpPr/>
            <p:nvPr/>
          </p:nvSpPr>
          <p:spPr>
            <a:xfrm rot="4499738">
              <a:off x="-1235506" y="701059"/>
              <a:ext cx="7520494" cy="7243731"/>
            </a:xfrm>
            <a:custGeom>
              <a:avLst/>
              <a:gdLst/>
              <a:ahLst/>
              <a:cxnLst/>
              <a:rect l="l" t="t" r="r" b="b"/>
              <a:pathLst>
                <a:path w="192439" h="185357" extrusionOk="0">
                  <a:moveTo>
                    <a:pt x="112964" y="1"/>
                  </a:moveTo>
                  <a:cubicBezTo>
                    <a:pt x="109203" y="1"/>
                    <a:pt x="105436" y="1180"/>
                    <a:pt x="102184" y="3131"/>
                  </a:cubicBezTo>
                  <a:cubicBezTo>
                    <a:pt x="97226" y="6113"/>
                    <a:pt x="93461" y="10699"/>
                    <a:pt x="89099" y="14501"/>
                  </a:cubicBezTo>
                  <a:cubicBezTo>
                    <a:pt x="85126" y="17999"/>
                    <a:pt x="80193" y="21002"/>
                    <a:pt x="75007" y="21002"/>
                  </a:cubicBezTo>
                  <a:cubicBezTo>
                    <a:pt x="74500" y="21002"/>
                    <a:pt x="73990" y="20973"/>
                    <a:pt x="73479" y="20913"/>
                  </a:cubicBezTo>
                  <a:cubicBezTo>
                    <a:pt x="68893" y="20354"/>
                    <a:pt x="65016" y="17446"/>
                    <a:pt x="61102" y="14986"/>
                  </a:cubicBezTo>
                  <a:cubicBezTo>
                    <a:pt x="57969" y="13047"/>
                    <a:pt x="54359" y="11274"/>
                    <a:pt x="50749" y="11274"/>
                  </a:cubicBezTo>
                  <a:cubicBezTo>
                    <a:pt x="49848" y="11274"/>
                    <a:pt x="48947" y="11385"/>
                    <a:pt x="48054" y="11631"/>
                  </a:cubicBezTo>
                  <a:cubicBezTo>
                    <a:pt x="44400" y="12637"/>
                    <a:pt x="41642" y="15806"/>
                    <a:pt x="40262" y="19347"/>
                  </a:cubicBezTo>
                  <a:cubicBezTo>
                    <a:pt x="38920" y="22889"/>
                    <a:pt x="38771" y="26766"/>
                    <a:pt x="38883" y="30569"/>
                  </a:cubicBezTo>
                  <a:cubicBezTo>
                    <a:pt x="39107" y="37615"/>
                    <a:pt x="38920" y="46375"/>
                    <a:pt x="34186" y="51595"/>
                  </a:cubicBezTo>
                  <a:cubicBezTo>
                    <a:pt x="31576" y="54502"/>
                    <a:pt x="27811" y="56180"/>
                    <a:pt x="25388" y="59274"/>
                  </a:cubicBezTo>
                  <a:cubicBezTo>
                    <a:pt x="21846" y="63785"/>
                    <a:pt x="22107" y="70234"/>
                    <a:pt x="23151" y="75901"/>
                  </a:cubicBezTo>
                  <a:cubicBezTo>
                    <a:pt x="24157" y="81605"/>
                    <a:pt x="25760" y="87458"/>
                    <a:pt x="24307" y="93050"/>
                  </a:cubicBezTo>
                  <a:cubicBezTo>
                    <a:pt x="21548" y="103674"/>
                    <a:pt x="9059" y="108931"/>
                    <a:pt x="4511" y="118922"/>
                  </a:cubicBezTo>
                  <a:cubicBezTo>
                    <a:pt x="0" y="128727"/>
                    <a:pt x="4362" y="140321"/>
                    <a:pt x="14204" y="144757"/>
                  </a:cubicBezTo>
                  <a:cubicBezTo>
                    <a:pt x="22144" y="148336"/>
                    <a:pt x="31464" y="146248"/>
                    <a:pt x="40039" y="147963"/>
                  </a:cubicBezTo>
                  <a:cubicBezTo>
                    <a:pt x="49209" y="149827"/>
                    <a:pt x="59536" y="155568"/>
                    <a:pt x="61064" y="164813"/>
                  </a:cubicBezTo>
                  <a:cubicBezTo>
                    <a:pt x="61661" y="168653"/>
                    <a:pt x="62332" y="172568"/>
                    <a:pt x="64233" y="175997"/>
                  </a:cubicBezTo>
                  <a:cubicBezTo>
                    <a:pt x="66134" y="179390"/>
                    <a:pt x="69564" y="182186"/>
                    <a:pt x="73441" y="182260"/>
                  </a:cubicBezTo>
                  <a:cubicBezTo>
                    <a:pt x="73487" y="182261"/>
                    <a:pt x="73532" y="182261"/>
                    <a:pt x="73577" y="182261"/>
                  </a:cubicBezTo>
                  <a:cubicBezTo>
                    <a:pt x="78287" y="182261"/>
                    <a:pt x="82117" y="178421"/>
                    <a:pt x="84961" y="174618"/>
                  </a:cubicBezTo>
                  <a:cubicBezTo>
                    <a:pt x="87831" y="170778"/>
                    <a:pt x="90627" y="166416"/>
                    <a:pt x="95101" y="164776"/>
                  </a:cubicBezTo>
                  <a:cubicBezTo>
                    <a:pt x="96376" y="164311"/>
                    <a:pt x="97693" y="164101"/>
                    <a:pt x="99017" y="164101"/>
                  </a:cubicBezTo>
                  <a:cubicBezTo>
                    <a:pt x="102998" y="164101"/>
                    <a:pt x="107048" y="165996"/>
                    <a:pt x="110236" y="168541"/>
                  </a:cubicBezTo>
                  <a:cubicBezTo>
                    <a:pt x="114449" y="171934"/>
                    <a:pt x="117730" y="176407"/>
                    <a:pt x="121793" y="179986"/>
                  </a:cubicBezTo>
                  <a:cubicBezTo>
                    <a:pt x="125211" y="182969"/>
                    <a:pt x="129587" y="185357"/>
                    <a:pt x="134015" y="185357"/>
                  </a:cubicBezTo>
                  <a:cubicBezTo>
                    <a:pt x="134900" y="185357"/>
                    <a:pt x="135786" y="185261"/>
                    <a:pt x="136668" y="185056"/>
                  </a:cubicBezTo>
                  <a:cubicBezTo>
                    <a:pt x="142223" y="183789"/>
                    <a:pt x="146062" y="178458"/>
                    <a:pt x="147479" y="172903"/>
                  </a:cubicBezTo>
                  <a:cubicBezTo>
                    <a:pt x="148896" y="167386"/>
                    <a:pt x="148411" y="161570"/>
                    <a:pt x="148299" y="155866"/>
                  </a:cubicBezTo>
                  <a:cubicBezTo>
                    <a:pt x="148225" y="150125"/>
                    <a:pt x="148672" y="144160"/>
                    <a:pt x="151654" y="139277"/>
                  </a:cubicBezTo>
                  <a:cubicBezTo>
                    <a:pt x="156240" y="131895"/>
                    <a:pt x="165336" y="129025"/>
                    <a:pt x="173463" y="125856"/>
                  </a:cubicBezTo>
                  <a:cubicBezTo>
                    <a:pt x="181590" y="122724"/>
                    <a:pt x="190351" y="117543"/>
                    <a:pt x="191693" y="108931"/>
                  </a:cubicBezTo>
                  <a:cubicBezTo>
                    <a:pt x="192438" y="104234"/>
                    <a:pt x="190649" y="99350"/>
                    <a:pt x="187517" y="95771"/>
                  </a:cubicBezTo>
                  <a:cubicBezTo>
                    <a:pt x="184386" y="92155"/>
                    <a:pt x="180024" y="89806"/>
                    <a:pt x="175476" y="88352"/>
                  </a:cubicBezTo>
                  <a:cubicBezTo>
                    <a:pt x="172978" y="87570"/>
                    <a:pt x="170331" y="87048"/>
                    <a:pt x="168057" y="85780"/>
                  </a:cubicBezTo>
                  <a:cubicBezTo>
                    <a:pt x="165746" y="84513"/>
                    <a:pt x="163770" y="82276"/>
                    <a:pt x="163658" y="79629"/>
                  </a:cubicBezTo>
                  <a:cubicBezTo>
                    <a:pt x="163547" y="76087"/>
                    <a:pt x="166715" y="73441"/>
                    <a:pt x="169399" y="71092"/>
                  </a:cubicBezTo>
                  <a:cubicBezTo>
                    <a:pt x="173649" y="67401"/>
                    <a:pt x="177415" y="63151"/>
                    <a:pt x="180583" y="58417"/>
                  </a:cubicBezTo>
                  <a:cubicBezTo>
                    <a:pt x="183491" y="54055"/>
                    <a:pt x="185914" y="48873"/>
                    <a:pt x="184759" y="43766"/>
                  </a:cubicBezTo>
                  <a:cubicBezTo>
                    <a:pt x="183417" y="37615"/>
                    <a:pt x="177191" y="33626"/>
                    <a:pt x="171003" y="32619"/>
                  </a:cubicBezTo>
                  <a:cubicBezTo>
                    <a:pt x="169455" y="32377"/>
                    <a:pt x="167901" y="32277"/>
                    <a:pt x="166343" y="32277"/>
                  </a:cubicBezTo>
                  <a:cubicBezTo>
                    <a:pt x="161669" y="32277"/>
                    <a:pt x="156957" y="33178"/>
                    <a:pt x="152288" y="33849"/>
                  </a:cubicBezTo>
                  <a:cubicBezTo>
                    <a:pt x="151063" y="34019"/>
                    <a:pt x="149896" y="34088"/>
                    <a:pt x="148762" y="34088"/>
                  </a:cubicBezTo>
                  <a:cubicBezTo>
                    <a:pt x="144166" y="34088"/>
                    <a:pt x="140126" y="32955"/>
                    <a:pt x="135102" y="32805"/>
                  </a:cubicBezTo>
                  <a:cubicBezTo>
                    <a:pt x="132120" y="32731"/>
                    <a:pt x="129622" y="30270"/>
                    <a:pt x="128578" y="27474"/>
                  </a:cubicBezTo>
                  <a:cubicBezTo>
                    <a:pt x="127497" y="24678"/>
                    <a:pt x="127609" y="21584"/>
                    <a:pt x="127758" y="18602"/>
                  </a:cubicBezTo>
                  <a:cubicBezTo>
                    <a:pt x="127907" y="15657"/>
                    <a:pt x="128093" y="12600"/>
                    <a:pt x="127236" y="9729"/>
                  </a:cubicBezTo>
                  <a:cubicBezTo>
                    <a:pt x="125819" y="4957"/>
                    <a:pt x="121383" y="1416"/>
                    <a:pt x="116537" y="372"/>
                  </a:cubicBezTo>
                  <a:cubicBezTo>
                    <a:pt x="115358" y="120"/>
                    <a:pt x="114161" y="1"/>
                    <a:pt x="1129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8" name="Google Shape;1188;p48"/>
            <p:cNvGrpSpPr/>
            <p:nvPr/>
          </p:nvGrpSpPr>
          <p:grpSpPr>
            <a:xfrm>
              <a:off x="6020095" y="1576717"/>
              <a:ext cx="2410627" cy="3502258"/>
              <a:chOff x="6020145" y="1152367"/>
              <a:chExt cx="2410627" cy="3502258"/>
            </a:xfrm>
          </p:grpSpPr>
          <p:sp>
            <p:nvSpPr>
              <p:cNvPr id="1189" name="Google Shape;1189;p48"/>
              <p:cNvSpPr/>
              <p:nvPr/>
            </p:nvSpPr>
            <p:spPr>
              <a:xfrm>
                <a:off x="6439913" y="4562525"/>
                <a:ext cx="1571100" cy="921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0" name="Google Shape;1190;p48"/>
              <p:cNvGrpSpPr/>
              <p:nvPr/>
            </p:nvGrpSpPr>
            <p:grpSpPr>
              <a:xfrm flipH="1">
                <a:off x="6020145" y="1152367"/>
                <a:ext cx="2410627" cy="3456132"/>
                <a:chOff x="-184875" y="2303925"/>
                <a:chExt cx="2127650" cy="3050425"/>
              </a:xfrm>
            </p:grpSpPr>
            <p:sp>
              <p:nvSpPr>
                <p:cNvPr id="1191" name="Google Shape;1191;p48"/>
                <p:cNvSpPr/>
                <p:nvPr/>
              </p:nvSpPr>
              <p:spPr>
                <a:xfrm>
                  <a:off x="1534725" y="3344000"/>
                  <a:ext cx="293925" cy="268875"/>
                </a:xfrm>
                <a:custGeom>
                  <a:avLst/>
                  <a:gdLst/>
                  <a:ahLst/>
                  <a:cxnLst/>
                  <a:rect l="l" t="t" r="r" b="b"/>
                  <a:pathLst>
                    <a:path w="11757" h="10755" extrusionOk="0">
                      <a:moveTo>
                        <a:pt x="8651" y="0"/>
                      </a:moveTo>
                      <a:cubicBezTo>
                        <a:pt x="8302" y="0"/>
                        <a:pt x="7944" y="87"/>
                        <a:pt x="7610" y="254"/>
                      </a:cubicBezTo>
                      <a:cubicBezTo>
                        <a:pt x="7305" y="406"/>
                        <a:pt x="7001" y="635"/>
                        <a:pt x="6773" y="901"/>
                      </a:cubicBezTo>
                      <a:cubicBezTo>
                        <a:pt x="6582" y="1091"/>
                        <a:pt x="6392" y="1281"/>
                        <a:pt x="6202" y="1472"/>
                      </a:cubicBezTo>
                      <a:cubicBezTo>
                        <a:pt x="6126" y="1396"/>
                        <a:pt x="6050" y="1358"/>
                        <a:pt x="5974" y="1358"/>
                      </a:cubicBezTo>
                      <a:cubicBezTo>
                        <a:pt x="5707" y="1254"/>
                        <a:pt x="5430" y="1202"/>
                        <a:pt x="5156" y="1202"/>
                      </a:cubicBezTo>
                      <a:cubicBezTo>
                        <a:pt x="4726" y="1202"/>
                        <a:pt x="4306" y="1330"/>
                        <a:pt x="3957" y="1586"/>
                      </a:cubicBezTo>
                      <a:cubicBezTo>
                        <a:pt x="3273" y="2042"/>
                        <a:pt x="2816" y="2727"/>
                        <a:pt x="2664" y="3526"/>
                      </a:cubicBezTo>
                      <a:cubicBezTo>
                        <a:pt x="2512" y="4135"/>
                        <a:pt x="2474" y="4782"/>
                        <a:pt x="2512" y="5428"/>
                      </a:cubicBezTo>
                      <a:cubicBezTo>
                        <a:pt x="2550" y="5580"/>
                        <a:pt x="2588" y="5771"/>
                        <a:pt x="2588" y="5961"/>
                      </a:cubicBezTo>
                      <a:lnTo>
                        <a:pt x="1" y="7178"/>
                      </a:lnTo>
                      <a:lnTo>
                        <a:pt x="1675" y="10754"/>
                      </a:lnTo>
                      <a:lnTo>
                        <a:pt x="4870" y="9385"/>
                      </a:lnTo>
                      <a:cubicBezTo>
                        <a:pt x="4947" y="9461"/>
                        <a:pt x="5061" y="9575"/>
                        <a:pt x="5175" y="9613"/>
                      </a:cubicBezTo>
                      <a:cubicBezTo>
                        <a:pt x="5481" y="9717"/>
                        <a:pt x="5784" y="9762"/>
                        <a:pt x="6085" y="9762"/>
                      </a:cubicBezTo>
                      <a:cubicBezTo>
                        <a:pt x="7435" y="9762"/>
                        <a:pt x="8752" y="8869"/>
                        <a:pt x="10121" y="8434"/>
                      </a:cubicBezTo>
                      <a:cubicBezTo>
                        <a:pt x="10235" y="8358"/>
                        <a:pt x="10387" y="8320"/>
                        <a:pt x="10501" y="8282"/>
                      </a:cubicBezTo>
                      <a:cubicBezTo>
                        <a:pt x="10615" y="8205"/>
                        <a:pt x="10729" y="8129"/>
                        <a:pt x="10843" y="8053"/>
                      </a:cubicBezTo>
                      <a:cubicBezTo>
                        <a:pt x="11034" y="7901"/>
                        <a:pt x="11224" y="7711"/>
                        <a:pt x="11300" y="7483"/>
                      </a:cubicBezTo>
                      <a:cubicBezTo>
                        <a:pt x="11490" y="7102"/>
                        <a:pt x="11452" y="6722"/>
                        <a:pt x="11224" y="6379"/>
                      </a:cubicBezTo>
                      <a:cubicBezTo>
                        <a:pt x="11604" y="6075"/>
                        <a:pt x="11756" y="5580"/>
                        <a:pt x="11680" y="5086"/>
                      </a:cubicBezTo>
                      <a:cubicBezTo>
                        <a:pt x="11604" y="4629"/>
                        <a:pt x="11300" y="4249"/>
                        <a:pt x="10843" y="4059"/>
                      </a:cubicBezTo>
                      <a:cubicBezTo>
                        <a:pt x="11224" y="3716"/>
                        <a:pt x="11338" y="3184"/>
                        <a:pt x="11186" y="2689"/>
                      </a:cubicBezTo>
                      <a:cubicBezTo>
                        <a:pt x="11034" y="2233"/>
                        <a:pt x="10653" y="1890"/>
                        <a:pt x="10121" y="1814"/>
                      </a:cubicBezTo>
                      <a:cubicBezTo>
                        <a:pt x="10349" y="1167"/>
                        <a:pt x="10083" y="483"/>
                        <a:pt x="9474" y="178"/>
                      </a:cubicBezTo>
                      <a:cubicBezTo>
                        <a:pt x="9217" y="58"/>
                        <a:pt x="8937" y="0"/>
                        <a:pt x="8651" y="0"/>
                      </a:cubicBezTo>
                      <a:close/>
                    </a:path>
                  </a:pathLst>
                </a:custGeom>
                <a:solidFill>
                  <a:srgbClr val="FFA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8"/>
                <p:cNvSpPr/>
                <p:nvPr/>
              </p:nvSpPr>
              <p:spPr>
                <a:xfrm>
                  <a:off x="1223725" y="2605675"/>
                  <a:ext cx="719050" cy="1166100"/>
                </a:xfrm>
                <a:custGeom>
                  <a:avLst/>
                  <a:gdLst/>
                  <a:ahLst/>
                  <a:cxnLst/>
                  <a:rect l="l" t="t" r="r" b="b"/>
                  <a:pathLst>
                    <a:path w="28762" h="46644" extrusionOk="0">
                      <a:moveTo>
                        <a:pt x="14300" y="2301"/>
                      </a:moveTo>
                      <a:cubicBezTo>
                        <a:pt x="16890" y="2301"/>
                        <a:pt x="19533" y="3260"/>
                        <a:pt x="21686" y="5401"/>
                      </a:cubicBezTo>
                      <a:cubicBezTo>
                        <a:pt x="28305" y="12059"/>
                        <a:pt x="23626" y="23396"/>
                        <a:pt x="14229" y="23396"/>
                      </a:cubicBezTo>
                      <a:cubicBezTo>
                        <a:pt x="8408" y="23396"/>
                        <a:pt x="3691" y="18678"/>
                        <a:pt x="3691" y="12858"/>
                      </a:cubicBezTo>
                      <a:cubicBezTo>
                        <a:pt x="3691" y="6500"/>
                        <a:pt x="8881" y="2301"/>
                        <a:pt x="14300" y="2301"/>
                      </a:cubicBezTo>
                      <a:close/>
                      <a:moveTo>
                        <a:pt x="14252" y="0"/>
                      </a:moveTo>
                      <a:cubicBezTo>
                        <a:pt x="12996" y="0"/>
                        <a:pt x="11721" y="184"/>
                        <a:pt x="10463" y="569"/>
                      </a:cubicBezTo>
                      <a:cubicBezTo>
                        <a:pt x="3881" y="2586"/>
                        <a:pt x="0" y="9434"/>
                        <a:pt x="1712" y="16091"/>
                      </a:cubicBezTo>
                      <a:cubicBezTo>
                        <a:pt x="3206" y="21932"/>
                        <a:pt x="8462" y="25862"/>
                        <a:pt x="14249" y="25862"/>
                      </a:cubicBezTo>
                      <a:cubicBezTo>
                        <a:pt x="15097" y="25862"/>
                        <a:pt x="15956" y="25777"/>
                        <a:pt x="16816" y="25602"/>
                      </a:cubicBezTo>
                      <a:lnTo>
                        <a:pt x="23245" y="45918"/>
                      </a:lnTo>
                      <a:cubicBezTo>
                        <a:pt x="23476" y="46423"/>
                        <a:pt x="23916" y="46644"/>
                        <a:pt x="24355" y="46644"/>
                      </a:cubicBezTo>
                      <a:cubicBezTo>
                        <a:pt x="25074" y="46644"/>
                        <a:pt x="25793" y="46054"/>
                        <a:pt x="25604" y="45157"/>
                      </a:cubicBezTo>
                      <a:lnTo>
                        <a:pt x="19213" y="24842"/>
                      </a:lnTo>
                      <a:cubicBezTo>
                        <a:pt x="25604" y="22178"/>
                        <a:pt x="28762" y="15026"/>
                        <a:pt x="26403" y="8521"/>
                      </a:cubicBezTo>
                      <a:cubicBezTo>
                        <a:pt x="24526" y="3290"/>
                        <a:pt x="19563" y="0"/>
                        <a:pt x="142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8"/>
                <p:cNvSpPr/>
                <p:nvPr/>
              </p:nvSpPr>
              <p:spPr>
                <a:xfrm>
                  <a:off x="1685000" y="3344950"/>
                  <a:ext cx="143650" cy="212375"/>
                </a:xfrm>
                <a:custGeom>
                  <a:avLst/>
                  <a:gdLst/>
                  <a:ahLst/>
                  <a:cxnLst/>
                  <a:rect l="l" t="t" r="r" b="b"/>
                  <a:pathLst>
                    <a:path w="5746" h="8495" extrusionOk="0">
                      <a:moveTo>
                        <a:pt x="2644" y="0"/>
                      </a:moveTo>
                      <a:cubicBezTo>
                        <a:pt x="2299" y="0"/>
                        <a:pt x="1950" y="87"/>
                        <a:pt x="1637" y="254"/>
                      </a:cubicBezTo>
                      <a:cubicBezTo>
                        <a:pt x="1294" y="406"/>
                        <a:pt x="1028" y="635"/>
                        <a:pt x="762" y="901"/>
                      </a:cubicBezTo>
                      <a:cubicBezTo>
                        <a:pt x="724" y="901"/>
                        <a:pt x="724" y="939"/>
                        <a:pt x="686" y="977"/>
                      </a:cubicBezTo>
                      <a:cubicBezTo>
                        <a:pt x="419" y="1281"/>
                        <a:pt x="229" y="1624"/>
                        <a:pt x="115" y="2004"/>
                      </a:cubicBezTo>
                      <a:cubicBezTo>
                        <a:pt x="1" y="2385"/>
                        <a:pt x="115" y="2765"/>
                        <a:pt x="381" y="3070"/>
                      </a:cubicBezTo>
                      <a:cubicBezTo>
                        <a:pt x="549" y="3237"/>
                        <a:pt x="762" y="3324"/>
                        <a:pt x="977" y="3324"/>
                      </a:cubicBezTo>
                      <a:cubicBezTo>
                        <a:pt x="1153" y="3324"/>
                        <a:pt x="1330" y="3266"/>
                        <a:pt x="1485" y="3146"/>
                      </a:cubicBezTo>
                      <a:lnTo>
                        <a:pt x="1485" y="3146"/>
                      </a:lnTo>
                      <a:cubicBezTo>
                        <a:pt x="1294" y="3298"/>
                        <a:pt x="1142" y="3526"/>
                        <a:pt x="1028" y="3754"/>
                      </a:cubicBezTo>
                      <a:cubicBezTo>
                        <a:pt x="914" y="3983"/>
                        <a:pt x="876" y="4249"/>
                        <a:pt x="990" y="4515"/>
                      </a:cubicBezTo>
                      <a:cubicBezTo>
                        <a:pt x="1066" y="4744"/>
                        <a:pt x="1294" y="4972"/>
                        <a:pt x="1523" y="5048"/>
                      </a:cubicBezTo>
                      <a:cubicBezTo>
                        <a:pt x="1722" y="5133"/>
                        <a:pt x="1943" y="5176"/>
                        <a:pt x="2154" y="5176"/>
                      </a:cubicBezTo>
                      <a:cubicBezTo>
                        <a:pt x="2224" y="5176"/>
                        <a:pt x="2293" y="5172"/>
                        <a:pt x="2360" y="5162"/>
                      </a:cubicBezTo>
                      <a:lnTo>
                        <a:pt x="2360" y="5162"/>
                      </a:lnTo>
                      <a:cubicBezTo>
                        <a:pt x="2093" y="5238"/>
                        <a:pt x="1865" y="5314"/>
                        <a:pt x="1675" y="5466"/>
                      </a:cubicBezTo>
                      <a:cubicBezTo>
                        <a:pt x="1446" y="5580"/>
                        <a:pt x="1256" y="5809"/>
                        <a:pt x="1180" y="6037"/>
                      </a:cubicBezTo>
                      <a:cubicBezTo>
                        <a:pt x="1104" y="6303"/>
                        <a:pt x="1180" y="6570"/>
                        <a:pt x="1408" y="6722"/>
                      </a:cubicBezTo>
                      <a:cubicBezTo>
                        <a:pt x="1554" y="6838"/>
                        <a:pt x="1743" y="6888"/>
                        <a:pt x="1944" y="6888"/>
                      </a:cubicBezTo>
                      <a:cubicBezTo>
                        <a:pt x="2006" y="6888"/>
                        <a:pt x="2068" y="6883"/>
                        <a:pt x="2131" y="6874"/>
                      </a:cubicBezTo>
                      <a:lnTo>
                        <a:pt x="2131" y="6874"/>
                      </a:lnTo>
                      <a:cubicBezTo>
                        <a:pt x="1751" y="6950"/>
                        <a:pt x="1523" y="7254"/>
                        <a:pt x="1561" y="7635"/>
                      </a:cubicBezTo>
                      <a:cubicBezTo>
                        <a:pt x="1637" y="7977"/>
                        <a:pt x="1903" y="8244"/>
                        <a:pt x="2207" y="8396"/>
                      </a:cubicBezTo>
                      <a:cubicBezTo>
                        <a:pt x="2424" y="8468"/>
                        <a:pt x="2642" y="8495"/>
                        <a:pt x="2859" y="8495"/>
                      </a:cubicBezTo>
                      <a:cubicBezTo>
                        <a:pt x="2984" y="8495"/>
                        <a:pt x="3109" y="8486"/>
                        <a:pt x="3235" y="8472"/>
                      </a:cubicBezTo>
                      <a:cubicBezTo>
                        <a:pt x="3653" y="8434"/>
                        <a:pt x="4072" y="8358"/>
                        <a:pt x="4490" y="8244"/>
                      </a:cubicBezTo>
                      <a:cubicBezTo>
                        <a:pt x="4604" y="8167"/>
                        <a:pt x="4718" y="8091"/>
                        <a:pt x="4832" y="8015"/>
                      </a:cubicBezTo>
                      <a:cubicBezTo>
                        <a:pt x="5023" y="7863"/>
                        <a:pt x="5213" y="7673"/>
                        <a:pt x="5289" y="7445"/>
                      </a:cubicBezTo>
                      <a:cubicBezTo>
                        <a:pt x="5479" y="7064"/>
                        <a:pt x="5441" y="6684"/>
                        <a:pt x="5213" y="6341"/>
                      </a:cubicBezTo>
                      <a:cubicBezTo>
                        <a:pt x="5593" y="6037"/>
                        <a:pt x="5745" y="5542"/>
                        <a:pt x="5669" y="5086"/>
                      </a:cubicBezTo>
                      <a:cubicBezTo>
                        <a:pt x="5593" y="4629"/>
                        <a:pt x="5289" y="4249"/>
                        <a:pt x="4870" y="4059"/>
                      </a:cubicBezTo>
                      <a:cubicBezTo>
                        <a:pt x="5213" y="3716"/>
                        <a:pt x="5365" y="3184"/>
                        <a:pt x="5213" y="2689"/>
                      </a:cubicBezTo>
                      <a:cubicBezTo>
                        <a:pt x="5061" y="2195"/>
                        <a:pt x="4642" y="1852"/>
                        <a:pt x="4148" y="1776"/>
                      </a:cubicBezTo>
                      <a:cubicBezTo>
                        <a:pt x="4376" y="1167"/>
                        <a:pt x="4072" y="483"/>
                        <a:pt x="3463" y="178"/>
                      </a:cubicBezTo>
                      <a:cubicBezTo>
                        <a:pt x="3206" y="58"/>
                        <a:pt x="2926" y="0"/>
                        <a:pt x="2644" y="0"/>
                      </a:cubicBezTo>
                      <a:close/>
                    </a:path>
                  </a:pathLst>
                </a:custGeom>
                <a:solidFill>
                  <a:srgbClr val="FFA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8"/>
                <p:cNvSpPr/>
                <p:nvPr/>
              </p:nvSpPr>
              <p:spPr>
                <a:xfrm>
                  <a:off x="1614625" y="3389350"/>
                  <a:ext cx="110350" cy="131275"/>
                </a:xfrm>
                <a:custGeom>
                  <a:avLst/>
                  <a:gdLst/>
                  <a:ahLst/>
                  <a:cxnLst/>
                  <a:rect l="l" t="t" r="r" b="b"/>
                  <a:pathLst>
                    <a:path w="4414" h="5251" extrusionOk="0">
                      <a:moveTo>
                        <a:pt x="3044" y="0"/>
                      </a:moveTo>
                      <a:lnTo>
                        <a:pt x="1" y="3804"/>
                      </a:lnTo>
                      <a:cubicBezTo>
                        <a:pt x="115" y="3995"/>
                        <a:pt x="305" y="4109"/>
                        <a:pt x="495" y="4147"/>
                      </a:cubicBezTo>
                      <a:cubicBezTo>
                        <a:pt x="578" y="4169"/>
                        <a:pt x="660" y="4180"/>
                        <a:pt x="742" y="4180"/>
                      </a:cubicBezTo>
                      <a:cubicBezTo>
                        <a:pt x="1073" y="4180"/>
                        <a:pt x="1385" y="4003"/>
                        <a:pt x="1598" y="3728"/>
                      </a:cubicBezTo>
                      <a:cubicBezTo>
                        <a:pt x="1827" y="3386"/>
                        <a:pt x="1941" y="2968"/>
                        <a:pt x="1903" y="2549"/>
                      </a:cubicBezTo>
                      <a:lnTo>
                        <a:pt x="1903" y="2549"/>
                      </a:lnTo>
                      <a:cubicBezTo>
                        <a:pt x="2017" y="3348"/>
                        <a:pt x="2359" y="4109"/>
                        <a:pt x="2854" y="4794"/>
                      </a:cubicBezTo>
                      <a:cubicBezTo>
                        <a:pt x="3006" y="5022"/>
                        <a:pt x="3272" y="5212"/>
                        <a:pt x="3577" y="5250"/>
                      </a:cubicBezTo>
                      <a:cubicBezTo>
                        <a:pt x="3843" y="5250"/>
                        <a:pt x="4071" y="5060"/>
                        <a:pt x="4185" y="4832"/>
                      </a:cubicBezTo>
                      <a:cubicBezTo>
                        <a:pt x="4300" y="4603"/>
                        <a:pt x="4376" y="4337"/>
                        <a:pt x="4376" y="4071"/>
                      </a:cubicBezTo>
                      <a:cubicBezTo>
                        <a:pt x="4414" y="2587"/>
                        <a:pt x="3957" y="1141"/>
                        <a:pt x="3044" y="0"/>
                      </a:cubicBezTo>
                      <a:close/>
                    </a:path>
                  </a:pathLst>
                </a:custGeom>
                <a:solidFill>
                  <a:srgbClr val="FFA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8"/>
                <p:cNvSpPr/>
                <p:nvPr/>
              </p:nvSpPr>
              <p:spPr>
                <a:xfrm>
                  <a:off x="1614625" y="3389350"/>
                  <a:ext cx="110350" cy="131275"/>
                </a:xfrm>
                <a:custGeom>
                  <a:avLst/>
                  <a:gdLst/>
                  <a:ahLst/>
                  <a:cxnLst/>
                  <a:rect l="l" t="t" r="r" b="b"/>
                  <a:pathLst>
                    <a:path w="4414" h="5251" fill="none" extrusionOk="0">
                      <a:moveTo>
                        <a:pt x="3044" y="0"/>
                      </a:moveTo>
                      <a:cubicBezTo>
                        <a:pt x="3957" y="1141"/>
                        <a:pt x="4414" y="2587"/>
                        <a:pt x="4376" y="4071"/>
                      </a:cubicBezTo>
                      <a:cubicBezTo>
                        <a:pt x="4376" y="4337"/>
                        <a:pt x="4300" y="4603"/>
                        <a:pt x="4185" y="4832"/>
                      </a:cubicBezTo>
                      <a:cubicBezTo>
                        <a:pt x="4071" y="5060"/>
                        <a:pt x="3843" y="5250"/>
                        <a:pt x="3577" y="5250"/>
                      </a:cubicBezTo>
                      <a:cubicBezTo>
                        <a:pt x="3272" y="5212"/>
                        <a:pt x="3006" y="5022"/>
                        <a:pt x="2854" y="4794"/>
                      </a:cubicBezTo>
                      <a:cubicBezTo>
                        <a:pt x="2359" y="4109"/>
                        <a:pt x="2017" y="3348"/>
                        <a:pt x="1903" y="2549"/>
                      </a:cubicBezTo>
                      <a:cubicBezTo>
                        <a:pt x="1941" y="2968"/>
                        <a:pt x="1827" y="3386"/>
                        <a:pt x="1598" y="3728"/>
                      </a:cubicBezTo>
                      <a:cubicBezTo>
                        <a:pt x="1332" y="4071"/>
                        <a:pt x="914" y="4261"/>
                        <a:pt x="495" y="4147"/>
                      </a:cubicBezTo>
                      <a:cubicBezTo>
                        <a:pt x="305" y="4109"/>
                        <a:pt x="115" y="3995"/>
                        <a:pt x="1" y="3804"/>
                      </a:cubicBezTo>
                    </a:path>
                  </a:pathLst>
                </a:custGeom>
                <a:noFill/>
                <a:ln w="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8"/>
                <p:cNvSpPr/>
                <p:nvPr/>
              </p:nvSpPr>
              <p:spPr>
                <a:xfrm>
                  <a:off x="1722100" y="3390300"/>
                  <a:ext cx="57100" cy="25700"/>
                </a:xfrm>
                <a:custGeom>
                  <a:avLst/>
                  <a:gdLst/>
                  <a:ahLst/>
                  <a:cxnLst/>
                  <a:rect l="l" t="t" r="r" b="b"/>
                  <a:pathLst>
                    <a:path w="2284" h="1028" fill="none" extrusionOk="0">
                      <a:moveTo>
                        <a:pt x="1" y="1027"/>
                      </a:moveTo>
                      <a:cubicBezTo>
                        <a:pt x="647" y="495"/>
                        <a:pt x="1446" y="152"/>
                        <a:pt x="2283" y="0"/>
                      </a:cubicBezTo>
                    </a:path>
                  </a:pathLst>
                </a:custGeom>
                <a:noFill/>
                <a:ln w="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8"/>
                <p:cNvSpPr/>
                <p:nvPr/>
              </p:nvSpPr>
              <p:spPr>
                <a:xfrm>
                  <a:off x="1734475" y="3446400"/>
                  <a:ext cx="62800" cy="23800"/>
                </a:xfrm>
                <a:custGeom>
                  <a:avLst/>
                  <a:gdLst/>
                  <a:ahLst/>
                  <a:cxnLst/>
                  <a:rect l="l" t="t" r="r" b="b"/>
                  <a:pathLst>
                    <a:path w="2512" h="952" fill="none" extrusionOk="0">
                      <a:moveTo>
                        <a:pt x="0" y="952"/>
                      </a:moveTo>
                      <a:cubicBezTo>
                        <a:pt x="723" y="419"/>
                        <a:pt x="1598" y="77"/>
                        <a:pt x="2511" y="1"/>
                      </a:cubicBezTo>
                    </a:path>
                  </a:pathLst>
                </a:custGeom>
                <a:noFill/>
                <a:ln w="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8"/>
                <p:cNvSpPr/>
                <p:nvPr/>
              </p:nvSpPr>
              <p:spPr>
                <a:xfrm>
                  <a:off x="1736375" y="3498725"/>
                  <a:ext cx="71350" cy="9525"/>
                </a:xfrm>
                <a:custGeom>
                  <a:avLst/>
                  <a:gdLst/>
                  <a:ahLst/>
                  <a:cxnLst/>
                  <a:rect l="l" t="t" r="r" b="b"/>
                  <a:pathLst>
                    <a:path w="2854" h="381" fill="none" extrusionOk="0">
                      <a:moveTo>
                        <a:pt x="0" y="381"/>
                      </a:moveTo>
                      <a:cubicBezTo>
                        <a:pt x="913" y="76"/>
                        <a:pt x="1902" y="0"/>
                        <a:pt x="2854" y="114"/>
                      </a:cubicBezTo>
                      <a:lnTo>
                        <a:pt x="2777" y="38"/>
                      </a:lnTo>
                    </a:path>
                  </a:pathLst>
                </a:custGeom>
                <a:noFill/>
                <a:ln w="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8"/>
                <p:cNvSpPr/>
                <p:nvPr/>
              </p:nvSpPr>
              <p:spPr>
                <a:xfrm>
                  <a:off x="829975" y="3352250"/>
                  <a:ext cx="782775" cy="392800"/>
                </a:xfrm>
                <a:custGeom>
                  <a:avLst/>
                  <a:gdLst/>
                  <a:ahLst/>
                  <a:cxnLst/>
                  <a:rect l="l" t="t" r="r" b="b"/>
                  <a:pathLst>
                    <a:path w="31311" h="15712" extrusionOk="0">
                      <a:moveTo>
                        <a:pt x="0" y="0"/>
                      </a:moveTo>
                      <a:lnTo>
                        <a:pt x="1179" y="11832"/>
                      </a:lnTo>
                      <a:cubicBezTo>
                        <a:pt x="2625" y="13202"/>
                        <a:pt x="4565" y="13924"/>
                        <a:pt x="6468" y="14419"/>
                      </a:cubicBezTo>
                      <a:cubicBezTo>
                        <a:pt x="9754" y="15282"/>
                        <a:pt x="13106" y="15711"/>
                        <a:pt x="16450" y="15711"/>
                      </a:cubicBezTo>
                      <a:cubicBezTo>
                        <a:pt x="21508" y="15711"/>
                        <a:pt x="26547" y="14730"/>
                        <a:pt x="31310" y="12783"/>
                      </a:cubicBezTo>
                      <a:lnTo>
                        <a:pt x="28153" y="5821"/>
                      </a:lnTo>
                      <a:cubicBezTo>
                        <a:pt x="24862" y="7412"/>
                        <a:pt x="21112" y="8296"/>
                        <a:pt x="17419" y="8296"/>
                      </a:cubicBezTo>
                      <a:cubicBezTo>
                        <a:pt x="15903" y="8296"/>
                        <a:pt x="14397" y="8147"/>
                        <a:pt x="12935" y="7837"/>
                      </a:cubicBezTo>
                      <a:cubicBezTo>
                        <a:pt x="7875" y="6734"/>
                        <a:pt x="3348" y="3957"/>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8"/>
                <p:cNvSpPr/>
                <p:nvPr/>
              </p:nvSpPr>
              <p:spPr>
                <a:xfrm>
                  <a:off x="1447225" y="3541525"/>
                  <a:ext cx="61850" cy="163600"/>
                </a:xfrm>
                <a:custGeom>
                  <a:avLst/>
                  <a:gdLst/>
                  <a:ahLst/>
                  <a:cxnLst/>
                  <a:rect l="l" t="t" r="r" b="b"/>
                  <a:pathLst>
                    <a:path w="2474" h="6544" fill="none" extrusionOk="0">
                      <a:moveTo>
                        <a:pt x="2474" y="6544"/>
                      </a:moveTo>
                      <a:lnTo>
                        <a:pt x="1" y="0"/>
                      </a:lnTo>
                    </a:path>
                  </a:pathLst>
                </a:custGeom>
                <a:noFill/>
                <a:ln w="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8"/>
                <p:cNvSpPr/>
                <p:nvPr/>
              </p:nvSpPr>
              <p:spPr>
                <a:xfrm>
                  <a:off x="205100" y="5222100"/>
                  <a:ext cx="280600" cy="132250"/>
                </a:xfrm>
                <a:custGeom>
                  <a:avLst/>
                  <a:gdLst/>
                  <a:ahLst/>
                  <a:cxnLst/>
                  <a:rect l="l" t="t" r="r" b="b"/>
                  <a:pathLst>
                    <a:path w="11224" h="5290" extrusionOk="0">
                      <a:moveTo>
                        <a:pt x="5935" y="1"/>
                      </a:moveTo>
                      <a:cubicBezTo>
                        <a:pt x="3272" y="800"/>
                        <a:pt x="1103" y="2740"/>
                        <a:pt x="0" y="5289"/>
                      </a:cubicBezTo>
                      <a:lnTo>
                        <a:pt x="11223" y="5289"/>
                      </a:lnTo>
                      <a:cubicBezTo>
                        <a:pt x="11109" y="4224"/>
                        <a:pt x="10805" y="3235"/>
                        <a:pt x="10310" y="2360"/>
                      </a:cubicBezTo>
                      <a:cubicBezTo>
                        <a:pt x="8902" y="1523"/>
                        <a:pt x="7305" y="800"/>
                        <a:pt x="59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8"/>
                <p:cNvSpPr/>
                <p:nvPr/>
              </p:nvSpPr>
              <p:spPr>
                <a:xfrm>
                  <a:off x="828050" y="5222100"/>
                  <a:ext cx="279650" cy="132250"/>
                </a:xfrm>
                <a:custGeom>
                  <a:avLst/>
                  <a:gdLst/>
                  <a:ahLst/>
                  <a:cxnLst/>
                  <a:rect l="l" t="t" r="r" b="b"/>
                  <a:pathLst>
                    <a:path w="11186" h="5290" extrusionOk="0">
                      <a:moveTo>
                        <a:pt x="5289" y="1"/>
                      </a:moveTo>
                      <a:cubicBezTo>
                        <a:pt x="3843" y="800"/>
                        <a:pt x="2284" y="1523"/>
                        <a:pt x="876" y="2360"/>
                      </a:cubicBezTo>
                      <a:cubicBezTo>
                        <a:pt x="381" y="3235"/>
                        <a:pt x="77" y="4224"/>
                        <a:pt x="1" y="5289"/>
                      </a:cubicBezTo>
                      <a:lnTo>
                        <a:pt x="11186" y="5289"/>
                      </a:lnTo>
                      <a:cubicBezTo>
                        <a:pt x="10083" y="2740"/>
                        <a:pt x="7914" y="800"/>
                        <a:pt x="52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8"/>
                <p:cNvSpPr/>
                <p:nvPr/>
              </p:nvSpPr>
              <p:spPr>
                <a:xfrm>
                  <a:off x="310650" y="4051300"/>
                  <a:ext cx="491750" cy="337675"/>
                </a:xfrm>
                <a:custGeom>
                  <a:avLst/>
                  <a:gdLst/>
                  <a:ahLst/>
                  <a:cxnLst/>
                  <a:rect l="l" t="t" r="r" b="b"/>
                  <a:pathLst>
                    <a:path w="19670" h="13507" extrusionOk="0">
                      <a:moveTo>
                        <a:pt x="8637" y="1"/>
                      </a:moveTo>
                      <a:cubicBezTo>
                        <a:pt x="5403" y="39"/>
                        <a:pt x="1751" y="2055"/>
                        <a:pt x="1028" y="5213"/>
                      </a:cubicBezTo>
                      <a:cubicBezTo>
                        <a:pt x="381" y="7914"/>
                        <a:pt x="39" y="10691"/>
                        <a:pt x="1" y="13506"/>
                      </a:cubicBezTo>
                      <a:lnTo>
                        <a:pt x="19670" y="13392"/>
                      </a:lnTo>
                      <a:cubicBezTo>
                        <a:pt x="19480" y="10158"/>
                        <a:pt x="18795" y="7115"/>
                        <a:pt x="16893" y="4528"/>
                      </a:cubicBezTo>
                      <a:cubicBezTo>
                        <a:pt x="14990" y="1903"/>
                        <a:pt x="11833" y="1"/>
                        <a:pt x="86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8"/>
                <p:cNvSpPr/>
                <p:nvPr/>
              </p:nvSpPr>
              <p:spPr>
                <a:xfrm>
                  <a:off x="246925" y="4176850"/>
                  <a:ext cx="317700" cy="1132775"/>
                </a:xfrm>
                <a:custGeom>
                  <a:avLst/>
                  <a:gdLst/>
                  <a:ahLst/>
                  <a:cxnLst/>
                  <a:rect l="l" t="t" r="r" b="b"/>
                  <a:pathLst>
                    <a:path w="12708" h="45311" extrusionOk="0">
                      <a:moveTo>
                        <a:pt x="3653" y="1"/>
                      </a:moveTo>
                      <a:lnTo>
                        <a:pt x="3653" y="1"/>
                      </a:lnTo>
                      <a:cubicBezTo>
                        <a:pt x="1" y="13354"/>
                        <a:pt x="153" y="27887"/>
                        <a:pt x="4528" y="41012"/>
                      </a:cubicBezTo>
                      <a:lnTo>
                        <a:pt x="3159" y="41659"/>
                      </a:lnTo>
                      <a:lnTo>
                        <a:pt x="9246" y="45311"/>
                      </a:lnTo>
                      <a:cubicBezTo>
                        <a:pt x="8523" y="32833"/>
                        <a:pt x="9702" y="20316"/>
                        <a:pt x="12708" y="8142"/>
                      </a:cubicBezTo>
                      <a:lnTo>
                        <a:pt x="36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8"/>
                <p:cNvSpPr/>
                <p:nvPr/>
              </p:nvSpPr>
              <p:spPr>
                <a:xfrm>
                  <a:off x="568400" y="4247225"/>
                  <a:ext cx="456575" cy="1058600"/>
                </a:xfrm>
                <a:custGeom>
                  <a:avLst/>
                  <a:gdLst/>
                  <a:ahLst/>
                  <a:cxnLst/>
                  <a:rect l="l" t="t" r="r" b="b"/>
                  <a:pathLst>
                    <a:path w="18263" h="42344" extrusionOk="0">
                      <a:moveTo>
                        <a:pt x="8295" y="1"/>
                      </a:moveTo>
                      <a:lnTo>
                        <a:pt x="1" y="5441"/>
                      </a:lnTo>
                      <a:cubicBezTo>
                        <a:pt x="3121" y="17349"/>
                        <a:pt x="7610" y="30436"/>
                        <a:pt x="10729" y="42344"/>
                      </a:cubicBezTo>
                      <a:lnTo>
                        <a:pt x="18262" y="39719"/>
                      </a:lnTo>
                      <a:lnTo>
                        <a:pt x="16588" y="38996"/>
                      </a:lnTo>
                      <a:cubicBezTo>
                        <a:pt x="14420" y="26251"/>
                        <a:pt x="11719" y="12479"/>
                        <a:pt x="8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8"/>
                <p:cNvSpPr/>
                <p:nvPr/>
              </p:nvSpPr>
              <p:spPr>
                <a:xfrm>
                  <a:off x="594100" y="3102100"/>
                  <a:ext cx="136025" cy="234525"/>
                </a:xfrm>
                <a:custGeom>
                  <a:avLst/>
                  <a:gdLst/>
                  <a:ahLst/>
                  <a:cxnLst/>
                  <a:rect l="l" t="t" r="r" b="b"/>
                  <a:pathLst>
                    <a:path w="5441" h="9381" extrusionOk="0">
                      <a:moveTo>
                        <a:pt x="0" y="1"/>
                      </a:moveTo>
                      <a:lnTo>
                        <a:pt x="1332" y="8370"/>
                      </a:lnTo>
                      <a:cubicBezTo>
                        <a:pt x="1446" y="8903"/>
                        <a:pt x="2093" y="9131"/>
                        <a:pt x="2625" y="9245"/>
                      </a:cubicBezTo>
                      <a:cubicBezTo>
                        <a:pt x="2946" y="9331"/>
                        <a:pt x="3290" y="9380"/>
                        <a:pt x="3638" y="9380"/>
                      </a:cubicBezTo>
                      <a:cubicBezTo>
                        <a:pt x="3910" y="9380"/>
                        <a:pt x="4184" y="9350"/>
                        <a:pt x="4451" y="9284"/>
                      </a:cubicBezTo>
                      <a:cubicBezTo>
                        <a:pt x="5060" y="9093"/>
                        <a:pt x="5440" y="8485"/>
                        <a:pt x="5288" y="7838"/>
                      </a:cubicBezTo>
                      <a:lnTo>
                        <a:pt x="4109" y="686"/>
                      </a:lnTo>
                      <a:lnTo>
                        <a:pt x="0" y="1"/>
                      </a:lnTo>
                      <a:close/>
                    </a:path>
                  </a:pathLst>
                </a:custGeom>
                <a:solidFill>
                  <a:srgbClr val="FFA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8"/>
                <p:cNvSpPr/>
                <p:nvPr/>
              </p:nvSpPr>
              <p:spPr>
                <a:xfrm>
                  <a:off x="234575" y="3276150"/>
                  <a:ext cx="680075" cy="1171475"/>
                </a:xfrm>
                <a:custGeom>
                  <a:avLst/>
                  <a:gdLst/>
                  <a:ahLst/>
                  <a:cxnLst/>
                  <a:rect l="l" t="t" r="r" b="b"/>
                  <a:pathLst>
                    <a:path w="27203" h="46859" extrusionOk="0">
                      <a:moveTo>
                        <a:pt x="15751" y="1"/>
                      </a:moveTo>
                      <a:lnTo>
                        <a:pt x="14533" y="381"/>
                      </a:lnTo>
                      <a:lnTo>
                        <a:pt x="10348" y="1675"/>
                      </a:lnTo>
                      <a:cubicBezTo>
                        <a:pt x="9854" y="1827"/>
                        <a:pt x="9550" y="2360"/>
                        <a:pt x="9702" y="2892"/>
                      </a:cubicBezTo>
                      <a:cubicBezTo>
                        <a:pt x="11185" y="8713"/>
                        <a:pt x="12098" y="14838"/>
                        <a:pt x="12935" y="20811"/>
                      </a:cubicBezTo>
                      <a:cubicBezTo>
                        <a:pt x="12973" y="21229"/>
                        <a:pt x="12821" y="21686"/>
                        <a:pt x="12479" y="21990"/>
                      </a:cubicBezTo>
                      <a:cubicBezTo>
                        <a:pt x="7077" y="26974"/>
                        <a:pt x="2930" y="33860"/>
                        <a:pt x="1370" y="41050"/>
                      </a:cubicBezTo>
                      <a:lnTo>
                        <a:pt x="0" y="41773"/>
                      </a:lnTo>
                      <a:cubicBezTo>
                        <a:pt x="1784" y="42827"/>
                        <a:pt x="3856" y="43286"/>
                        <a:pt x="5957" y="43286"/>
                      </a:cubicBezTo>
                      <a:cubicBezTo>
                        <a:pt x="6813" y="43286"/>
                        <a:pt x="7674" y="43210"/>
                        <a:pt x="8522" y="43067"/>
                      </a:cubicBezTo>
                      <a:cubicBezTo>
                        <a:pt x="11452" y="42496"/>
                        <a:pt x="14267" y="41393"/>
                        <a:pt x="16816" y="39795"/>
                      </a:cubicBezTo>
                      <a:cubicBezTo>
                        <a:pt x="17387" y="41811"/>
                        <a:pt x="18452" y="43637"/>
                        <a:pt x="19898" y="45159"/>
                      </a:cubicBezTo>
                      <a:cubicBezTo>
                        <a:pt x="20468" y="45806"/>
                        <a:pt x="21153" y="46300"/>
                        <a:pt x="21952" y="46643"/>
                      </a:cubicBezTo>
                      <a:cubicBezTo>
                        <a:pt x="22292" y="46789"/>
                        <a:pt x="22653" y="46858"/>
                        <a:pt x="23013" y="46858"/>
                      </a:cubicBezTo>
                      <a:cubicBezTo>
                        <a:pt x="23500" y="46858"/>
                        <a:pt x="23988" y="46731"/>
                        <a:pt x="24425" y="46491"/>
                      </a:cubicBezTo>
                      <a:lnTo>
                        <a:pt x="21229" y="32072"/>
                      </a:lnTo>
                      <a:cubicBezTo>
                        <a:pt x="21191" y="31768"/>
                        <a:pt x="21191" y="31463"/>
                        <a:pt x="21305" y="31159"/>
                      </a:cubicBezTo>
                      <a:lnTo>
                        <a:pt x="26936" y="13811"/>
                      </a:lnTo>
                      <a:cubicBezTo>
                        <a:pt x="27126" y="13316"/>
                        <a:pt x="27202" y="12822"/>
                        <a:pt x="27126" y="12289"/>
                      </a:cubicBezTo>
                      <a:cubicBezTo>
                        <a:pt x="26784" y="9131"/>
                        <a:pt x="25756" y="6088"/>
                        <a:pt x="24120" y="3387"/>
                      </a:cubicBezTo>
                      <a:cubicBezTo>
                        <a:pt x="23930" y="3082"/>
                        <a:pt x="23702" y="2854"/>
                        <a:pt x="23398" y="2664"/>
                      </a:cubicBezTo>
                      <a:lnTo>
                        <a:pt x="21610" y="1561"/>
                      </a:lnTo>
                      <a:lnTo>
                        <a:pt x="19213" y="77"/>
                      </a:lnTo>
                      <a:cubicBezTo>
                        <a:pt x="18071" y="77"/>
                        <a:pt x="16892" y="1"/>
                        <a:pt x="157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8"/>
                <p:cNvSpPr/>
                <p:nvPr/>
              </p:nvSpPr>
              <p:spPr>
                <a:xfrm>
                  <a:off x="598850" y="3277100"/>
                  <a:ext cx="213075" cy="381425"/>
                </a:xfrm>
                <a:custGeom>
                  <a:avLst/>
                  <a:gdLst/>
                  <a:ahLst/>
                  <a:cxnLst/>
                  <a:rect l="l" t="t" r="r" b="b"/>
                  <a:pathLst>
                    <a:path w="8523" h="15257" extrusionOk="0">
                      <a:moveTo>
                        <a:pt x="1218" y="1"/>
                      </a:moveTo>
                      <a:lnTo>
                        <a:pt x="0" y="381"/>
                      </a:lnTo>
                      <a:cubicBezTo>
                        <a:pt x="191" y="1028"/>
                        <a:pt x="381" y="1713"/>
                        <a:pt x="609" y="2360"/>
                      </a:cubicBezTo>
                      <a:cubicBezTo>
                        <a:pt x="2169" y="7039"/>
                        <a:pt x="4566" y="11414"/>
                        <a:pt x="7723" y="15257"/>
                      </a:cubicBezTo>
                      <a:cubicBezTo>
                        <a:pt x="8522" y="10996"/>
                        <a:pt x="8408" y="6659"/>
                        <a:pt x="7343" y="2474"/>
                      </a:cubicBezTo>
                      <a:cubicBezTo>
                        <a:pt x="7305" y="2207"/>
                        <a:pt x="7229" y="1979"/>
                        <a:pt x="7153" y="1713"/>
                      </a:cubicBezTo>
                      <a:cubicBezTo>
                        <a:pt x="7115" y="1637"/>
                        <a:pt x="7077" y="1599"/>
                        <a:pt x="7077" y="1523"/>
                      </a:cubicBezTo>
                      <a:lnTo>
                        <a:pt x="4680" y="77"/>
                      </a:lnTo>
                      <a:cubicBezTo>
                        <a:pt x="3538" y="77"/>
                        <a:pt x="2359" y="1"/>
                        <a:pt x="12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8"/>
                <p:cNvSpPr/>
                <p:nvPr/>
              </p:nvSpPr>
              <p:spPr>
                <a:xfrm>
                  <a:off x="598850" y="3276150"/>
                  <a:ext cx="187400" cy="120875"/>
                </a:xfrm>
                <a:custGeom>
                  <a:avLst/>
                  <a:gdLst/>
                  <a:ahLst/>
                  <a:cxnLst/>
                  <a:rect l="l" t="t" r="r" b="b"/>
                  <a:pathLst>
                    <a:path w="7496" h="4835" extrusionOk="0">
                      <a:moveTo>
                        <a:pt x="1218" y="1"/>
                      </a:moveTo>
                      <a:lnTo>
                        <a:pt x="0" y="381"/>
                      </a:lnTo>
                      <a:cubicBezTo>
                        <a:pt x="191" y="1066"/>
                        <a:pt x="381" y="1713"/>
                        <a:pt x="609" y="2398"/>
                      </a:cubicBezTo>
                      <a:cubicBezTo>
                        <a:pt x="875" y="2778"/>
                        <a:pt x="1180" y="3158"/>
                        <a:pt x="1560" y="3463"/>
                      </a:cubicBezTo>
                      <a:cubicBezTo>
                        <a:pt x="2551" y="4343"/>
                        <a:pt x="3824" y="4834"/>
                        <a:pt x="5175" y="4834"/>
                      </a:cubicBezTo>
                      <a:cubicBezTo>
                        <a:pt x="5226" y="4834"/>
                        <a:pt x="5276" y="4834"/>
                        <a:pt x="5327" y="4832"/>
                      </a:cubicBezTo>
                      <a:cubicBezTo>
                        <a:pt x="5897" y="4832"/>
                        <a:pt x="6468" y="4642"/>
                        <a:pt x="6886" y="4262"/>
                      </a:cubicBezTo>
                      <a:cubicBezTo>
                        <a:pt x="7305" y="3805"/>
                        <a:pt x="7495" y="3158"/>
                        <a:pt x="7343" y="2512"/>
                      </a:cubicBezTo>
                      <a:cubicBezTo>
                        <a:pt x="7343" y="2283"/>
                        <a:pt x="7267" y="2017"/>
                        <a:pt x="7153" y="1789"/>
                      </a:cubicBezTo>
                      <a:cubicBezTo>
                        <a:pt x="7153" y="1751"/>
                        <a:pt x="7153" y="1751"/>
                        <a:pt x="7153" y="1751"/>
                      </a:cubicBezTo>
                      <a:cubicBezTo>
                        <a:pt x="7115" y="1675"/>
                        <a:pt x="7077" y="1599"/>
                        <a:pt x="7077" y="1561"/>
                      </a:cubicBezTo>
                      <a:lnTo>
                        <a:pt x="4680" y="77"/>
                      </a:lnTo>
                      <a:cubicBezTo>
                        <a:pt x="3538" y="77"/>
                        <a:pt x="2359" y="1"/>
                        <a:pt x="1218" y="1"/>
                      </a:cubicBezTo>
                      <a:close/>
                    </a:path>
                  </a:pathLst>
                </a:custGeom>
                <a:solidFill>
                  <a:srgbClr val="FFA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8"/>
                <p:cNvSpPr/>
                <p:nvPr/>
              </p:nvSpPr>
              <p:spPr>
                <a:xfrm>
                  <a:off x="550350" y="3296125"/>
                  <a:ext cx="198800" cy="695275"/>
                </a:xfrm>
                <a:custGeom>
                  <a:avLst/>
                  <a:gdLst/>
                  <a:ahLst/>
                  <a:cxnLst/>
                  <a:rect l="l" t="t" r="r" b="b"/>
                  <a:pathLst>
                    <a:path w="7952" h="27811" fill="none" extrusionOk="0">
                      <a:moveTo>
                        <a:pt x="799" y="1"/>
                      </a:moveTo>
                      <a:cubicBezTo>
                        <a:pt x="114" y="3653"/>
                        <a:pt x="0" y="7381"/>
                        <a:pt x="533" y="11072"/>
                      </a:cubicBezTo>
                      <a:lnTo>
                        <a:pt x="6620" y="12746"/>
                      </a:lnTo>
                      <a:lnTo>
                        <a:pt x="5098" y="17691"/>
                      </a:lnTo>
                      <a:lnTo>
                        <a:pt x="7951" y="17615"/>
                      </a:lnTo>
                      <a:lnTo>
                        <a:pt x="6886" y="27811"/>
                      </a:lnTo>
                    </a:path>
                  </a:pathLst>
                </a:custGeom>
                <a:noFill/>
                <a:ln w="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8"/>
                <p:cNvSpPr/>
                <p:nvPr/>
              </p:nvSpPr>
              <p:spPr>
                <a:xfrm>
                  <a:off x="751025" y="3328475"/>
                  <a:ext cx="140775" cy="675300"/>
                </a:xfrm>
                <a:custGeom>
                  <a:avLst/>
                  <a:gdLst/>
                  <a:ahLst/>
                  <a:cxnLst/>
                  <a:rect l="l" t="t" r="r" b="b"/>
                  <a:pathLst>
                    <a:path w="5631" h="27012" fill="none" extrusionOk="0">
                      <a:moveTo>
                        <a:pt x="1408" y="0"/>
                      </a:moveTo>
                      <a:cubicBezTo>
                        <a:pt x="3120" y="3348"/>
                        <a:pt x="4528" y="6848"/>
                        <a:pt x="5631" y="10500"/>
                      </a:cubicBezTo>
                      <a:lnTo>
                        <a:pt x="2702" y="11109"/>
                      </a:lnTo>
                      <a:lnTo>
                        <a:pt x="4185" y="16778"/>
                      </a:lnTo>
                      <a:lnTo>
                        <a:pt x="2207" y="16359"/>
                      </a:lnTo>
                      <a:lnTo>
                        <a:pt x="0" y="27012"/>
                      </a:lnTo>
                    </a:path>
                  </a:pathLst>
                </a:custGeom>
                <a:noFill/>
                <a:ln w="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8"/>
                <p:cNvSpPr/>
                <p:nvPr/>
              </p:nvSpPr>
              <p:spPr>
                <a:xfrm>
                  <a:off x="659725" y="3658500"/>
                  <a:ext cx="130325" cy="603025"/>
                </a:xfrm>
                <a:custGeom>
                  <a:avLst/>
                  <a:gdLst/>
                  <a:ahLst/>
                  <a:cxnLst/>
                  <a:rect l="l" t="t" r="r" b="b"/>
                  <a:pathLst>
                    <a:path w="5213" h="24121" fill="none" extrusionOk="0">
                      <a:moveTo>
                        <a:pt x="5212" y="1"/>
                      </a:moveTo>
                      <a:cubicBezTo>
                        <a:pt x="4604" y="8256"/>
                        <a:pt x="2815" y="16359"/>
                        <a:pt x="0" y="24120"/>
                      </a:cubicBezTo>
                    </a:path>
                  </a:pathLst>
                </a:custGeom>
                <a:noFill/>
                <a:ln w="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8"/>
                <p:cNvSpPr/>
                <p:nvPr/>
              </p:nvSpPr>
              <p:spPr>
                <a:xfrm>
                  <a:off x="863250" y="3424525"/>
                  <a:ext cx="56150" cy="239700"/>
                </a:xfrm>
                <a:custGeom>
                  <a:avLst/>
                  <a:gdLst/>
                  <a:ahLst/>
                  <a:cxnLst/>
                  <a:rect l="l" t="t" r="r" b="b"/>
                  <a:pathLst>
                    <a:path w="2246" h="9588" fill="none" extrusionOk="0">
                      <a:moveTo>
                        <a:pt x="1256" y="9588"/>
                      </a:moveTo>
                      <a:cubicBezTo>
                        <a:pt x="2245" y="6392"/>
                        <a:pt x="1789" y="2892"/>
                        <a:pt x="1" y="1"/>
                      </a:cubicBezTo>
                    </a:path>
                  </a:pathLst>
                </a:custGeom>
                <a:noFill/>
                <a:ln w="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8"/>
                <p:cNvSpPr/>
                <p:nvPr/>
              </p:nvSpPr>
              <p:spPr>
                <a:xfrm>
                  <a:off x="-184875" y="2743925"/>
                  <a:ext cx="679125" cy="667350"/>
                </a:xfrm>
                <a:custGeom>
                  <a:avLst/>
                  <a:gdLst/>
                  <a:ahLst/>
                  <a:cxnLst/>
                  <a:rect l="l" t="t" r="r" b="b"/>
                  <a:pathLst>
                    <a:path w="27165" h="26694" extrusionOk="0">
                      <a:moveTo>
                        <a:pt x="17985" y="1"/>
                      </a:moveTo>
                      <a:cubicBezTo>
                        <a:pt x="17318" y="1"/>
                        <a:pt x="16643" y="97"/>
                        <a:pt x="15979" y="290"/>
                      </a:cubicBezTo>
                      <a:cubicBezTo>
                        <a:pt x="12517" y="1241"/>
                        <a:pt x="9778" y="3980"/>
                        <a:pt x="8865" y="7442"/>
                      </a:cubicBezTo>
                      <a:cubicBezTo>
                        <a:pt x="8142" y="10257"/>
                        <a:pt x="9093" y="13415"/>
                        <a:pt x="9093" y="16306"/>
                      </a:cubicBezTo>
                      <a:cubicBezTo>
                        <a:pt x="9093" y="17523"/>
                        <a:pt x="8561" y="18665"/>
                        <a:pt x="7648" y="19464"/>
                      </a:cubicBezTo>
                      <a:cubicBezTo>
                        <a:pt x="7000" y="19982"/>
                        <a:pt x="6211" y="20253"/>
                        <a:pt x="5413" y="20253"/>
                      </a:cubicBezTo>
                      <a:cubicBezTo>
                        <a:pt x="5039" y="20253"/>
                        <a:pt x="4664" y="20194"/>
                        <a:pt x="4300" y="20072"/>
                      </a:cubicBezTo>
                      <a:cubicBezTo>
                        <a:pt x="3159" y="19654"/>
                        <a:pt x="2360" y="18627"/>
                        <a:pt x="2207" y="17409"/>
                      </a:cubicBezTo>
                      <a:cubicBezTo>
                        <a:pt x="2169" y="16801"/>
                        <a:pt x="2360" y="16154"/>
                        <a:pt x="2740" y="15697"/>
                      </a:cubicBezTo>
                      <a:cubicBezTo>
                        <a:pt x="3087" y="15287"/>
                        <a:pt x="3566" y="15060"/>
                        <a:pt x="4067" y="15060"/>
                      </a:cubicBezTo>
                      <a:cubicBezTo>
                        <a:pt x="4169" y="15060"/>
                        <a:pt x="4273" y="15069"/>
                        <a:pt x="4376" y="15089"/>
                      </a:cubicBezTo>
                      <a:cubicBezTo>
                        <a:pt x="5023" y="15241"/>
                        <a:pt x="5441" y="15811"/>
                        <a:pt x="5441" y="16458"/>
                      </a:cubicBezTo>
                      <a:cubicBezTo>
                        <a:pt x="5403" y="16953"/>
                        <a:pt x="5061" y="17371"/>
                        <a:pt x="4566" y="17523"/>
                      </a:cubicBezTo>
                      <a:cubicBezTo>
                        <a:pt x="4452" y="17548"/>
                        <a:pt x="4334" y="17560"/>
                        <a:pt x="4216" y="17560"/>
                      </a:cubicBezTo>
                      <a:cubicBezTo>
                        <a:pt x="3783" y="17560"/>
                        <a:pt x="3343" y="17396"/>
                        <a:pt x="3044" y="17067"/>
                      </a:cubicBezTo>
                      <a:lnTo>
                        <a:pt x="3044" y="17067"/>
                      </a:lnTo>
                      <a:cubicBezTo>
                        <a:pt x="3154" y="17782"/>
                        <a:pt x="3881" y="18219"/>
                        <a:pt x="4606" y="18219"/>
                      </a:cubicBezTo>
                      <a:cubicBezTo>
                        <a:pt x="4884" y="18219"/>
                        <a:pt x="5161" y="18155"/>
                        <a:pt x="5403" y="18018"/>
                      </a:cubicBezTo>
                      <a:cubicBezTo>
                        <a:pt x="6240" y="17447"/>
                        <a:pt x="6583" y="16382"/>
                        <a:pt x="6316" y="15431"/>
                      </a:cubicBezTo>
                      <a:cubicBezTo>
                        <a:pt x="6012" y="14252"/>
                        <a:pt x="5061" y="13377"/>
                        <a:pt x="3881" y="13148"/>
                      </a:cubicBezTo>
                      <a:cubicBezTo>
                        <a:pt x="3706" y="13120"/>
                        <a:pt x="3529" y="13106"/>
                        <a:pt x="3354" y="13106"/>
                      </a:cubicBezTo>
                      <a:cubicBezTo>
                        <a:pt x="2351" y="13106"/>
                        <a:pt x="1383" y="13562"/>
                        <a:pt x="800" y="14404"/>
                      </a:cubicBezTo>
                      <a:cubicBezTo>
                        <a:pt x="267" y="15203"/>
                        <a:pt x="1" y="16154"/>
                        <a:pt x="77" y="17143"/>
                      </a:cubicBezTo>
                      <a:cubicBezTo>
                        <a:pt x="191" y="19882"/>
                        <a:pt x="1485" y="22431"/>
                        <a:pt x="3653" y="24143"/>
                      </a:cubicBezTo>
                      <a:cubicBezTo>
                        <a:pt x="5778" y="25784"/>
                        <a:pt x="8342" y="26693"/>
                        <a:pt x="11021" y="26693"/>
                      </a:cubicBezTo>
                      <a:cubicBezTo>
                        <a:pt x="11076" y="26693"/>
                        <a:pt x="11131" y="26693"/>
                        <a:pt x="11186" y="26692"/>
                      </a:cubicBezTo>
                      <a:cubicBezTo>
                        <a:pt x="13925" y="26654"/>
                        <a:pt x="16588" y="26007"/>
                        <a:pt x="18985" y="24790"/>
                      </a:cubicBezTo>
                      <a:cubicBezTo>
                        <a:pt x="21648" y="23458"/>
                        <a:pt x="24045" y="21594"/>
                        <a:pt x="25491" y="19007"/>
                      </a:cubicBezTo>
                      <a:cubicBezTo>
                        <a:pt x="26898" y="16458"/>
                        <a:pt x="27164" y="13148"/>
                        <a:pt x="25719" y="10599"/>
                      </a:cubicBezTo>
                      <a:cubicBezTo>
                        <a:pt x="24616" y="8735"/>
                        <a:pt x="25110" y="6339"/>
                        <a:pt x="24197" y="4398"/>
                      </a:cubicBezTo>
                      <a:cubicBezTo>
                        <a:pt x="23246" y="2458"/>
                        <a:pt x="21610" y="708"/>
                        <a:pt x="19518" y="175"/>
                      </a:cubicBezTo>
                      <a:cubicBezTo>
                        <a:pt x="19018" y="59"/>
                        <a:pt x="18504" y="1"/>
                        <a:pt x="179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8"/>
                <p:cNvSpPr/>
                <p:nvPr/>
              </p:nvSpPr>
              <p:spPr>
                <a:xfrm>
                  <a:off x="30075" y="2808225"/>
                  <a:ext cx="243525" cy="460350"/>
                </a:xfrm>
                <a:custGeom>
                  <a:avLst/>
                  <a:gdLst/>
                  <a:ahLst/>
                  <a:cxnLst/>
                  <a:rect l="l" t="t" r="r" b="b"/>
                  <a:pathLst>
                    <a:path w="9741" h="18414" fill="none" extrusionOk="0">
                      <a:moveTo>
                        <a:pt x="9740" y="343"/>
                      </a:moveTo>
                      <a:cubicBezTo>
                        <a:pt x="8218" y="0"/>
                        <a:pt x="6621" y="495"/>
                        <a:pt x="5555" y="1674"/>
                      </a:cubicBezTo>
                      <a:cubicBezTo>
                        <a:pt x="4528" y="2815"/>
                        <a:pt x="3881" y="4261"/>
                        <a:pt x="3691" y="5783"/>
                      </a:cubicBezTo>
                      <a:cubicBezTo>
                        <a:pt x="3501" y="7305"/>
                        <a:pt x="3425" y="8864"/>
                        <a:pt x="3463" y="10386"/>
                      </a:cubicBezTo>
                      <a:cubicBezTo>
                        <a:pt x="3501" y="11946"/>
                        <a:pt x="3311" y="13506"/>
                        <a:pt x="2854" y="14990"/>
                      </a:cubicBezTo>
                      <a:cubicBezTo>
                        <a:pt x="2360" y="16435"/>
                        <a:pt x="1332" y="17691"/>
                        <a:pt x="1" y="18413"/>
                      </a:cubicBezTo>
                    </a:path>
                  </a:pathLst>
                </a:custGeom>
                <a:noFill/>
                <a:ln w="38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8"/>
                <p:cNvSpPr/>
                <p:nvPr/>
              </p:nvSpPr>
              <p:spPr>
                <a:xfrm>
                  <a:off x="40550" y="2912850"/>
                  <a:ext cx="249200" cy="393775"/>
                </a:xfrm>
                <a:custGeom>
                  <a:avLst/>
                  <a:gdLst/>
                  <a:ahLst/>
                  <a:cxnLst/>
                  <a:rect l="l" t="t" r="r" b="b"/>
                  <a:pathLst>
                    <a:path w="9968" h="15751" fill="none" extrusionOk="0">
                      <a:moveTo>
                        <a:pt x="0" y="15522"/>
                      </a:moveTo>
                      <a:cubicBezTo>
                        <a:pt x="1979" y="15750"/>
                        <a:pt x="3957" y="14685"/>
                        <a:pt x="5174" y="13087"/>
                      </a:cubicBezTo>
                      <a:cubicBezTo>
                        <a:pt x="6354" y="11527"/>
                        <a:pt x="6924" y="9511"/>
                        <a:pt x="7115" y="7533"/>
                      </a:cubicBezTo>
                      <a:cubicBezTo>
                        <a:pt x="7229" y="6125"/>
                        <a:pt x="7229" y="4717"/>
                        <a:pt x="7571" y="3348"/>
                      </a:cubicBezTo>
                      <a:cubicBezTo>
                        <a:pt x="7914" y="1978"/>
                        <a:pt x="8674" y="609"/>
                        <a:pt x="9968" y="0"/>
                      </a:cubicBezTo>
                    </a:path>
                  </a:pathLst>
                </a:custGeom>
                <a:noFill/>
                <a:ln w="38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8"/>
                <p:cNvSpPr/>
                <p:nvPr/>
              </p:nvSpPr>
              <p:spPr>
                <a:xfrm>
                  <a:off x="-129700" y="3146800"/>
                  <a:ext cx="525025" cy="227350"/>
                </a:xfrm>
                <a:custGeom>
                  <a:avLst/>
                  <a:gdLst/>
                  <a:ahLst/>
                  <a:cxnLst/>
                  <a:rect l="l" t="t" r="r" b="b"/>
                  <a:pathLst>
                    <a:path w="21001" h="9094" fill="none" extrusionOk="0">
                      <a:moveTo>
                        <a:pt x="0" y="4718"/>
                      </a:moveTo>
                      <a:cubicBezTo>
                        <a:pt x="3082" y="7800"/>
                        <a:pt x="7533" y="9093"/>
                        <a:pt x="11794" y="8180"/>
                      </a:cubicBezTo>
                      <a:cubicBezTo>
                        <a:pt x="16055" y="7191"/>
                        <a:pt x="19517" y="4110"/>
                        <a:pt x="21001" y="1"/>
                      </a:cubicBezTo>
                    </a:path>
                  </a:pathLst>
                </a:custGeom>
                <a:noFill/>
                <a:ln w="38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8"/>
                <p:cNvSpPr/>
                <p:nvPr/>
              </p:nvSpPr>
              <p:spPr>
                <a:xfrm>
                  <a:off x="-155375" y="3088800"/>
                  <a:ext cx="106550" cy="117950"/>
                </a:xfrm>
                <a:custGeom>
                  <a:avLst/>
                  <a:gdLst/>
                  <a:ahLst/>
                  <a:cxnLst/>
                  <a:rect l="l" t="t" r="r" b="b"/>
                  <a:pathLst>
                    <a:path w="4262" h="4718" fill="none" extrusionOk="0">
                      <a:moveTo>
                        <a:pt x="229" y="4718"/>
                      </a:moveTo>
                      <a:cubicBezTo>
                        <a:pt x="0" y="3881"/>
                        <a:pt x="0" y="2968"/>
                        <a:pt x="229" y="2131"/>
                      </a:cubicBezTo>
                      <a:cubicBezTo>
                        <a:pt x="457" y="1256"/>
                        <a:pt x="1104" y="571"/>
                        <a:pt x="1979" y="266"/>
                      </a:cubicBezTo>
                      <a:cubicBezTo>
                        <a:pt x="2816" y="0"/>
                        <a:pt x="3767" y="343"/>
                        <a:pt x="4261" y="1141"/>
                      </a:cubicBezTo>
                    </a:path>
                  </a:pathLst>
                </a:custGeom>
                <a:noFill/>
                <a:ln w="38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8"/>
                <p:cNvSpPr/>
                <p:nvPr/>
              </p:nvSpPr>
              <p:spPr>
                <a:xfrm>
                  <a:off x="281175" y="3986625"/>
                  <a:ext cx="249225" cy="240475"/>
                </a:xfrm>
                <a:custGeom>
                  <a:avLst/>
                  <a:gdLst/>
                  <a:ahLst/>
                  <a:cxnLst/>
                  <a:rect l="l" t="t" r="r" b="b"/>
                  <a:pathLst>
                    <a:path w="9969" h="9619" extrusionOk="0">
                      <a:moveTo>
                        <a:pt x="2626" y="1"/>
                      </a:moveTo>
                      <a:cubicBezTo>
                        <a:pt x="2473" y="305"/>
                        <a:pt x="2207" y="571"/>
                        <a:pt x="1903" y="762"/>
                      </a:cubicBezTo>
                      <a:cubicBezTo>
                        <a:pt x="1294" y="1180"/>
                        <a:pt x="609" y="1599"/>
                        <a:pt x="1" y="1979"/>
                      </a:cubicBezTo>
                      <a:lnTo>
                        <a:pt x="1218" y="3311"/>
                      </a:lnTo>
                      <a:cubicBezTo>
                        <a:pt x="914" y="4376"/>
                        <a:pt x="1370" y="5555"/>
                        <a:pt x="2359" y="6126"/>
                      </a:cubicBezTo>
                      <a:cubicBezTo>
                        <a:pt x="4071" y="6925"/>
                        <a:pt x="5327" y="8523"/>
                        <a:pt x="6925" y="9512"/>
                      </a:cubicBezTo>
                      <a:cubicBezTo>
                        <a:pt x="7035" y="9578"/>
                        <a:pt x="7159" y="9619"/>
                        <a:pt x="7280" y="9619"/>
                      </a:cubicBezTo>
                      <a:cubicBezTo>
                        <a:pt x="7367" y="9619"/>
                        <a:pt x="7454" y="9598"/>
                        <a:pt x="7533" y="9550"/>
                      </a:cubicBezTo>
                      <a:cubicBezTo>
                        <a:pt x="7724" y="9436"/>
                        <a:pt x="7876" y="9245"/>
                        <a:pt x="7914" y="9055"/>
                      </a:cubicBezTo>
                      <a:lnTo>
                        <a:pt x="8142" y="9055"/>
                      </a:lnTo>
                      <a:cubicBezTo>
                        <a:pt x="8675" y="8865"/>
                        <a:pt x="9055" y="8332"/>
                        <a:pt x="8979" y="7724"/>
                      </a:cubicBezTo>
                      <a:lnTo>
                        <a:pt x="8979" y="7724"/>
                      </a:lnTo>
                      <a:cubicBezTo>
                        <a:pt x="9004" y="7749"/>
                        <a:pt x="9034" y="7757"/>
                        <a:pt x="9066" y="7757"/>
                      </a:cubicBezTo>
                      <a:cubicBezTo>
                        <a:pt x="9131" y="7757"/>
                        <a:pt x="9207" y="7724"/>
                        <a:pt x="9283" y="7724"/>
                      </a:cubicBezTo>
                      <a:cubicBezTo>
                        <a:pt x="9740" y="7533"/>
                        <a:pt x="9968" y="7001"/>
                        <a:pt x="9854" y="6544"/>
                      </a:cubicBezTo>
                      <a:lnTo>
                        <a:pt x="9436" y="5175"/>
                      </a:lnTo>
                      <a:cubicBezTo>
                        <a:pt x="9474" y="4262"/>
                        <a:pt x="9359" y="3349"/>
                        <a:pt x="9093" y="2512"/>
                      </a:cubicBezTo>
                      <a:cubicBezTo>
                        <a:pt x="8979" y="2207"/>
                        <a:pt x="8865" y="1941"/>
                        <a:pt x="8675" y="1713"/>
                      </a:cubicBezTo>
                      <a:cubicBezTo>
                        <a:pt x="8522" y="1484"/>
                        <a:pt x="8332" y="1142"/>
                        <a:pt x="8028" y="1104"/>
                      </a:cubicBezTo>
                      <a:cubicBezTo>
                        <a:pt x="7560" y="1010"/>
                        <a:pt x="7081" y="978"/>
                        <a:pt x="6596" y="978"/>
                      </a:cubicBezTo>
                      <a:cubicBezTo>
                        <a:pt x="5507" y="978"/>
                        <a:pt x="4390" y="1142"/>
                        <a:pt x="3310" y="1142"/>
                      </a:cubicBezTo>
                      <a:lnTo>
                        <a:pt x="2626" y="1"/>
                      </a:lnTo>
                      <a:close/>
                    </a:path>
                  </a:pathLst>
                </a:custGeom>
                <a:solidFill>
                  <a:srgbClr val="FFA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8"/>
                <p:cNvSpPr/>
                <p:nvPr/>
              </p:nvSpPr>
              <p:spPr>
                <a:xfrm>
                  <a:off x="464750" y="4050350"/>
                  <a:ext cx="47575" cy="52350"/>
                </a:xfrm>
                <a:custGeom>
                  <a:avLst/>
                  <a:gdLst/>
                  <a:ahLst/>
                  <a:cxnLst/>
                  <a:rect l="l" t="t" r="r" b="b"/>
                  <a:pathLst>
                    <a:path w="1903" h="2094" fill="none" extrusionOk="0">
                      <a:moveTo>
                        <a:pt x="0" y="1"/>
                      </a:moveTo>
                      <a:cubicBezTo>
                        <a:pt x="989" y="267"/>
                        <a:pt x="1750" y="1066"/>
                        <a:pt x="1902" y="2093"/>
                      </a:cubicBezTo>
                    </a:path>
                  </a:pathLst>
                </a:custGeom>
                <a:noFill/>
                <a:ln w="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8"/>
                <p:cNvSpPr/>
                <p:nvPr/>
              </p:nvSpPr>
              <p:spPr>
                <a:xfrm>
                  <a:off x="433350" y="4087450"/>
                  <a:ext cx="66600" cy="82775"/>
                </a:xfrm>
                <a:custGeom>
                  <a:avLst/>
                  <a:gdLst/>
                  <a:ahLst/>
                  <a:cxnLst/>
                  <a:rect l="l" t="t" r="r" b="b"/>
                  <a:pathLst>
                    <a:path w="2664" h="3311" fill="none" extrusionOk="0">
                      <a:moveTo>
                        <a:pt x="1" y="0"/>
                      </a:moveTo>
                      <a:cubicBezTo>
                        <a:pt x="1370" y="609"/>
                        <a:pt x="2359" y="1865"/>
                        <a:pt x="2664" y="3310"/>
                      </a:cubicBezTo>
                    </a:path>
                  </a:pathLst>
                </a:custGeom>
                <a:noFill/>
                <a:ln w="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8"/>
                <p:cNvSpPr/>
                <p:nvPr/>
              </p:nvSpPr>
              <p:spPr>
                <a:xfrm>
                  <a:off x="391500" y="4128350"/>
                  <a:ext cx="85625" cy="78000"/>
                </a:xfrm>
                <a:custGeom>
                  <a:avLst/>
                  <a:gdLst/>
                  <a:ahLst/>
                  <a:cxnLst/>
                  <a:rect l="l" t="t" r="r" b="b"/>
                  <a:pathLst>
                    <a:path w="3425" h="3120" fill="none" extrusionOk="0">
                      <a:moveTo>
                        <a:pt x="1" y="0"/>
                      </a:moveTo>
                      <a:cubicBezTo>
                        <a:pt x="1561" y="495"/>
                        <a:pt x="2778" y="1636"/>
                        <a:pt x="3425" y="3120"/>
                      </a:cubicBezTo>
                    </a:path>
                  </a:pathLst>
                </a:custGeom>
                <a:noFill/>
                <a:ln w="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8"/>
                <p:cNvSpPr/>
                <p:nvPr/>
              </p:nvSpPr>
              <p:spPr>
                <a:xfrm>
                  <a:off x="69075" y="3325625"/>
                  <a:ext cx="458475" cy="741875"/>
                </a:xfrm>
                <a:custGeom>
                  <a:avLst/>
                  <a:gdLst/>
                  <a:ahLst/>
                  <a:cxnLst/>
                  <a:rect l="l" t="t" r="r" b="b"/>
                  <a:pathLst>
                    <a:path w="18339" h="29675" extrusionOk="0">
                      <a:moveTo>
                        <a:pt x="16816" y="0"/>
                      </a:moveTo>
                      <a:lnTo>
                        <a:pt x="16816" y="0"/>
                      </a:lnTo>
                      <a:cubicBezTo>
                        <a:pt x="8104" y="1712"/>
                        <a:pt x="1" y="9397"/>
                        <a:pt x="2397" y="18756"/>
                      </a:cubicBezTo>
                      <a:cubicBezTo>
                        <a:pt x="3044" y="21647"/>
                        <a:pt x="5936" y="27354"/>
                        <a:pt x="7990" y="29674"/>
                      </a:cubicBezTo>
                      <a:lnTo>
                        <a:pt x="12137" y="26403"/>
                      </a:lnTo>
                      <a:cubicBezTo>
                        <a:pt x="8637" y="22294"/>
                        <a:pt x="6088" y="13430"/>
                        <a:pt x="12593" y="10729"/>
                      </a:cubicBezTo>
                      <a:cubicBezTo>
                        <a:pt x="14381" y="9854"/>
                        <a:pt x="16398" y="9511"/>
                        <a:pt x="18338" y="9169"/>
                      </a:cubicBezTo>
                      <a:lnTo>
                        <a:pt x="16816" y="343"/>
                      </a:lnTo>
                      <a:cubicBezTo>
                        <a:pt x="16702" y="343"/>
                        <a:pt x="16626" y="343"/>
                        <a:pt x="16512" y="381"/>
                      </a:cubicBezTo>
                      <a:lnTo>
                        <a:pt x="1681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8"/>
                <p:cNvSpPr/>
                <p:nvPr/>
              </p:nvSpPr>
              <p:spPr>
                <a:xfrm>
                  <a:off x="229825" y="3940975"/>
                  <a:ext cx="99875" cy="58050"/>
                </a:xfrm>
                <a:custGeom>
                  <a:avLst/>
                  <a:gdLst/>
                  <a:ahLst/>
                  <a:cxnLst/>
                  <a:rect l="l" t="t" r="r" b="b"/>
                  <a:pathLst>
                    <a:path w="3995" h="2322" fill="none" extrusionOk="0">
                      <a:moveTo>
                        <a:pt x="0" y="2321"/>
                      </a:moveTo>
                      <a:lnTo>
                        <a:pt x="3995" y="1"/>
                      </a:lnTo>
                    </a:path>
                  </a:pathLst>
                </a:custGeom>
                <a:noFill/>
                <a:ln w="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8"/>
                <p:cNvSpPr/>
                <p:nvPr/>
              </p:nvSpPr>
              <p:spPr>
                <a:xfrm>
                  <a:off x="482800" y="3335125"/>
                  <a:ext cx="42825" cy="214975"/>
                </a:xfrm>
                <a:custGeom>
                  <a:avLst/>
                  <a:gdLst/>
                  <a:ahLst/>
                  <a:cxnLst/>
                  <a:rect l="l" t="t" r="r" b="b"/>
                  <a:pathLst>
                    <a:path w="1713" h="8599" fill="none" extrusionOk="0">
                      <a:moveTo>
                        <a:pt x="1447" y="8599"/>
                      </a:moveTo>
                      <a:cubicBezTo>
                        <a:pt x="1713" y="5669"/>
                        <a:pt x="1256" y="2664"/>
                        <a:pt x="1" y="1"/>
                      </a:cubicBezTo>
                    </a:path>
                  </a:pathLst>
                </a:custGeom>
                <a:noFill/>
                <a:ln w="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8"/>
                <p:cNvSpPr/>
                <p:nvPr/>
              </p:nvSpPr>
              <p:spPr>
                <a:xfrm>
                  <a:off x="268800" y="2305675"/>
                  <a:ext cx="781850" cy="911250"/>
                </a:xfrm>
                <a:custGeom>
                  <a:avLst/>
                  <a:gdLst/>
                  <a:ahLst/>
                  <a:cxnLst/>
                  <a:rect l="l" t="t" r="r" b="b"/>
                  <a:pathLst>
                    <a:path w="31274" h="36450" extrusionOk="0">
                      <a:moveTo>
                        <a:pt x="13781" y="1"/>
                      </a:moveTo>
                      <a:cubicBezTo>
                        <a:pt x="12688" y="1"/>
                        <a:pt x="11588" y="130"/>
                        <a:pt x="10501" y="395"/>
                      </a:cubicBezTo>
                      <a:cubicBezTo>
                        <a:pt x="8979" y="776"/>
                        <a:pt x="7534" y="1499"/>
                        <a:pt x="6240" y="2412"/>
                      </a:cubicBezTo>
                      <a:lnTo>
                        <a:pt x="6088" y="2526"/>
                      </a:lnTo>
                      <a:cubicBezTo>
                        <a:pt x="3577" y="4390"/>
                        <a:pt x="1713" y="7053"/>
                        <a:pt x="876" y="10097"/>
                      </a:cubicBezTo>
                      <a:cubicBezTo>
                        <a:pt x="153" y="12798"/>
                        <a:pt x="1" y="15651"/>
                        <a:pt x="381" y="18428"/>
                      </a:cubicBezTo>
                      <a:cubicBezTo>
                        <a:pt x="458" y="18885"/>
                        <a:pt x="534" y="19341"/>
                        <a:pt x="648" y="19798"/>
                      </a:cubicBezTo>
                      <a:cubicBezTo>
                        <a:pt x="1218" y="22613"/>
                        <a:pt x="2360" y="25238"/>
                        <a:pt x="3996" y="27597"/>
                      </a:cubicBezTo>
                      <a:cubicBezTo>
                        <a:pt x="4262" y="27977"/>
                        <a:pt x="4528" y="28320"/>
                        <a:pt x="4795" y="28662"/>
                      </a:cubicBezTo>
                      <a:cubicBezTo>
                        <a:pt x="8885" y="33617"/>
                        <a:pt x="14922" y="36450"/>
                        <a:pt x="21255" y="36450"/>
                      </a:cubicBezTo>
                      <a:cubicBezTo>
                        <a:pt x="22168" y="36450"/>
                        <a:pt x="23087" y="36391"/>
                        <a:pt x="24007" y="36271"/>
                      </a:cubicBezTo>
                      <a:cubicBezTo>
                        <a:pt x="24235" y="36233"/>
                        <a:pt x="24501" y="36157"/>
                        <a:pt x="24692" y="36005"/>
                      </a:cubicBezTo>
                      <a:cubicBezTo>
                        <a:pt x="25338" y="35586"/>
                        <a:pt x="25871" y="35092"/>
                        <a:pt x="26366" y="34483"/>
                      </a:cubicBezTo>
                      <a:cubicBezTo>
                        <a:pt x="27849" y="32771"/>
                        <a:pt x="29105" y="30831"/>
                        <a:pt x="30094" y="28776"/>
                      </a:cubicBezTo>
                      <a:cubicBezTo>
                        <a:pt x="30703" y="27483"/>
                        <a:pt x="31273" y="26075"/>
                        <a:pt x="31235" y="24629"/>
                      </a:cubicBezTo>
                      <a:cubicBezTo>
                        <a:pt x="31235" y="23412"/>
                        <a:pt x="30703" y="22271"/>
                        <a:pt x="29790" y="21472"/>
                      </a:cubicBezTo>
                      <a:cubicBezTo>
                        <a:pt x="29599" y="21282"/>
                        <a:pt x="29447" y="21053"/>
                        <a:pt x="29447" y="20825"/>
                      </a:cubicBezTo>
                      <a:cubicBezTo>
                        <a:pt x="29371" y="16983"/>
                        <a:pt x="28572" y="13178"/>
                        <a:pt x="27050" y="9678"/>
                      </a:cubicBezTo>
                      <a:cubicBezTo>
                        <a:pt x="26898" y="9336"/>
                        <a:pt x="26746" y="8955"/>
                        <a:pt x="26594" y="8613"/>
                      </a:cubicBezTo>
                      <a:cubicBezTo>
                        <a:pt x="25795" y="6939"/>
                        <a:pt x="24768" y="5417"/>
                        <a:pt x="23512" y="4048"/>
                      </a:cubicBezTo>
                      <a:cubicBezTo>
                        <a:pt x="20913" y="1419"/>
                        <a:pt x="17393" y="1"/>
                        <a:pt x="13781" y="1"/>
                      </a:cubicBezTo>
                      <a:close/>
                    </a:path>
                  </a:pathLst>
                </a:custGeom>
                <a:solidFill>
                  <a:srgbClr val="FFA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8"/>
                <p:cNvSpPr/>
                <p:nvPr/>
              </p:nvSpPr>
              <p:spPr>
                <a:xfrm>
                  <a:off x="296400" y="2994600"/>
                  <a:ext cx="185475" cy="132350"/>
                </a:xfrm>
                <a:custGeom>
                  <a:avLst/>
                  <a:gdLst/>
                  <a:ahLst/>
                  <a:cxnLst/>
                  <a:rect l="l" t="t" r="r" b="b"/>
                  <a:pathLst>
                    <a:path w="7419" h="5294" extrusionOk="0">
                      <a:moveTo>
                        <a:pt x="3522" y="1"/>
                      </a:moveTo>
                      <a:cubicBezTo>
                        <a:pt x="2359" y="1"/>
                        <a:pt x="1155" y="457"/>
                        <a:pt x="571" y="1409"/>
                      </a:cubicBezTo>
                      <a:cubicBezTo>
                        <a:pt x="0" y="2399"/>
                        <a:pt x="419" y="3768"/>
                        <a:pt x="1294" y="4491"/>
                      </a:cubicBezTo>
                      <a:cubicBezTo>
                        <a:pt x="2021" y="5015"/>
                        <a:pt x="2883" y="5294"/>
                        <a:pt x="3758" y="5294"/>
                      </a:cubicBezTo>
                      <a:cubicBezTo>
                        <a:pt x="4027" y="5294"/>
                        <a:pt x="4297" y="5267"/>
                        <a:pt x="4566" y="5214"/>
                      </a:cubicBezTo>
                      <a:cubicBezTo>
                        <a:pt x="5859" y="5024"/>
                        <a:pt x="7077" y="3806"/>
                        <a:pt x="7419" y="2551"/>
                      </a:cubicBezTo>
                      <a:cubicBezTo>
                        <a:pt x="6848" y="1257"/>
                        <a:pt x="5707" y="344"/>
                        <a:pt x="4337" y="78"/>
                      </a:cubicBezTo>
                      <a:cubicBezTo>
                        <a:pt x="4074" y="27"/>
                        <a:pt x="3799" y="1"/>
                        <a:pt x="3522" y="1"/>
                      </a:cubicBezTo>
                      <a:close/>
                    </a:path>
                  </a:pathLst>
                </a:custGeom>
                <a:solidFill>
                  <a:srgbClr val="FFA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8"/>
                <p:cNvSpPr/>
                <p:nvPr/>
              </p:nvSpPr>
              <p:spPr>
                <a:xfrm>
                  <a:off x="516100" y="2711225"/>
                  <a:ext cx="244450" cy="235325"/>
                </a:xfrm>
                <a:custGeom>
                  <a:avLst/>
                  <a:gdLst/>
                  <a:ahLst/>
                  <a:cxnLst/>
                  <a:rect l="l" t="t" r="r" b="b"/>
                  <a:pathLst>
                    <a:path w="9778" h="9413" extrusionOk="0">
                      <a:moveTo>
                        <a:pt x="4608" y="1"/>
                      </a:moveTo>
                      <a:cubicBezTo>
                        <a:pt x="4201" y="1"/>
                        <a:pt x="3791" y="62"/>
                        <a:pt x="3386" y="190"/>
                      </a:cubicBezTo>
                      <a:cubicBezTo>
                        <a:pt x="1142" y="951"/>
                        <a:pt x="0" y="3576"/>
                        <a:pt x="799" y="6049"/>
                      </a:cubicBezTo>
                      <a:cubicBezTo>
                        <a:pt x="1483" y="8098"/>
                        <a:pt x="3256" y="9413"/>
                        <a:pt x="5126" y="9413"/>
                      </a:cubicBezTo>
                      <a:cubicBezTo>
                        <a:pt x="5547" y="9413"/>
                        <a:pt x="5973" y="9346"/>
                        <a:pt x="6392" y="9206"/>
                      </a:cubicBezTo>
                      <a:cubicBezTo>
                        <a:pt x="8637" y="8483"/>
                        <a:pt x="9778" y="5858"/>
                        <a:pt x="8979" y="3386"/>
                      </a:cubicBezTo>
                      <a:cubicBezTo>
                        <a:pt x="8290" y="1320"/>
                        <a:pt x="6494" y="1"/>
                        <a:pt x="46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8"/>
                <p:cNvSpPr/>
                <p:nvPr/>
              </p:nvSpPr>
              <p:spPr>
                <a:xfrm>
                  <a:off x="516100" y="2697900"/>
                  <a:ext cx="224475" cy="164550"/>
                </a:xfrm>
                <a:custGeom>
                  <a:avLst/>
                  <a:gdLst/>
                  <a:ahLst/>
                  <a:cxnLst/>
                  <a:rect l="l" t="t" r="r" b="b"/>
                  <a:pathLst>
                    <a:path w="8979" h="6582" fill="none" extrusionOk="0">
                      <a:moveTo>
                        <a:pt x="799" y="6582"/>
                      </a:moveTo>
                      <a:cubicBezTo>
                        <a:pt x="0" y="4109"/>
                        <a:pt x="1142" y="1484"/>
                        <a:pt x="3386" y="761"/>
                      </a:cubicBezTo>
                      <a:cubicBezTo>
                        <a:pt x="5669" y="0"/>
                        <a:pt x="8142" y="1408"/>
                        <a:pt x="8979" y="3919"/>
                      </a:cubicBezTo>
                    </a:path>
                  </a:pathLst>
                </a:custGeom>
                <a:noFill/>
                <a:ln w="95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8"/>
                <p:cNvSpPr/>
                <p:nvPr/>
              </p:nvSpPr>
              <p:spPr>
                <a:xfrm>
                  <a:off x="511350" y="2604500"/>
                  <a:ext cx="148400" cy="84850"/>
                </a:xfrm>
                <a:custGeom>
                  <a:avLst/>
                  <a:gdLst/>
                  <a:ahLst/>
                  <a:cxnLst/>
                  <a:rect l="l" t="t" r="r" b="b"/>
                  <a:pathLst>
                    <a:path w="5936" h="3394" extrusionOk="0">
                      <a:moveTo>
                        <a:pt x="3369" y="0"/>
                      </a:moveTo>
                      <a:cubicBezTo>
                        <a:pt x="2928" y="0"/>
                        <a:pt x="2483" y="77"/>
                        <a:pt x="2055" y="236"/>
                      </a:cubicBezTo>
                      <a:cubicBezTo>
                        <a:pt x="837" y="807"/>
                        <a:pt x="38" y="2024"/>
                        <a:pt x="0" y="3394"/>
                      </a:cubicBezTo>
                      <a:cubicBezTo>
                        <a:pt x="1355" y="1831"/>
                        <a:pt x="3279" y="934"/>
                        <a:pt x="5341" y="934"/>
                      </a:cubicBezTo>
                      <a:cubicBezTo>
                        <a:pt x="5538" y="934"/>
                        <a:pt x="5736" y="942"/>
                        <a:pt x="5935" y="959"/>
                      </a:cubicBezTo>
                      <a:cubicBezTo>
                        <a:pt x="5213" y="340"/>
                        <a:pt x="4298" y="0"/>
                        <a:pt x="33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8"/>
                <p:cNvSpPr/>
                <p:nvPr/>
              </p:nvSpPr>
              <p:spPr>
                <a:xfrm>
                  <a:off x="802375" y="2588975"/>
                  <a:ext cx="112275" cy="47125"/>
                </a:xfrm>
                <a:custGeom>
                  <a:avLst/>
                  <a:gdLst/>
                  <a:ahLst/>
                  <a:cxnLst/>
                  <a:rect l="l" t="t" r="r" b="b"/>
                  <a:pathLst>
                    <a:path w="4491" h="1885" extrusionOk="0">
                      <a:moveTo>
                        <a:pt x="2522" y="0"/>
                      </a:moveTo>
                      <a:cubicBezTo>
                        <a:pt x="2291" y="0"/>
                        <a:pt x="2059" y="19"/>
                        <a:pt x="1827" y="58"/>
                      </a:cubicBezTo>
                      <a:cubicBezTo>
                        <a:pt x="914" y="248"/>
                        <a:pt x="191" y="933"/>
                        <a:pt x="1" y="1884"/>
                      </a:cubicBezTo>
                      <a:cubicBezTo>
                        <a:pt x="1248" y="967"/>
                        <a:pt x="2778" y="475"/>
                        <a:pt x="4318" y="475"/>
                      </a:cubicBezTo>
                      <a:cubicBezTo>
                        <a:pt x="4376" y="475"/>
                        <a:pt x="4433" y="475"/>
                        <a:pt x="4490" y="477"/>
                      </a:cubicBezTo>
                      <a:cubicBezTo>
                        <a:pt x="3866" y="164"/>
                        <a:pt x="3199" y="0"/>
                        <a:pt x="25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8"/>
                <p:cNvSpPr/>
                <p:nvPr/>
              </p:nvSpPr>
              <p:spPr>
                <a:xfrm>
                  <a:off x="800475" y="2657850"/>
                  <a:ext cx="171225" cy="215825"/>
                </a:xfrm>
                <a:custGeom>
                  <a:avLst/>
                  <a:gdLst/>
                  <a:ahLst/>
                  <a:cxnLst/>
                  <a:rect l="l" t="t" r="r" b="b"/>
                  <a:pathLst>
                    <a:path w="6849" h="8633" extrusionOk="0">
                      <a:moveTo>
                        <a:pt x="2790" y="1"/>
                      </a:moveTo>
                      <a:cubicBezTo>
                        <a:pt x="2606" y="1"/>
                        <a:pt x="2424" y="27"/>
                        <a:pt x="2245" y="80"/>
                      </a:cubicBezTo>
                      <a:cubicBezTo>
                        <a:pt x="724" y="499"/>
                        <a:pt x="1" y="2743"/>
                        <a:pt x="647" y="5102"/>
                      </a:cubicBezTo>
                      <a:cubicBezTo>
                        <a:pt x="1257" y="7169"/>
                        <a:pt x="2712" y="8632"/>
                        <a:pt x="4098" y="8632"/>
                      </a:cubicBezTo>
                      <a:cubicBezTo>
                        <a:pt x="4268" y="8632"/>
                        <a:pt x="4437" y="8610"/>
                        <a:pt x="4604" y="8564"/>
                      </a:cubicBezTo>
                      <a:cubicBezTo>
                        <a:pt x="6164" y="8146"/>
                        <a:pt x="6849" y="5901"/>
                        <a:pt x="6202" y="3542"/>
                      </a:cubicBezTo>
                      <a:cubicBezTo>
                        <a:pt x="5631" y="1460"/>
                        <a:pt x="4171" y="1"/>
                        <a:pt x="27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8"/>
                <p:cNvSpPr/>
                <p:nvPr/>
              </p:nvSpPr>
              <p:spPr>
                <a:xfrm>
                  <a:off x="800475" y="2648425"/>
                  <a:ext cx="155050" cy="137000"/>
                </a:xfrm>
                <a:custGeom>
                  <a:avLst/>
                  <a:gdLst/>
                  <a:ahLst/>
                  <a:cxnLst/>
                  <a:rect l="l" t="t" r="r" b="b"/>
                  <a:pathLst>
                    <a:path w="6202" h="5480" fill="none" extrusionOk="0">
                      <a:moveTo>
                        <a:pt x="686" y="5479"/>
                      </a:moveTo>
                      <a:cubicBezTo>
                        <a:pt x="1" y="3120"/>
                        <a:pt x="724" y="876"/>
                        <a:pt x="2245" y="457"/>
                      </a:cubicBezTo>
                      <a:cubicBezTo>
                        <a:pt x="3805" y="1"/>
                        <a:pt x="5555" y="1561"/>
                        <a:pt x="6202" y="3919"/>
                      </a:cubicBezTo>
                    </a:path>
                  </a:pathLst>
                </a:custGeom>
                <a:noFill/>
                <a:ln w="95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8"/>
                <p:cNvSpPr/>
                <p:nvPr/>
              </p:nvSpPr>
              <p:spPr>
                <a:xfrm>
                  <a:off x="601700" y="2746400"/>
                  <a:ext cx="154100" cy="154100"/>
                </a:xfrm>
                <a:custGeom>
                  <a:avLst/>
                  <a:gdLst/>
                  <a:ahLst/>
                  <a:cxnLst/>
                  <a:rect l="l" t="t" r="r" b="b"/>
                  <a:pathLst>
                    <a:path w="6164" h="6164" extrusionOk="0">
                      <a:moveTo>
                        <a:pt x="2819" y="0"/>
                      </a:moveTo>
                      <a:cubicBezTo>
                        <a:pt x="2576" y="0"/>
                        <a:pt x="2332" y="37"/>
                        <a:pt x="2093" y="114"/>
                      </a:cubicBezTo>
                      <a:cubicBezTo>
                        <a:pt x="685" y="571"/>
                        <a:pt x="0" y="2283"/>
                        <a:pt x="533" y="3919"/>
                      </a:cubicBezTo>
                      <a:cubicBezTo>
                        <a:pt x="975" y="5277"/>
                        <a:pt x="2152" y="6164"/>
                        <a:pt x="3345" y="6164"/>
                      </a:cubicBezTo>
                      <a:cubicBezTo>
                        <a:pt x="3588" y="6164"/>
                        <a:pt x="3833" y="6127"/>
                        <a:pt x="4071" y="6049"/>
                      </a:cubicBezTo>
                      <a:cubicBezTo>
                        <a:pt x="5479" y="5593"/>
                        <a:pt x="6164" y="3881"/>
                        <a:pt x="5631" y="2245"/>
                      </a:cubicBezTo>
                      <a:cubicBezTo>
                        <a:pt x="5189" y="886"/>
                        <a:pt x="4012" y="0"/>
                        <a:pt x="28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8"/>
                <p:cNvSpPr/>
                <p:nvPr/>
              </p:nvSpPr>
              <p:spPr>
                <a:xfrm>
                  <a:off x="817600" y="2877525"/>
                  <a:ext cx="99900" cy="84800"/>
                </a:xfrm>
                <a:custGeom>
                  <a:avLst/>
                  <a:gdLst/>
                  <a:ahLst/>
                  <a:cxnLst/>
                  <a:rect l="l" t="t" r="r" b="b"/>
                  <a:pathLst>
                    <a:path w="3996" h="3392" extrusionOk="0">
                      <a:moveTo>
                        <a:pt x="2264" y="1"/>
                      </a:moveTo>
                      <a:cubicBezTo>
                        <a:pt x="2219" y="1"/>
                        <a:pt x="2175" y="2"/>
                        <a:pt x="2131" y="5"/>
                      </a:cubicBezTo>
                      <a:cubicBezTo>
                        <a:pt x="1560" y="81"/>
                        <a:pt x="1028" y="234"/>
                        <a:pt x="533" y="500"/>
                      </a:cubicBezTo>
                      <a:lnTo>
                        <a:pt x="1" y="2440"/>
                      </a:lnTo>
                      <a:cubicBezTo>
                        <a:pt x="77" y="2783"/>
                        <a:pt x="305" y="3087"/>
                        <a:pt x="609" y="3239"/>
                      </a:cubicBezTo>
                      <a:cubicBezTo>
                        <a:pt x="812" y="3341"/>
                        <a:pt x="1032" y="3391"/>
                        <a:pt x="1257" y="3391"/>
                      </a:cubicBezTo>
                      <a:cubicBezTo>
                        <a:pt x="1370" y="3391"/>
                        <a:pt x="1484" y="3379"/>
                        <a:pt x="1598" y="3353"/>
                      </a:cubicBezTo>
                      <a:cubicBezTo>
                        <a:pt x="2283" y="3315"/>
                        <a:pt x="2930" y="3011"/>
                        <a:pt x="3424" y="2516"/>
                      </a:cubicBezTo>
                      <a:cubicBezTo>
                        <a:pt x="3919" y="1984"/>
                        <a:pt x="3995" y="1185"/>
                        <a:pt x="3615" y="614"/>
                      </a:cubicBezTo>
                      <a:cubicBezTo>
                        <a:pt x="3266" y="195"/>
                        <a:pt x="2757" y="1"/>
                        <a:pt x="2264" y="1"/>
                      </a:cubicBezTo>
                      <a:close/>
                    </a:path>
                  </a:pathLst>
                </a:custGeom>
                <a:solidFill>
                  <a:srgbClr val="FFA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8"/>
                <p:cNvSpPr/>
                <p:nvPr/>
              </p:nvSpPr>
              <p:spPr>
                <a:xfrm>
                  <a:off x="817600" y="2876700"/>
                  <a:ext cx="99900" cy="86575"/>
                </a:xfrm>
                <a:custGeom>
                  <a:avLst/>
                  <a:gdLst/>
                  <a:ahLst/>
                  <a:cxnLst/>
                  <a:rect l="l" t="t" r="r" b="b"/>
                  <a:pathLst>
                    <a:path w="3996" h="3463" fill="none" extrusionOk="0">
                      <a:moveTo>
                        <a:pt x="533" y="533"/>
                      </a:moveTo>
                      <a:cubicBezTo>
                        <a:pt x="1028" y="267"/>
                        <a:pt x="1560" y="114"/>
                        <a:pt x="2131" y="38"/>
                      </a:cubicBezTo>
                      <a:cubicBezTo>
                        <a:pt x="2664" y="0"/>
                        <a:pt x="3234" y="191"/>
                        <a:pt x="3615" y="647"/>
                      </a:cubicBezTo>
                      <a:cubicBezTo>
                        <a:pt x="3995" y="1218"/>
                        <a:pt x="3919" y="2017"/>
                        <a:pt x="3424" y="2549"/>
                      </a:cubicBezTo>
                      <a:cubicBezTo>
                        <a:pt x="2930" y="3044"/>
                        <a:pt x="2283" y="3348"/>
                        <a:pt x="1598" y="3386"/>
                      </a:cubicBezTo>
                      <a:cubicBezTo>
                        <a:pt x="1256" y="3462"/>
                        <a:pt x="914" y="3424"/>
                        <a:pt x="609" y="3272"/>
                      </a:cubicBezTo>
                      <a:cubicBezTo>
                        <a:pt x="305" y="3120"/>
                        <a:pt x="77" y="2816"/>
                        <a:pt x="1" y="2473"/>
                      </a:cubicBezTo>
                    </a:path>
                  </a:pathLst>
                </a:custGeom>
                <a:noFill/>
                <a:ln w="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8"/>
                <p:cNvSpPr/>
                <p:nvPr/>
              </p:nvSpPr>
              <p:spPr>
                <a:xfrm>
                  <a:off x="610250" y="3003200"/>
                  <a:ext cx="302475" cy="171800"/>
                </a:xfrm>
                <a:custGeom>
                  <a:avLst/>
                  <a:gdLst/>
                  <a:ahLst/>
                  <a:cxnLst/>
                  <a:rect l="l" t="t" r="r" b="b"/>
                  <a:pathLst>
                    <a:path w="12099" h="6872" extrusionOk="0">
                      <a:moveTo>
                        <a:pt x="12099" y="0"/>
                      </a:moveTo>
                      <a:lnTo>
                        <a:pt x="12099" y="0"/>
                      </a:lnTo>
                      <a:cubicBezTo>
                        <a:pt x="11718" y="114"/>
                        <a:pt x="11376" y="190"/>
                        <a:pt x="11034" y="266"/>
                      </a:cubicBezTo>
                      <a:cubicBezTo>
                        <a:pt x="9196" y="721"/>
                        <a:pt x="7314" y="951"/>
                        <a:pt x="5436" y="951"/>
                      </a:cubicBezTo>
                      <a:cubicBezTo>
                        <a:pt x="3853" y="951"/>
                        <a:pt x="2272" y="787"/>
                        <a:pt x="724" y="457"/>
                      </a:cubicBezTo>
                      <a:lnTo>
                        <a:pt x="1" y="305"/>
                      </a:lnTo>
                      <a:lnTo>
                        <a:pt x="1" y="305"/>
                      </a:lnTo>
                      <a:cubicBezTo>
                        <a:pt x="648" y="1370"/>
                        <a:pt x="1370" y="2359"/>
                        <a:pt x="2245" y="3272"/>
                      </a:cubicBezTo>
                      <a:cubicBezTo>
                        <a:pt x="3159" y="4299"/>
                        <a:pt x="4224" y="5174"/>
                        <a:pt x="5403" y="5897"/>
                      </a:cubicBezTo>
                      <a:cubicBezTo>
                        <a:pt x="5784" y="6163"/>
                        <a:pt x="6164" y="6354"/>
                        <a:pt x="6544" y="6506"/>
                      </a:cubicBezTo>
                      <a:cubicBezTo>
                        <a:pt x="6925" y="6696"/>
                        <a:pt x="7305" y="6772"/>
                        <a:pt x="7686" y="6848"/>
                      </a:cubicBezTo>
                      <a:cubicBezTo>
                        <a:pt x="7802" y="6864"/>
                        <a:pt x="7918" y="6872"/>
                        <a:pt x="8032" y="6872"/>
                      </a:cubicBezTo>
                      <a:cubicBezTo>
                        <a:pt x="8740" y="6872"/>
                        <a:pt x="9401" y="6573"/>
                        <a:pt x="9892" y="6049"/>
                      </a:cubicBezTo>
                      <a:lnTo>
                        <a:pt x="120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8"/>
                <p:cNvSpPr/>
                <p:nvPr/>
              </p:nvSpPr>
              <p:spPr>
                <a:xfrm>
                  <a:off x="628325" y="3010800"/>
                  <a:ext cx="257775" cy="56900"/>
                </a:xfrm>
                <a:custGeom>
                  <a:avLst/>
                  <a:gdLst/>
                  <a:ahLst/>
                  <a:cxnLst/>
                  <a:rect l="l" t="t" r="r" b="b"/>
                  <a:pathLst>
                    <a:path w="10311" h="2276" extrusionOk="0">
                      <a:moveTo>
                        <a:pt x="10311" y="1"/>
                      </a:moveTo>
                      <a:cubicBezTo>
                        <a:pt x="8491" y="430"/>
                        <a:pt x="6627" y="650"/>
                        <a:pt x="4767" y="650"/>
                      </a:cubicBezTo>
                      <a:cubicBezTo>
                        <a:pt x="3166" y="650"/>
                        <a:pt x="1567" y="487"/>
                        <a:pt x="1" y="153"/>
                      </a:cubicBezTo>
                      <a:lnTo>
                        <a:pt x="1" y="153"/>
                      </a:lnTo>
                      <a:cubicBezTo>
                        <a:pt x="2081" y="1549"/>
                        <a:pt x="4496" y="2275"/>
                        <a:pt x="6949" y="2275"/>
                      </a:cubicBezTo>
                      <a:cubicBezTo>
                        <a:pt x="7905" y="2275"/>
                        <a:pt x="8867" y="2165"/>
                        <a:pt x="9816" y="1941"/>
                      </a:cubicBezTo>
                      <a:lnTo>
                        <a:pt x="103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8"/>
                <p:cNvSpPr/>
                <p:nvPr/>
              </p:nvSpPr>
              <p:spPr>
                <a:xfrm>
                  <a:off x="666375" y="3070575"/>
                  <a:ext cx="146500" cy="95275"/>
                </a:xfrm>
                <a:custGeom>
                  <a:avLst/>
                  <a:gdLst/>
                  <a:ahLst/>
                  <a:cxnLst/>
                  <a:rect l="l" t="t" r="r" b="b"/>
                  <a:pathLst>
                    <a:path w="5860" h="3811" extrusionOk="0">
                      <a:moveTo>
                        <a:pt x="1157" y="1"/>
                      </a:moveTo>
                      <a:cubicBezTo>
                        <a:pt x="741" y="1"/>
                        <a:pt x="313" y="158"/>
                        <a:pt x="39" y="501"/>
                      </a:cubicBezTo>
                      <a:cubicBezTo>
                        <a:pt x="0" y="501"/>
                        <a:pt x="0" y="539"/>
                        <a:pt x="0" y="577"/>
                      </a:cubicBezTo>
                      <a:cubicBezTo>
                        <a:pt x="914" y="1604"/>
                        <a:pt x="1979" y="2479"/>
                        <a:pt x="3158" y="3202"/>
                      </a:cubicBezTo>
                      <a:cubicBezTo>
                        <a:pt x="3539" y="3430"/>
                        <a:pt x="3919" y="3620"/>
                        <a:pt x="4299" y="3811"/>
                      </a:cubicBezTo>
                      <a:cubicBezTo>
                        <a:pt x="4642" y="3735"/>
                        <a:pt x="4946" y="3544"/>
                        <a:pt x="5213" y="3316"/>
                      </a:cubicBezTo>
                      <a:cubicBezTo>
                        <a:pt x="5859" y="2745"/>
                        <a:pt x="5593" y="2213"/>
                        <a:pt x="5060" y="1642"/>
                      </a:cubicBezTo>
                      <a:cubicBezTo>
                        <a:pt x="4071" y="577"/>
                        <a:pt x="2702" y="6"/>
                        <a:pt x="1294" y="6"/>
                      </a:cubicBezTo>
                      <a:cubicBezTo>
                        <a:pt x="1249" y="3"/>
                        <a:pt x="1203" y="1"/>
                        <a:pt x="1157" y="1"/>
                      </a:cubicBezTo>
                      <a:close/>
                    </a:path>
                  </a:pathLst>
                </a:custGeom>
                <a:solidFill>
                  <a:srgbClr val="FF8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8"/>
                <p:cNvSpPr/>
                <p:nvPr/>
              </p:nvSpPr>
              <p:spPr>
                <a:xfrm>
                  <a:off x="352500" y="3049800"/>
                  <a:ext cx="79925" cy="27600"/>
                </a:xfrm>
                <a:custGeom>
                  <a:avLst/>
                  <a:gdLst/>
                  <a:ahLst/>
                  <a:cxnLst/>
                  <a:rect l="l" t="t" r="r" b="b"/>
                  <a:pathLst>
                    <a:path w="3197" h="1104" fill="none" extrusionOk="0">
                      <a:moveTo>
                        <a:pt x="1" y="685"/>
                      </a:moveTo>
                      <a:cubicBezTo>
                        <a:pt x="1028" y="0"/>
                        <a:pt x="2360" y="191"/>
                        <a:pt x="3197" y="1104"/>
                      </a:cubicBezTo>
                    </a:path>
                  </a:pathLst>
                </a:custGeom>
                <a:noFill/>
                <a:ln w="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8"/>
                <p:cNvSpPr/>
                <p:nvPr/>
              </p:nvSpPr>
              <p:spPr>
                <a:xfrm>
                  <a:off x="417175" y="2303925"/>
                  <a:ext cx="518375" cy="247575"/>
                </a:xfrm>
                <a:custGeom>
                  <a:avLst/>
                  <a:gdLst/>
                  <a:ahLst/>
                  <a:cxnLst/>
                  <a:rect l="l" t="t" r="r" b="b"/>
                  <a:pathLst>
                    <a:path w="20735" h="9903" extrusionOk="0">
                      <a:moveTo>
                        <a:pt x="7751" y="0"/>
                      </a:moveTo>
                      <a:cubicBezTo>
                        <a:pt x="6664" y="0"/>
                        <a:pt x="5570" y="128"/>
                        <a:pt x="4490" y="389"/>
                      </a:cubicBezTo>
                      <a:cubicBezTo>
                        <a:pt x="2854" y="808"/>
                        <a:pt x="1332" y="1569"/>
                        <a:pt x="1" y="2558"/>
                      </a:cubicBezTo>
                      <a:cubicBezTo>
                        <a:pt x="3416" y="7267"/>
                        <a:pt x="8824" y="9903"/>
                        <a:pt x="14393" y="9903"/>
                      </a:cubicBezTo>
                      <a:cubicBezTo>
                        <a:pt x="16518" y="9903"/>
                        <a:pt x="18665" y="9519"/>
                        <a:pt x="20735" y="8721"/>
                      </a:cubicBezTo>
                      <a:cubicBezTo>
                        <a:pt x="19974" y="7047"/>
                        <a:pt x="18909" y="5487"/>
                        <a:pt x="17615" y="4118"/>
                      </a:cubicBezTo>
                      <a:cubicBezTo>
                        <a:pt x="14975" y="1448"/>
                        <a:pt x="11408" y="0"/>
                        <a:pt x="77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8"/>
                <p:cNvSpPr/>
                <p:nvPr/>
              </p:nvSpPr>
              <p:spPr>
                <a:xfrm>
                  <a:off x="266900" y="2362150"/>
                  <a:ext cx="266350" cy="443250"/>
                </a:xfrm>
                <a:custGeom>
                  <a:avLst/>
                  <a:gdLst/>
                  <a:ahLst/>
                  <a:cxnLst/>
                  <a:rect l="l" t="t" r="r" b="b"/>
                  <a:pathLst>
                    <a:path w="10654" h="17730" extrusionOk="0">
                      <a:moveTo>
                        <a:pt x="6316" y="0"/>
                      </a:moveTo>
                      <a:lnTo>
                        <a:pt x="6164" y="115"/>
                      </a:lnTo>
                      <a:cubicBezTo>
                        <a:pt x="3615" y="2017"/>
                        <a:pt x="1713" y="4718"/>
                        <a:pt x="876" y="7800"/>
                      </a:cubicBezTo>
                      <a:cubicBezTo>
                        <a:pt x="39" y="11033"/>
                        <a:pt x="1" y="14457"/>
                        <a:pt x="724" y="17729"/>
                      </a:cubicBezTo>
                      <a:cubicBezTo>
                        <a:pt x="3463" y="16321"/>
                        <a:pt x="5822" y="14229"/>
                        <a:pt x="7496" y="11680"/>
                      </a:cubicBezTo>
                      <a:cubicBezTo>
                        <a:pt x="9284" y="9055"/>
                        <a:pt x="10311" y="6011"/>
                        <a:pt x="10539" y="2854"/>
                      </a:cubicBezTo>
                      <a:cubicBezTo>
                        <a:pt x="10653" y="1180"/>
                        <a:pt x="8218" y="77"/>
                        <a:pt x="6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8"/>
                <p:cNvSpPr/>
                <p:nvPr/>
              </p:nvSpPr>
              <p:spPr>
                <a:xfrm>
                  <a:off x="276425" y="2589250"/>
                  <a:ext cx="253025" cy="468175"/>
                </a:xfrm>
                <a:custGeom>
                  <a:avLst/>
                  <a:gdLst/>
                  <a:ahLst/>
                  <a:cxnLst/>
                  <a:rect l="l" t="t" r="r" b="b"/>
                  <a:pathLst>
                    <a:path w="10121" h="18727" extrusionOk="0">
                      <a:moveTo>
                        <a:pt x="6285" y="1"/>
                      </a:moveTo>
                      <a:cubicBezTo>
                        <a:pt x="5529" y="1"/>
                        <a:pt x="4718" y="237"/>
                        <a:pt x="4109" y="542"/>
                      </a:cubicBezTo>
                      <a:cubicBezTo>
                        <a:pt x="3196" y="1074"/>
                        <a:pt x="2435" y="1797"/>
                        <a:pt x="1903" y="2672"/>
                      </a:cubicBezTo>
                      <a:cubicBezTo>
                        <a:pt x="951" y="3966"/>
                        <a:pt x="305" y="5449"/>
                        <a:pt x="0" y="7047"/>
                      </a:cubicBezTo>
                      <a:cubicBezTo>
                        <a:pt x="38" y="7504"/>
                        <a:pt x="114" y="7998"/>
                        <a:pt x="229" y="8455"/>
                      </a:cubicBezTo>
                      <a:cubicBezTo>
                        <a:pt x="837" y="11308"/>
                        <a:pt x="1979" y="14047"/>
                        <a:pt x="3653" y="16444"/>
                      </a:cubicBezTo>
                      <a:cubicBezTo>
                        <a:pt x="4490" y="16558"/>
                        <a:pt x="5288" y="16824"/>
                        <a:pt x="6049" y="17205"/>
                      </a:cubicBezTo>
                      <a:cubicBezTo>
                        <a:pt x="6658" y="17547"/>
                        <a:pt x="7267" y="17928"/>
                        <a:pt x="7876" y="18232"/>
                      </a:cubicBezTo>
                      <a:cubicBezTo>
                        <a:pt x="8560" y="18575"/>
                        <a:pt x="9321" y="18727"/>
                        <a:pt x="10120" y="18727"/>
                      </a:cubicBezTo>
                      <a:cubicBezTo>
                        <a:pt x="7495" y="16520"/>
                        <a:pt x="5897" y="13362"/>
                        <a:pt x="5669" y="9977"/>
                      </a:cubicBezTo>
                      <a:cubicBezTo>
                        <a:pt x="7609" y="7085"/>
                        <a:pt x="8218" y="3547"/>
                        <a:pt x="7343" y="199"/>
                      </a:cubicBezTo>
                      <a:cubicBezTo>
                        <a:pt x="7026" y="60"/>
                        <a:pt x="6662" y="1"/>
                        <a:pt x="62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8"/>
                <p:cNvSpPr/>
                <p:nvPr/>
              </p:nvSpPr>
              <p:spPr>
                <a:xfrm>
                  <a:off x="543675" y="2688375"/>
                  <a:ext cx="107500" cy="52350"/>
                </a:xfrm>
                <a:custGeom>
                  <a:avLst/>
                  <a:gdLst/>
                  <a:ahLst/>
                  <a:cxnLst/>
                  <a:rect l="l" t="t" r="r" b="b"/>
                  <a:pathLst>
                    <a:path w="4300" h="2094" fill="none" extrusionOk="0">
                      <a:moveTo>
                        <a:pt x="1" y="2093"/>
                      </a:moveTo>
                      <a:cubicBezTo>
                        <a:pt x="914" y="685"/>
                        <a:pt x="2664" y="1"/>
                        <a:pt x="4300" y="495"/>
                      </a:cubicBezTo>
                    </a:path>
                  </a:pathLst>
                </a:custGeom>
                <a:noFill/>
                <a:ln w="38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8"/>
                <p:cNvSpPr/>
                <p:nvPr/>
              </p:nvSpPr>
              <p:spPr>
                <a:xfrm>
                  <a:off x="810000" y="2638925"/>
                  <a:ext cx="69450" cy="50425"/>
                </a:xfrm>
                <a:custGeom>
                  <a:avLst/>
                  <a:gdLst/>
                  <a:ahLst/>
                  <a:cxnLst/>
                  <a:rect l="l" t="t" r="r" b="b"/>
                  <a:pathLst>
                    <a:path w="2778" h="2017" fill="none" extrusionOk="0">
                      <a:moveTo>
                        <a:pt x="0" y="2017"/>
                      </a:moveTo>
                      <a:cubicBezTo>
                        <a:pt x="305" y="761"/>
                        <a:pt x="1560" y="0"/>
                        <a:pt x="2777" y="343"/>
                      </a:cubicBezTo>
                    </a:path>
                  </a:pathLst>
                </a:custGeom>
                <a:noFill/>
                <a:ln w="38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8"/>
                <p:cNvSpPr/>
                <p:nvPr/>
              </p:nvSpPr>
              <p:spPr>
                <a:xfrm>
                  <a:off x="290700" y="2642725"/>
                  <a:ext cx="165500" cy="137925"/>
                </a:xfrm>
                <a:custGeom>
                  <a:avLst/>
                  <a:gdLst/>
                  <a:ahLst/>
                  <a:cxnLst/>
                  <a:rect l="l" t="t" r="r" b="b"/>
                  <a:pathLst>
                    <a:path w="6620" h="5517" fill="none" extrusionOk="0">
                      <a:moveTo>
                        <a:pt x="0" y="5517"/>
                      </a:moveTo>
                      <a:cubicBezTo>
                        <a:pt x="2549" y="4185"/>
                        <a:pt x="4603" y="2055"/>
                        <a:pt x="6620" y="0"/>
                      </a:cubicBezTo>
                    </a:path>
                  </a:pathLst>
                </a:custGeom>
                <a:noFill/>
                <a:ln w="38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8"/>
                <p:cNvSpPr/>
                <p:nvPr/>
              </p:nvSpPr>
              <p:spPr>
                <a:xfrm>
                  <a:off x="453325" y="2360250"/>
                  <a:ext cx="68500" cy="102750"/>
                </a:xfrm>
                <a:custGeom>
                  <a:avLst/>
                  <a:gdLst/>
                  <a:ahLst/>
                  <a:cxnLst/>
                  <a:rect l="l" t="t" r="r" b="b"/>
                  <a:pathLst>
                    <a:path w="2740" h="4110" fill="none" extrusionOk="0">
                      <a:moveTo>
                        <a:pt x="2740" y="4109"/>
                      </a:moveTo>
                      <a:cubicBezTo>
                        <a:pt x="1408" y="3082"/>
                        <a:pt x="419" y="1636"/>
                        <a:pt x="1" y="0"/>
                      </a:cubicBezTo>
                    </a:path>
                  </a:pathLst>
                </a:custGeom>
                <a:noFill/>
                <a:ln w="38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8"/>
                <p:cNvSpPr/>
                <p:nvPr/>
              </p:nvSpPr>
              <p:spPr>
                <a:xfrm>
                  <a:off x="288775" y="2477225"/>
                  <a:ext cx="214025" cy="206425"/>
                </a:xfrm>
                <a:custGeom>
                  <a:avLst/>
                  <a:gdLst/>
                  <a:ahLst/>
                  <a:cxnLst/>
                  <a:rect l="l" t="t" r="r" b="b"/>
                  <a:pathLst>
                    <a:path w="8561" h="8257" fill="none" extrusionOk="0">
                      <a:moveTo>
                        <a:pt x="8561" y="1"/>
                      </a:moveTo>
                      <a:cubicBezTo>
                        <a:pt x="7229" y="3995"/>
                        <a:pt x="4034" y="7077"/>
                        <a:pt x="1" y="8256"/>
                      </a:cubicBezTo>
                    </a:path>
                  </a:pathLst>
                </a:custGeom>
                <a:noFill/>
                <a:ln w="38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8"/>
                <p:cNvSpPr/>
                <p:nvPr/>
              </p:nvSpPr>
              <p:spPr>
                <a:xfrm>
                  <a:off x="291650" y="2439200"/>
                  <a:ext cx="168350" cy="175025"/>
                </a:xfrm>
                <a:custGeom>
                  <a:avLst/>
                  <a:gdLst/>
                  <a:ahLst/>
                  <a:cxnLst/>
                  <a:rect l="l" t="t" r="r" b="b"/>
                  <a:pathLst>
                    <a:path w="6734" h="7001" fill="none" extrusionOk="0">
                      <a:moveTo>
                        <a:pt x="0" y="7000"/>
                      </a:moveTo>
                      <a:cubicBezTo>
                        <a:pt x="913" y="6848"/>
                        <a:pt x="1750" y="6430"/>
                        <a:pt x="2435" y="5783"/>
                      </a:cubicBezTo>
                      <a:cubicBezTo>
                        <a:pt x="4299" y="4223"/>
                        <a:pt x="5783" y="2245"/>
                        <a:pt x="6734" y="0"/>
                      </a:cubicBezTo>
                    </a:path>
                  </a:pathLst>
                </a:custGeom>
                <a:noFill/>
                <a:ln w="38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8"/>
                <p:cNvSpPr/>
                <p:nvPr/>
              </p:nvSpPr>
              <p:spPr>
                <a:xfrm>
                  <a:off x="300200" y="2401150"/>
                  <a:ext cx="136975" cy="177875"/>
                </a:xfrm>
                <a:custGeom>
                  <a:avLst/>
                  <a:gdLst/>
                  <a:ahLst/>
                  <a:cxnLst/>
                  <a:rect l="l" t="t" r="r" b="b"/>
                  <a:pathLst>
                    <a:path w="5479" h="7115" fill="none" extrusionOk="0">
                      <a:moveTo>
                        <a:pt x="0" y="7115"/>
                      </a:moveTo>
                      <a:cubicBezTo>
                        <a:pt x="952" y="4185"/>
                        <a:pt x="2892" y="1674"/>
                        <a:pt x="5479" y="0"/>
                      </a:cubicBezTo>
                    </a:path>
                  </a:pathLst>
                </a:custGeom>
                <a:noFill/>
                <a:ln w="38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8"/>
                <p:cNvSpPr/>
                <p:nvPr/>
              </p:nvSpPr>
              <p:spPr>
                <a:xfrm>
                  <a:off x="518950" y="2445850"/>
                  <a:ext cx="370000" cy="50425"/>
                </a:xfrm>
                <a:custGeom>
                  <a:avLst/>
                  <a:gdLst/>
                  <a:ahLst/>
                  <a:cxnLst/>
                  <a:rect l="l" t="t" r="r" b="b"/>
                  <a:pathLst>
                    <a:path w="14800" h="2017" fill="none" extrusionOk="0">
                      <a:moveTo>
                        <a:pt x="1" y="0"/>
                      </a:moveTo>
                      <a:cubicBezTo>
                        <a:pt x="2397" y="761"/>
                        <a:pt x="4870" y="1294"/>
                        <a:pt x="7343" y="1674"/>
                      </a:cubicBezTo>
                      <a:cubicBezTo>
                        <a:pt x="9854" y="2017"/>
                        <a:pt x="12403" y="1826"/>
                        <a:pt x="14800" y="1066"/>
                      </a:cubicBezTo>
                    </a:path>
                  </a:pathLst>
                </a:custGeom>
                <a:noFill/>
                <a:ln w="38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8"/>
                <p:cNvSpPr/>
                <p:nvPr/>
              </p:nvSpPr>
              <p:spPr>
                <a:xfrm>
                  <a:off x="503725" y="2376425"/>
                  <a:ext cx="326275" cy="41875"/>
                </a:xfrm>
                <a:custGeom>
                  <a:avLst/>
                  <a:gdLst/>
                  <a:ahLst/>
                  <a:cxnLst/>
                  <a:rect l="l" t="t" r="r" b="b"/>
                  <a:pathLst>
                    <a:path w="13051" h="1675" fill="none" extrusionOk="0">
                      <a:moveTo>
                        <a:pt x="1" y="1674"/>
                      </a:moveTo>
                      <a:cubicBezTo>
                        <a:pt x="4186" y="266"/>
                        <a:pt x="8713" y="0"/>
                        <a:pt x="13050" y="951"/>
                      </a:cubicBezTo>
                    </a:path>
                  </a:pathLst>
                </a:custGeom>
                <a:noFill/>
                <a:ln w="38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8"/>
                <p:cNvSpPr/>
                <p:nvPr/>
              </p:nvSpPr>
              <p:spPr>
                <a:xfrm>
                  <a:off x="481850" y="2321250"/>
                  <a:ext cx="253975" cy="57100"/>
                </a:xfrm>
                <a:custGeom>
                  <a:avLst/>
                  <a:gdLst/>
                  <a:ahLst/>
                  <a:cxnLst/>
                  <a:rect l="l" t="t" r="r" b="b"/>
                  <a:pathLst>
                    <a:path w="10159" h="2284" fill="none" extrusionOk="0">
                      <a:moveTo>
                        <a:pt x="1" y="2283"/>
                      </a:moveTo>
                      <a:cubicBezTo>
                        <a:pt x="3044" y="495"/>
                        <a:pt x="6735" y="1"/>
                        <a:pt x="10159" y="952"/>
                      </a:cubicBezTo>
                    </a:path>
                  </a:pathLst>
                </a:custGeom>
                <a:noFill/>
                <a:ln w="38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8"/>
                <p:cNvSpPr/>
                <p:nvPr/>
              </p:nvSpPr>
              <p:spPr>
                <a:xfrm>
                  <a:off x="315425" y="2667450"/>
                  <a:ext cx="143625" cy="171225"/>
                </a:xfrm>
                <a:custGeom>
                  <a:avLst/>
                  <a:gdLst/>
                  <a:ahLst/>
                  <a:cxnLst/>
                  <a:rect l="l" t="t" r="r" b="b"/>
                  <a:pathLst>
                    <a:path w="5745" h="6849" fill="none" extrusionOk="0">
                      <a:moveTo>
                        <a:pt x="5745" y="1"/>
                      </a:moveTo>
                      <a:cubicBezTo>
                        <a:pt x="5098" y="3120"/>
                        <a:pt x="2930" y="5669"/>
                        <a:pt x="0" y="6849"/>
                      </a:cubicBezTo>
                    </a:path>
                  </a:pathLst>
                </a:custGeom>
                <a:noFill/>
                <a:ln w="38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8"/>
                <p:cNvSpPr/>
                <p:nvPr/>
              </p:nvSpPr>
              <p:spPr>
                <a:xfrm>
                  <a:off x="323025" y="2848175"/>
                  <a:ext cx="86575" cy="42800"/>
                </a:xfrm>
                <a:custGeom>
                  <a:avLst/>
                  <a:gdLst/>
                  <a:ahLst/>
                  <a:cxnLst/>
                  <a:rect l="l" t="t" r="r" b="b"/>
                  <a:pathLst>
                    <a:path w="3463" h="1712" fill="none" extrusionOk="0">
                      <a:moveTo>
                        <a:pt x="1" y="1712"/>
                      </a:moveTo>
                      <a:cubicBezTo>
                        <a:pt x="1256" y="1446"/>
                        <a:pt x="2473" y="837"/>
                        <a:pt x="3463" y="0"/>
                      </a:cubicBezTo>
                    </a:path>
                  </a:pathLst>
                </a:custGeom>
                <a:noFill/>
                <a:ln w="38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8"/>
                <p:cNvSpPr/>
                <p:nvPr/>
              </p:nvSpPr>
              <p:spPr>
                <a:xfrm>
                  <a:off x="501825" y="2832950"/>
                  <a:ext cx="36175" cy="34600"/>
                </a:xfrm>
                <a:custGeom>
                  <a:avLst/>
                  <a:gdLst/>
                  <a:ahLst/>
                  <a:cxnLst/>
                  <a:rect l="l" t="t" r="r" b="b"/>
                  <a:pathLst>
                    <a:path w="1447" h="1384" extrusionOk="0">
                      <a:moveTo>
                        <a:pt x="990" y="0"/>
                      </a:moveTo>
                      <a:cubicBezTo>
                        <a:pt x="762" y="0"/>
                        <a:pt x="571" y="38"/>
                        <a:pt x="343" y="152"/>
                      </a:cubicBezTo>
                      <a:cubicBezTo>
                        <a:pt x="153" y="229"/>
                        <a:pt x="1" y="457"/>
                        <a:pt x="1" y="685"/>
                      </a:cubicBezTo>
                      <a:cubicBezTo>
                        <a:pt x="39" y="837"/>
                        <a:pt x="115" y="989"/>
                        <a:pt x="267" y="1104"/>
                      </a:cubicBezTo>
                      <a:cubicBezTo>
                        <a:pt x="480" y="1290"/>
                        <a:pt x="768" y="1383"/>
                        <a:pt x="1065" y="1383"/>
                      </a:cubicBezTo>
                      <a:cubicBezTo>
                        <a:pt x="1192" y="1383"/>
                        <a:pt x="1321" y="1366"/>
                        <a:pt x="1447" y="1332"/>
                      </a:cubicBezTo>
                      <a:lnTo>
                        <a:pt x="9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8"/>
                <p:cNvSpPr/>
                <p:nvPr/>
              </p:nvSpPr>
              <p:spPr>
                <a:xfrm>
                  <a:off x="946950" y="2708925"/>
                  <a:ext cx="29500" cy="41300"/>
                </a:xfrm>
                <a:custGeom>
                  <a:avLst/>
                  <a:gdLst/>
                  <a:ahLst/>
                  <a:cxnLst/>
                  <a:rect l="l" t="t" r="r" b="b"/>
                  <a:pathLst>
                    <a:path w="1180" h="1652" extrusionOk="0">
                      <a:moveTo>
                        <a:pt x="602" y="1"/>
                      </a:moveTo>
                      <a:cubicBezTo>
                        <a:pt x="492" y="1"/>
                        <a:pt x="388" y="36"/>
                        <a:pt x="305" y="92"/>
                      </a:cubicBezTo>
                      <a:cubicBezTo>
                        <a:pt x="191" y="168"/>
                        <a:pt x="115" y="244"/>
                        <a:pt x="1" y="358"/>
                      </a:cubicBezTo>
                      <a:lnTo>
                        <a:pt x="457" y="1651"/>
                      </a:lnTo>
                      <a:cubicBezTo>
                        <a:pt x="914" y="1461"/>
                        <a:pt x="1180" y="929"/>
                        <a:pt x="1066" y="434"/>
                      </a:cubicBezTo>
                      <a:cubicBezTo>
                        <a:pt x="1028" y="244"/>
                        <a:pt x="876" y="92"/>
                        <a:pt x="723" y="16"/>
                      </a:cubicBezTo>
                      <a:cubicBezTo>
                        <a:pt x="683" y="5"/>
                        <a:pt x="642" y="1"/>
                        <a:pt x="6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8"/>
                <p:cNvSpPr/>
                <p:nvPr/>
              </p:nvSpPr>
              <p:spPr>
                <a:xfrm>
                  <a:off x="848025" y="2693000"/>
                  <a:ext cx="118925" cy="138200"/>
                </a:xfrm>
                <a:custGeom>
                  <a:avLst/>
                  <a:gdLst/>
                  <a:ahLst/>
                  <a:cxnLst/>
                  <a:rect l="l" t="t" r="r" b="b"/>
                  <a:pathLst>
                    <a:path w="4757" h="5528" extrusionOk="0">
                      <a:moveTo>
                        <a:pt x="2115" y="1"/>
                      </a:moveTo>
                      <a:cubicBezTo>
                        <a:pt x="1994" y="1"/>
                        <a:pt x="1872" y="15"/>
                        <a:pt x="1751" y="44"/>
                      </a:cubicBezTo>
                      <a:cubicBezTo>
                        <a:pt x="610" y="310"/>
                        <a:pt x="1" y="1756"/>
                        <a:pt x="343" y="3240"/>
                      </a:cubicBezTo>
                      <a:cubicBezTo>
                        <a:pt x="682" y="4595"/>
                        <a:pt x="1654" y="5527"/>
                        <a:pt x="2669" y="5527"/>
                      </a:cubicBezTo>
                      <a:cubicBezTo>
                        <a:pt x="2794" y="5527"/>
                        <a:pt x="2919" y="5513"/>
                        <a:pt x="3044" y="5484"/>
                      </a:cubicBezTo>
                      <a:cubicBezTo>
                        <a:pt x="4148" y="5218"/>
                        <a:pt x="4756" y="3772"/>
                        <a:pt x="4414" y="2288"/>
                      </a:cubicBezTo>
                      <a:cubicBezTo>
                        <a:pt x="4075" y="933"/>
                        <a:pt x="3103" y="1"/>
                        <a:pt x="21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9" name="Google Shape;1259;p48"/>
            <p:cNvSpPr/>
            <p:nvPr/>
          </p:nvSpPr>
          <p:spPr>
            <a:xfrm>
              <a:off x="6279125" y="781544"/>
              <a:ext cx="616799" cy="616799"/>
            </a:xfrm>
            <a:custGeom>
              <a:avLst/>
              <a:gdLst/>
              <a:ahLst/>
              <a:cxnLst/>
              <a:rect l="l" t="t" r="r" b="b"/>
              <a:pathLst>
                <a:path w="11108" h="11108" extrusionOk="0">
                  <a:moveTo>
                    <a:pt x="5572" y="0"/>
                  </a:moveTo>
                  <a:cubicBezTo>
                    <a:pt x="2493" y="0"/>
                    <a:pt x="0" y="2493"/>
                    <a:pt x="0" y="5536"/>
                  </a:cubicBezTo>
                  <a:cubicBezTo>
                    <a:pt x="0" y="8615"/>
                    <a:pt x="2493" y="11108"/>
                    <a:pt x="5572" y="11108"/>
                  </a:cubicBezTo>
                  <a:cubicBezTo>
                    <a:pt x="8615" y="11108"/>
                    <a:pt x="11108" y="8615"/>
                    <a:pt x="11108" y="5536"/>
                  </a:cubicBezTo>
                  <a:cubicBezTo>
                    <a:pt x="11108" y="2493"/>
                    <a:pt x="8615" y="0"/>
                    <a:pt x="55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8"/>
            <p:cNvSpPr/>
            <p:nvPr/>
          </p:nvSpPr>
          <p:spPr>
            <a:xfrm flipH="1">
              <a:off x="4511308" y="814727"/>
              <a:ext cx="1043850" cy="550425"/>
            </a:xfrm>
            <a:custGeom>
              <a:avLst/>
              <a:gdLst/>
              <a:ahLst/>
              <a:cxnLst/>
              <a:rect l="l" t="t" r="r" b="b"/>
              <a:pathLst>
                <a:path w="41754" h="22017" extrusionOk="0">
                  <a:moveTo>
                    <a:pt x="13518" y="1"/>
                  </a:moveTo>
                  <a:cubicBezTo>
                    <a:pt x="12035" y="1"/>
                    <a:pt x="10546" y="218"/>
                    <a:pt x="9097" y="655"/>
                  </a:cubicBezTo>
                  <a:cubicBezTo>
                    <a:pt x="5220" y="1960"/>
                    <a:pt x="1976" y="5166"/>
                    <a:pt x="1007" y="9118"/>
                  </a:cubicBezTo>
                  <a:cubicBezTo>
                    <a:pt x="1" y="13069"/>
                    <a:pt x="1454" y="17878"/>
                    <a:pt x="4735" y="20302"/>
                  </a:cubicBezTo>
                  <a:lnTo>
                    <a:pt x="2126" y="22016"/>
                  </a:lnTo>
                  <a:lnTo>
                    <a:pt x="2126" y="22016"/>
                  </a:lnTo>
                  <a:lnTo>
                    <a:pt x="38995" y="21793"/>
                  </a:lnTo>
                  <a:lnTo>
                    <a:pt x="37392" y="20264"/>
                  </a:lnTo>
                  <a:cubicBezTo>
                    <a:pt x="40039" y="19444"/>
                    <a:pt x="41754" y="16499"/>
                    <a:pt x="41381" y="13778"/>
                  </a:cubicBezTo>
                  <a:cubicBezTo>
                    <a:pt x="40896" y="10982"/>
                    <a:pt x="38734" y="8782"/>
                    <a:pt x="35938" y="8297"/>
                  </a:cubicBezTo>
                  <a:cubicBezTo>
                    <a:pt x="35436" y="8208"/>
                    <a:pt x="34937" y="8163"/>
                    <a:pt x="34447" y="8163"/>
                  </a:cubicBezTo>
                  <a:cubicBezTo>
                    <a:pt x="32284" y="8163"/>
                    <a:pt x="30297" y="9039"/>
                    <a:pt x="28930" y="10832"/>
                  </a:cubicBezTo>
                  <a:cubicBezTo>
                    <a:pt x="27289" y="7067"/>
                    <a:pt x="24456" y="3936"/>
                    <a:pt x="20915" y="1923"/>
                  </a:cubicBezTo>
                  <a:cubicBezTo>
                    <a:pt x="18624" y="648"/>
                    <a:pt x="16080" y="1"/>
                    <a:pt x="135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8"/>
            <p:cNvSpPr/>
            <p:nvPr/>
          </p:nvSpPr>
          <p:spPr>
            <a:xfrm>
              <a:off x="5434938" y="1996050"/>
              <a:ext cx="236543" cy="236188"/>
            </a:xfrm>
            <a:custGeom>
              <a:avLst/>
              <a:gdLst/>
              <a:ahLst/>
              <a:cxnLst/>
              <a:rect l="l" t="t" r="r" b="b"/>
              <a:pathLst>
                <a:path w="24672" h="24635" extrusionOk="0">
                  <a:moveTo>
                    <a:pt x="12318" y="1"/>
                  </a:moveTo>
                  <a:cubicBezTo>
                    <a:pt x="5536" y="1"/>
                    <a:pt x="1" y="5499"/>
                    <a:pt x="1" y="12318"/>
                  </a:cubicBezTo>
                  <a:cubicBezTo>
                    <a:pt x="1" y="19136"/>
                    <a:pt x="5536" y="24635"/>
                    <a:pt x="12318" y="24635"/>
                  </a:cubicBezTo>
                  <a:cubicBezTo>
                    <a:pt x="19137" y="24635"/>
                    <a:pt x="24672" y="19136"/>
                    <a:pt x="24672" y="12318"/>
                  </a:cubicBezTo>
                  <a:cubicBezTo>
                    <a:pt x="24672" y="5499"/>
                    <a:pt x="19137" y="1"/>
                    <a:pt x="123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8"/>
            <p:cNvSpPr/>
            <p:nvPr/>
          </p:nvSpPr>
          <p:spPr>
            <a:xfrm>
              <a:off x="6412077" y="4147474"/>
              <a:ext cx="350902" cy="350902"/>
            </a:xfrm>
            <a:custGeom>
              <a:avLst/>
              <a:gdLst/>
              <a:ahLst/>
              <a:cxnLst/>
              <a:rect l="l" t="t" r="r" b="b"/>
              <a:pathLst>
                <a:path w="11108" h="11108" extrusionOk="0">
                  <a:moveTo>
                    <a:pt x="5572" y="0"/>
                  </a:moveTo>
                  <a:cubicBezTo>
                    <a:pt x="2493" y="0"/>
                    <a:pt x="0" y="2493"/>
                    <a:pt x="0" y="5536"/>
                  </a:cubicBezTo>
                  <a:cubicBezTo>
                    <a:pt x="0" y="8615"/>
                    <a:pt x="2493" y="11108"/>
                    <a:pt x="5572" y="11108"/>
                  </a:cubicBezTo>
                  <a:cubicBezTo>
                    <a:pt x="8615" y="11108"/>
                    <a:pt x="11108" y="8615"/>
                    <a:pt x="11108" y="5536"/>
                  </a:cubicBezTo>
                  <a:cubicBezTo>
                    <a:pt x="11108" y="2493"/>
                    <a:pt x="8615" y="0"/>
                    <a:pt x="55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8"/>
            <p:cNvSpPr/>
            <p:nvPr/>
          </p:nvSpPr>
          <p:spPr>
            <a:xfrm>
              <a:off x="3660677" y="1152399"/>
              <a:ext cx="350902" cy="350902"/>
            </a:xfrm>
            <a:custGeom>
              <a:avLst/>
              <a:gdLst/>
              <a:ahLst/>
              <a:cxnLst/>
              <a:rect l="l" t="t" r="r" b="b"/>
              <a:pathLst>
                <a:path w="11108" h="11108" extrusionOk="0">
                  <a:moveTo>
                    <a:pt x="5572" y="0"/>
                  </a:moveTo>
                  <a:cubicBezTo>
                    <a:pt x="2493" y="0"/>
                    <a:pt x="0" y="2493"/>
                    <a:pt x="0" y="5536"/>
                  </a:cubicBezTo>
                  <a:cubicBezTo>
                    <a:pt x="0" y="8615"/>
                    <a:pt x="2493" y="11108"/>
                    <a:pt x="5572" y="11108"/>
                  </a:cubicBezTo>
                  <a:cubicBezTo>
                    <a:pt x="8615" y="11108"/>
                    <a:pt x="11108" y="8615"/>
                    <a:pt x="11108" y="5536"/>
                  </a:cubicBezTo>
                  <a:cubicBezTo>
                    <a:pt x="11108" y="2493"/>
                    <a:pt x="8615" y="0"/>
                    <a:pt x="55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8"/>
            <p:cNvSpPr/>
            <p:nvPr/>
          </p:nvSpPr>
          <p:spPr>
            <a:xfrm>
              <a:off x="7908838" y="1077625"/>
              <a:ext cx="236543" cy="236188"/>
            </a:xfrm>
            <a:custGeom>
              <a:avLst/>
              <a:gdLst/>
              <a:ahLst/>
              <a:cxnLst/>
              <a:rect l="l" t="t" r="r" b="b"/>
              <a:pathLst>
                <a:path w="24672" h="24635" extrusionOk="0">
                  <a:moveTo>
                    <a:pt x="12318" y="1"/>
                  </a:moveTo>
                  <a:cubicBezTo>
                    <a:pt x="5536" y="1"/>
                    <a:pt x="1" y="5499"/>
                    <a:pt x="1" y="12318"/>
                  </a:cubicBezTo>
                  <a:cubicBezTo>
                    <a:pt x="1" y="19136"/>
                    <a:pt x="5536" y="24635"/>
                    <a:pt x="12318" y="24635"/>
                  </a:cubicBezTo>
                  <a:cubicBezTo>
                    <a:pt x="19137" y="24635"/>
                    <a:pt x="24672" y="19136"/>
                    <a:pt x="24672" y="12318"/>
                  </a:cubicBezTo>
                  <a:cubicBezTo>
                    <a:pt x="24672" y="5499"/>
                    <a:pt x="19137" y="1"/>
                    <a:pt x="123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5" name="Google Shape;1265;p48"/>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err="1"/>
              <a:t>Nhà</a:t>
            </a:r>
            <a:r>
              <a:rPr lang="en-US" b="1" dirty="0"/>
              <a:t> </a:t>
            </a:r>
            <a:r>
              <a:rPr lang="en-US" b="1" dirty="0" err="1"/>
              <a:t>hàng</a:t>
            </a:r>
            <a:r>
              <a:rPr lang="en-US" b="1" dirty="0"/>
              <a:t> </a:t>
            </a:r>
            <a:r>
              <a:rPr lang="en-US" b="1" dirty="0" err="1"/>
              <a:t>đêm</a:t>
            </a:r>
            <a:r>
              <a:rPr lang="en-US" b="1" dirty="0"/>
              <a:t> </a:t>
            </a:r>
            <a:r>
              <a:rPr lang="en-US" b="1" dirty="0" err="1"/>
              <a:t>ngoài</a:t>
            </a:r>
            <a:r>
              <a:rPr lang="en-US" b="1" dirty="0"/>
              <a:t> </a:t>
            </a:r>
            <a:r>
              <a:rPr lang="en-US" b="1" dirty="0" err="1"/>
              <a:t>trời</a:t>
            </a:r>
            <a:endParaRPr lang="en-US" b="1" dirty="0"/>
          </a:p>
        </p:txBody>
      </p:sp>
      <p:sp>
        <p:nvSpPr>
          <p:cNvPr id="1266" name="Google Shape;1266;p48"/>
          <p:cNvSpPr txBox="1">
            <a:spLocks noGrp="1"/>
          </p:cNvSpPr>
          <p:nvPr>
            <p:ph type="body" idx="1"/>
          </p:nvPr>
        </p:nvSpPr>
        <p:spPr>
          <a:xfrm>
            <a:off x="865625" y="1836100"/>
            <a:ext cx="3818400" cy="2635500"/>
          </a:xfrm>
          <a:prstGeom prst="rect">
            <a:avLst/>
          </a:prstGeom>
        </p:spPr>
        <p:txBody>
          <a:bodyPr spcFirstLastPara="1" wrap="square" lIns="91425" tIns="91425" rIns="91425" bIns="91425" anchor="t" anchorCtr="0">
            <a:noAutofit/>
          </a:bodyPr>
          <a:lstStyle/>
          <a:p>
            <a:pPr marL="0" lvl="0" indent="0" algn="l" rtl="0">
              <a:spcBef>
                <a:spcPts val="600"/>
              </a:spcBef>
              <a:spcAft>
                <a:spcPts val="600"/>
              </a:spcAft>
              <a:buNone/>
            </a:pPr>
            <a:r>
              <a:rPr lang="en-US" dirty="0" err="1"/>
              <a:t>Yêu</a:t>
            </a:r>
            <a:r>
              <a:rPr lang="en-US" dirty="0"/>
              <a:t> </a:t>
            </a:r>
            <a:r>
              <a:rPr lang="en-US" dirty="0" err="1"/>
              <a:t>cầu</a:t>
            </a:r>
            <a:r>
              <a:rPr lang="en-US" dirty="0"/>
              <a:t> </a:t>
            </a:r>
            <a:r>
              <a:rPr lang="en-US" dirty="0" err="1"/>
              <a:t>thiết</a:t>
            </a:r>
            <a:r>
              <a:rPr lang="en-US" dirty="0"/>
              <a:t> </a:t>
            </a:r>
            <a:r>
              <a:rPr lang="en-US" dirty="0" err="1"/>
              <a:t>kế</a:t>
            </a:r>
            <a:r>
              <a:rPr lang="en-US" dirty="0"/>
              <a:t>:</a:t>
            </a:r>
          </a:p>
          <a:p>
            <a:pPr marL="285750" lvl="0" indent="-285750" algn="l" rtl="0">
              <a:spcBef>
                <a:spcPts val="600"/>
              </a:spcBef>
              <a:spcAft>
                <a:spcPts val="600"/>
              </a:spcAft>
              <a:buFontTx/>
              <a:buChar char="-"/>
            </a:pPr>
            <a:r>
              <a:rPr lang="en-US" dirty="0" err="1"/>
              <a:t>Thiết</a:t>
            </a:r>
            <a:r>
              <a:rPr lang="en-US" dirty="0"/>
              <a:t> </a:t>
            </a:r>
            <a:r>
              <a:rPr lang="en-US" dirty="0" err="1"/>
              <a:t>kế</a:t>
            </a:r>
            <a:r>
              <a:rPr lang="en-US" dirty="0"/>
              <a:t> </a:t>
            </a:r>
            <a:r>
              <a:rPr lang="en-US" dirty="0" err="1"/>
              <a:t>tinh</a:t>
            </a:r>
            <a:r>
              <a:rPr lang="en-US" dirty="0"/>
              <a:t> </a:t>
            </a:r>
            <a:r>
              <a:rPr lang="en-US" dirty="0" err="1"/>
              <a:t>giản</a:t>
            </a:r>
            <a:r>
              <a:rPr lang="en-US" dirty="0"/>
              <a:t> </a:t>
            </a:r>
            <a:r>
              <a:rPr lang="en-US" dirty="0" err="1"/>
              <a:t>mang</a:t>
            </a:r>
            <a:r>
              <a:rPr lang="en-US" dirty="0"/>
              <a:t> </a:t>
            </a:r>
            <a:r>
              <a:rPr lang="en-US" dirty="0" err="1"/>
              <a:t>nét</a:t>
            </a:r>
            <a:r>
              <a:rPr lang="en-US" dirty="0"/>
              <a:t> </a:t>
            </a:r>
            <a:r>
              <a:rPr lang="en-US" dirty="0" err="1"/>
              <a:t>hiện</a:t>
            </a:r>
            <a:r>
              <a:rPr lang="en-US" dirty="0"/>
              <a:t> </a:t>
            </a:r>
            <a:r>
              <a:rPr lang="en-US" dirty="0" err="1"/>
              <a:t>đại</a:t>
            </a:r>
            <a:endParaRPr lang="en-US" dirty="0"/>
          </a:p>
          <a:p>
            <a:pPr marL="285750" lvl="0" indent="-285750" algn="l" rtl="0">
              <a:spcBef>
                <a:spcPts val="600"/>
              </a:spcBef>
              <a:spcAft>
                <a:spcPts val="600"/>
              </a:spcAft>
              <a:buFontTx/>
              <a:buChar char="-"/>
            </a:pPr>
            <a:r>
              <a:rPr lang="en-US" dirty="0" err="1"/>
              <a:t>Sử</a:t>
            </a:r>
            <a:r>
              <a:rPr lang="en-US" dirty="0"/>
              <a:t> </a:t>
            </a:r>
            <a:r>
              <a:rPr lang="en-US" dirty="0" err="1"/>
              <a:t>dụng</a:t>
            </a:r>
            <a:r>
              <a:rPr lang="en-US" dirty="0"/>
              <a:t> </a:t>
            </a:r>
            <a:r>
              <a:rPr lang="en-US" dirty="0" err="1"/>
              <a:t>chủ</a:t>
            </a:r>
            <a:r>
              <a:rPr lang="en-US" dirty="0"/>
              <a:t> </a:t>
            </a:r>
            <a:r>
              <a:rPr lang="en-US" dirty="0" err="1"/>
              <a:t>yếu</a:t>
            </a:r>
            <a:r>
              <a:rPr lang="en-US" dirty="0"/>
              <a:t> </a:t>
            </a:r>
            <a:r>
              <a:rPr lang="en-US" dirty="0" err="1"/>
              <a:t>các</a:t>
            </a:r>
            <a:r>
              <a:rPr lang="en-US" dirty="0"/>
              <a:t> gam </a:t>
            </a:r>
            <a:r>
              <a:rPr lang="en-US" dirty="0" err="1"/>
              <a:t>màu</a:t>
            </a:r>
            <a:r>
              <a:rPr lang="en-US" dirty="0"/>
              <a:t> </a:t>
            </a:r>
            <a:r>
              <a:rPr lang="en-US" dirty="0" err="1"/>
              <a:t>nóng</a:t>
            </a:r>
            <a:r>
              <a:rPr lang="en-US" dirty="0"/>
              <a:t> </a:t>
            </a:r>
            <a:r>
              <a:rPr lang="en-US" dirty="0" err="1"/>
              <a:t>mang</a:t>
            </a:r>
            <a:r>
              <a:rPr lang="en-US" dirty="0"/>
              <a:t> </a:t>
            </a:r>
            <a:r>
              <a:rPr lang="en-US" dirty="0" err="1"/>
              <a:t>tới</a:t>
            </a:r>
            <a:r>
              <a:rPr lang="en-US" dirty="0"/>
              <a:t> </a:t>
            </a:r>
            <a:r>
              <a:rPr lang="en-US" dirty="0" err="1"/>
              <a:t>sự</a:t>
            </a:r>
            <a:r>
              <a:rPr lang="en-US" dirty="0"/>
              <a:t> </a:t>
            </a:r>
            <a:r>
              <a:rPr lang="en-US" dirty="0" err="1"/>
              <a:t>ấm</a:t>
            </a:r>
            <a:r>
              <a:rPr lang="en-US" dirty="0"/>
              <a:t> </a:t>
            </a:r>
            <a:r>
              <a:rPr lang="en-US" dirty="0" err="1"/>
              <a:t>cúng</a:t>
            </a:r>
            <a:endParaRPr lang="en-US" dirty="0"/>
          </a:p>
          <a:p>
            <a:pPr marL="285750" lvl="0" indent="-285750" algn="l" rtl="0">
              <a:spcBef>
                <a:spcPts val="600"/>
              </a:spcBef>
              <a:spcAft>
                <a:spcPts val="600"/>
              </a:spcAft>
              <a:buFontTx/>
              <a:buChar char="-"/>
            </a:pPr>
            <a:r>
              <a:rPr lang="en-US" dirty="0" err="1"/>
              <a:t>Tối</a:t>
            </a:r>
            <a:r>
              <a:rPr lang="en-US" dirty="0"/>
              <a:t> </a:t>
            </a:r>
            <a:r>
              <a:rPr lang="en-US" dirty="0" err="1"/>
              <a:t>ưu</a:t>
            </a:r>
            <a:r>
              <a:rPr lang="en-US" dirty="0"/>
              <a:t> </a:t>
            </a:r>
            <a:r>
              <a:rPr lang="en-US" dirty="0" err="1"/>
              <a:t>hóa</a:t>
            </a:r>
            <a:r>
              <a:rPr lang="en-US" dirty="0"/>
              <a:t> </a:t>
            </a:r>
            <a:r>
              <a:rPr lang="en-US" dirty="0" err="1"/>
              <a:t>việc</a:t>
            </a:r>
            <a:r>
              <a:rPr lang="en-US" dirty="0"/>
              <a:t> </a:t>
            </a:r>
            <a:r>
              <a:rPr lang="en-US" dirty="0" err="1"/>
              <a:t>sử</a:t>
            </a:r>
            <a:r>
              <a:rPr lang="en-US" dirty="0"/>
              <a:t> </a:t>
            </a:r>
            <a:r>
              <a:rPr lang="en-US" dirty="0" err="1"/>
              <a:t>dụng</a:t>
            </a:r>
            <a:r>
              <a:rPr lang="en-US" dirty="0"/>
              <a:t> </a:t>
            </a:r>
            <a:r>
              <a:rPr lang="en-US" dirty="0" err="1"/>
              <a:t>hình</a:t>
            </a:r>
            <a:r>
              <a:rPr lang="en-US" dirty="0"/>
              <a:t> </a:t>
            </a:r>
            <a:r>
              <a:rPr lang="en-US" dirty="0" err="1"/>
              <a:t>ảnh</a:t>
            </a:r>
            <a:r>
              <a:rPr lang="en-US" dirty="0"/>
              <a:t> </a:t>
            </a:r>
            <a:r>
              <a:rPr lang="en-US" dirty="0" err="1"/>
              <a:t>để</a:t>
            </a:r>
            <a:r>
              <a:rPr lang="en-US" dirty="0"/>
              <a:t> </a:t>
            </a:r>
            <a:r>
              <a:rPr lang="en-US" dirty="0" err="1"/>
              <a:t>kích</a:t>
            </a:r>
            <a:r>
              <a:rPr lang="en-US" dirty="0"/>
              <a:t> </a:t>
            </a:r>
            <a:r>
              <a:rPr lang="en-US" dirty="0" err="1"/>
              <a:t>thích</a:t>
            </a:r>
            <a:r>
              <a:rPr lang="en-US" dirty="0"/>
              <a:t> </a:t>
            </a:r>
            <a:r>
              <a:rPr lang="en-US" dirty="0" err="1"/>
              <a:t>thị</a:t>
            </a:r>
            <a:r>
              <a:rPr lang="en-US" dirty="0"/>
              <a:t> </a:t>
            </a:r>
            <a:r>
              <a:rPr lang="en-US" dirty="0" err="1"/>
              <a:t>giác</a:t>
            </a:r>
            <a:endParaRPr lang="en-US" dirty="0"/>
          </a:p>
          <a:p>
            <a:pPr marL="0" lvl="0" indent="0" algn="l" rtl="0">
              <a:spcBef>
                <a:spcPts val="600"/>
              </a:spcBef>
              <a:spcAft>
                <a:spcPts val="600"/>
              </a:spcAft>
              <a:buNone/>
            </a:pPr>
            <a:r>
              <a:rPr lang="en-US" dirty="0" err="1"/>
              <a:t>Công</a:t>
            </a:r>
            <a:r>
              <a:rPr lang="en-US" dirty="0"/>
              <a:t> </a:t>
            </a:r>
            <a:r>
              <a:rPr lang="en-US" dirty="0" err="1"/>
              <a:t>cụ</a:t>
            </a:r>
            <a:r>
              <a:rPr lang="en-US" dirty="0"/>
              <a:t> </a:t>
            </a:r>
            <a:r>
              <a:rPr lang="en-US" dirty="0" err="1"/>
              <a:t>sử</a:t>
            </a:r>
            <a:r>
              <a:rPr lang="en-US" dirty="0"/>
              <a:t> </a:t>
            </a:r>
            <a:r>
              <a:rPr lang="en-US" dirty="0" err="1"/>
              <a:t>dụng</a:t>
            </a:r>
            <a:r>
              <a:rPr lang="en-US" dirty="0"/>
              <a:t>:</a:t>
            </a:r>
          </a:p>
          <a:p>
            <a:pPr marL="285750" lvl="0" indent="-285750" algn="l" rtl="0">
              <a:spcBef>
                <a:spcPts val="600"/>
              </a:spcBef>
              <a:spcAft>
                <a:spcPts val="600"/>
              </a:spcAft>
              <a:buFontTx/>
              <a:buChar char="-"/>
            </a:pPr>
            <a:r>
              <a:rPr lang="en-US" dirty="0"/>
              <a:t>Figma</a:t>
            </a:r>
          </a:p>
          <a:p>
            <a:pPr marL="285750" lvl="0" indent="-285750" algn="l" rtl="0">
              <a:spcBef>
                <a:spcPts val="600"/>
              </a:spcBef>
              <a:spcAft>
                <a:spcPts val="600"/>
              </a:spcAft>
              <a:buFontTx/>
              <a:buChar char="-"/>
            </a:pPr>
            <a:r>
              <a:rPr lang="en-US" dirty="0"/>
              <a:t>Adobe Illustrator</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0"/>
        <p:cNvGrpSpPr/>
        <p:nvPr/>
      </p:nvGrpSpPr>
      <p:grpSpPr>
        <a:xfrm>
          <a:off x="0" y="0"/>
          <a:ext cx="0" cy="0"/>
          <a:chOff x="0" y="0"/>
          <a:chExt cx="0" cy="0"/>
        </a:xfrm>
      </p:grpSpPr>
      <p:grpSp>
        <p:nvGrpSpPr>
          <p:cNvPr id="1271" name="Google Shape;1271;p49"/>
          <p:cNvGrpSpPr/>
          <p:nvPr/>
        </p:nvGrpSpPr>
        <p:grpSpPr>
          <a:xfrm>
            <a:off x="227187" y="967122"/>
            <a:ext cx="3663196" cy="3470598"/>
            <a:chOff x="562290" y="978864"/>
            <a:chExt cx="995840" cy="943482"/>
          </a:xfrm>
        </p:grpSpPr>
        <p:sp>
          <p:nvSpPr>
            <p:cNvPr id="1272" name="Google Shape;1272;p49"/>
            <p:cNvSpPr/>
            <p:nvPr/>
          </p:nvSpPr>
          <p:spPr>
            <a:xfrm rot="-810640">
              <a:off x="640459" y="1066293"/>
              <a:ext cx="839501" cy="768623"/>
            </a:xfrm>
            <a:custGeom>
              <a:avLst/>
              <a:gdLst/>
              <a:ahLst/>
              <a:cxnLst/>
              <a:rect l="l" t="t" r="r" b="b"/>
              <a:pathLst>
                <a:path w="22966" h="21027" extrusionOk="0">
                  <a:moveTo>
                    <a:pt x="3915" y="1"/>
                  </a:moveTo>
                  <a:lnTo>
                    <a:pt x="3244" y="3020"/>
                  </a:lnTo>
                  <a:lnTo>
                    <a:pt x="1" y="17187"/>
                  </a:lnTo>
                  <a:lnTo>
                    <a:pt x="18566" y="21027"/>
                  </a:lnTo>
                  <a:lnTo>
                    <a:pt x="22294" y="6711"/>
                  </a:lnTo>
                  <a:lnTo>
                    <a:pt x="22965" y="4064"/>
                  </a:lnTo>
                  <a:lnTo>
                    <a:pt x="391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9"/>
            <p:cNvSpPr/>
            <p:nvPr/>
          </p:nvSpPr>
          <p:spPr>
            <a:xfrm rot="-810640">
              <a:off x="696275" y="1059682"/>
              <a:ext cx="720920" cy="245351"/>
            </a:xfrm>
            <a:custGeom>
              <a:avLst/>
              <a:gdLst/>
              <a:ahLst/>
              <a:cxnLst/>
              <a:rect l="l" t="t" r="r" b="b"/>
              <a:pathLst>
                <a:path w="19722" h="6712" extrusionOk="0">
                  <a:moveTo>
                    <a:pt x="671" y="1"/>
                  </a:moveTo>
                  <a:lnTo>
                    <a:pt x="0" y="3020"/>
                  </a:lnTo>
                  <a:lnTo>
                    <a:pt x="19050" y="6711"/>
                  </a:lnTo>
                  <a:lnTo>
                    <a:pt x="19721" y="4064"/>
                  </a:lnTo>
                  <a:lnTo>
                    <a:pt x="671"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4" name="Google Shape;1274;p49"/>
          <p:cNvGrpSpPr/>
          <p:nvPr/>
        </p:nvGrpSpPr>
        <p:grpSpPr>
          <a:xfrm>
            <a:off x="5296787" y="1348122"/>
            <a:ext cx="3663196" cy="3470598"/>
            <a:chOff x="562290" y="978864"/>
            <a:chExt cx="995840" cy="943482"/>
          </a:xfrm>
        </p:grpSpPr>
        <p:sp>
          <p:nvSpPr>
            <p:cNvPr id="1275" name="Google Shape;1275;p49"/>
            <p:cNvSpPr/>
            <p:nvPr/>
          </p:nvSpPr>
          <p:spPr>
            <a:xfrm rot="-810640">
              <a:off x="640459" y="1066293"/>
              <a:ext cx="839501" cy="768623"/>
            </a:xfrm>
            <a:custGeom>
              <a:avLst/>
              <a:gdLst/>
              <a:ahLst/>
              <a:cxnLst/>
              <a:rect l="l" t="t" r="r" b="b"/>
              <a:pathLst>
                <a:path w="22966" h="21027" extrusionOk="0">
                  <a:moveTo>
                    <a:pt x="3915" y="1"/>
                  </a:moveTo>
                  <a:lnTo>
                    <a:pt x="3244" y="3020"/>
                  </a:lnTo>
                  <a:lnTo>
                    <a:pt x="1" y="17187"/>
                  </a:lnTo>
                  <a:lnTo>
                    <a:pt x="18566" y="21027"/>
                  </a:lnTo>
                  <a:lnTo>
                    <a:pt x="22294" y="6711"/>
                  </a:lnTo>
                  <a:lnTo>
                    <a:pt x="22965" y="4064"/>
                  </a:lnTo>
                  <a:lnTo>
                    <a:pt x="391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9"/>
            <p:cNvSpPr/>
            <p:nvPr/>
          </p:nvSpPr>
          <p:spPr>
            <a:xfrm rot="-810640">
              <a:off x="696275" y="1059682"/>
              <a:ext cx="720920" cy="245351"/>
            </a:xfrm>
            <a:custGeom>
              <a:avLst/>
              <a:gdLst/>
              <a:ahLst/>
              <a:cxnLst/>
              <a:rect l="l" t="t" r="r" b="b"/>
              <a:pathLst>
                <a:path w="19722" h="6712" extrusionOk="0">
                  <a:moveTo>
                    <a:pt x="671" y="1"/>
                  </a:moveTo>
                  <a:lnTo>
                    <a:pt x="0" y="3020"/>
                  </a:lnTo>
                  <a:lnTo>
                    <a:pt x="19050" y="6711"/>
                  </a:lnTo>
                  <a:lnTo>
                    <a:pt x="19721" y="4064"/>
                  </a:lnTo>
                  <a:lnTo>
                    <a:pt x="671"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7" name="Google Shape;1277;p49"/>
          <p:cNvGrpSpPr/>
          <p:nvPr/>
        </p:nvGrpSpPr>
        <p:grpSpPr>
          <a:xfrm>
            <a:off x="2843950" y="1473600"/>
            <a:ext cx="3456050" cy="3605375"/>
            <a:chOff x="2843950" y="1473600"/>
            <a:chExt cx="3456050" cy="3605375"/>
          </a:xfrm>
        </p:grpSpPr>
        <p:sp>
          <p:nvSpPr>
            <p:cNvPr id="1278" name="Google Shape;1278;p49"/>
            <p:cNvSpPr/>
            <p:nvPr/>
          </p:nvSpPr>
          <p:spPr>
            <a:xfrm>
              <a:off x="3215463" y="4986875"/>
              <a:ext cx="1571100" cy="921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79" name="Google Shape;1279;p49"/>
            <p:cNvGrpSpPr/>
            <p:nvPr/>
          </p:nvGrpSpPr>
          <p:grpSpPr>
            <a:xfrm>
              <a:off x="2843950" y="1473600"/>
              <a:ext cx="3456050" cy="3559325"/>
              <a:chOff x="1961525" y="1790050"/>
              <a:chExt cx="3456050" cy="3559325"/>
            </a:xfrm>
          </p:grpSpPr>
          <p:sp>
            <p:nvSpPr>
              <p:cNvPr id="1280" name="Google Shape;1280;p49"/>
              <p:cNvSpPr/>
              <p:nvPr/>
            </p:nvSpPr>
            <p:spPr>
              <a:xfrm>
                <a:off x="3209375" y="5231775"/>
                <a:ext cx="475575" cy="117600"/>
              </a:xfrm>
              <a:custGeom>
                <a:avLst/>
                <a:gdLst/>
                <a:ahLst/>
                <a:cxnLst/>
                <a:rect l="l" t="t" r="r" b="b"/>
                <a:pathLst>
                  <a:path w="19023" h="4704" extrusionOk="0">
                    <a:moveTo>
                      <a:pt x="4931" y="0"/>
                    </a:moveTo>
                    <a:cubicBezTo>
                      <a:pt x="4087" y="0"/>
                      <a:pt x="3241" y="46"/>
                      <a:pt x="2397" y="139"/>
                    </a:cubicBezTo>
                    <a:cubicBezTo>
                      <a:pt x="1141" y="1204"/>
                      <a:pt x="304" y="2688"/>
                      <a:pt x="0" y="4285"/>
                    </a:cubicBezTo>
                    <a:lnTo>
                      <a:pt x="19022" y="4704"/>
                    </a:lnTo>
                    <a:cubicBezTo>
                      <a:pt x="14948" y="1640"/>
                      <a:pt x="9979" y="0"/>
                      <a:pt x="49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9"/>
              <p:cNvSpPr/>
              <p:nvPr/>
            </p:nvSpPr>
            <p:spPr>
              <a:xfrm>
                <a:off x="2661525" y="5221650"/>
                <a:ext cx="475575" cy="118225"/>
              </a:xfrm>
              <a:custGeom>
                <a:avLst/>
                <a:gdLst/>
                <a:ahLst/>
                <a:cxnLst/>
                <a:rect l="l" t="t" r="r" b="b"/>
                <a:pathLst>
                  <a:path w="19023" h="4729" extrusionOk="0">
                    <a:moveTo>
                      <a:pt x="14230" y="1"/>
                    </a:moveTo>
                    <a:cubicBezTo>
                      <a:pt x="9126" y="1"/>
                      <a:pt x="4138" y="1642"/>
                      <a:pt x="1" y="4728"/>
                    </a:cubicBezTo>
                    <a:lnTo>
                      <a:pt x="19023" y="4310"/>
                    </a:lnTo>
                    <a:cubicBezTo>
                      <a:pt x="18718" y="2674"/>
                      <a:pt x="17881" y="1228"/>
                      <a:pt x="16664" y="125"/>
                    </a:cubicBezTo>
                    <a:cubicBezTo>
                      <a:pt x="15852" y="42"/>
                      <a:pt x="15039" y="1"/>
                      <a:pt x="142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9"/>
              <p:cNvSpPr/>
              <p:nvPr/>
            </p:nvSpPr>
            <p:spPr>
              <a:xfrm>
                <a:off x="3015350" y="4079650"/>
                <a:ext cx="708575" cy="289725"/>
              </a:xfrm>
              <a:custGeom>
                <a:avLst/>
                <a:gdLst/>
                <a:ahLst/>
                <a:cxnLst/>
                <a:rect l="l" t="t" r="r" b="b"/>
                <a:pathLst>
                  <a:path w="28343" h="11589" extrusionOk="0">
                    <a:moveTo>
                      <a:pt x="1750" y="0"/>
                    </a:moveTo>
                    <a:cubicBezTo>
                      <a:pt x="0" y="3234"/>
                      <a:pt x="1256" y="7533"/>
                      <a:pt x="4375" y="9587"/>
                    </a:cubicBezTo>
                    <a:cubicBezTo>
                      <a:pt x="6647" y="11074"/>
                      <a:pt x="9395" y="11589"/>
                      <a:pt x="12146" y="11589"/>
                    </a:cubicBezTo>
                    <a:cubicBezTo>
                      <a:pt x="13126" y="11589"/>
                      <a:pt x="14106" y="11523"/>
                      <a:pt x="15066" y="11413"/>
                    </a:cubicBezTo>
                    <a:cubicBezTo>
                      <a:pt x="18261" y="11033"/>
                      <a:pt x="21495" y="10196"/>
                      <a:pt x="24044" y="8294"/>
                    </a:cubicBezTo>
                    <a:cubicBezTo>
                      <a:pt x="26593" y="6353"/>
                      <a:pt x="28343" y="3158"/>
                      <a:pt x="27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9"/>
              <p:cNvSpPr/>
              <p:nvPr/>
            </p:nvSpPr>
            <p:spPr>
              <a:xfrm>
                <a:off x="3265475" y="4084400"/>
                <a:ext cx="441350" cy="1163225"/>
              </a:xfrm>
              <a:custGeom>
                <a:avLst/>
                <a:gdLst/>
                <a:ahLst/>
                <a:cxnLst/>
                <a:rect l="l" t="t" r="r" b="b"/>
                <a:pathLst>
                  <a:path w="17654" h="46529" extrusionOk="0">
                    <a:moveTo>
                      <a:pt x="17653" y="0"/>
                    </a:moveTo>
                    <a:lnTo>
                      <a:pt x="5441" y="9625"/>
                    </a:lnTo>
                    <a:cubicBezTo>
                      <a:pt x="4300" y="21876"/>
                      <a:pt x="2474" y="34050"/>
                      <a:pt x="1" y="46110"/>
                    </a:cubicBezTo>
                    <a:lnTo>
                      <a:pt x="7267" y="46528"/>
                    </a:lnTo>
                    <a:cubicBezTo>
                      <a:pt x="10805" y="30778"/>
                      <a:pt x="14115" y="15713"/>
                      <a:pt x="176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9"/>
              <p:cNvSpPr/>
              <p:nvPr/>
            </p:nvSpPr>
            <p:spPr>
              <a:xfrm>
                <a:off x="2917375" y="4216600"/>
                <a:ext cx="411850" cy="1015800"/>
              </a:xfrm>
              <a:custGeom>
                <a:avLst/>
                <a:gdLst/>
                <a:ahLst/>
                <a:cxnLst/>
                <a:rect l="l" t="t" r="r" b="b"/>
                <a:pathLst>
                  <a:path w="16474" h="40632" extrusionOk="0">
                    <a:moveTo>
                      <a:pt x="5821" y="0"/>
                    </a:moveTo>
                    <a:cubicBezTo>
                      <a:pt x="5136" y="13658"/>
                      <a:pt x="3348" y="27392"/>
                      <a:pt x="1" y="40631"/>
                    </a:cubicBezTo>
                    <a:lnTo>
                      <a:pt x="7039" y="40631"/>
                    </a:lnTo>
                    <a:lnTo>
                      <a:pt x="16474" y="5098"/>
                    </a:lnTo>
                    <a:lnTo>
                      <a:pt x="58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9"/>
              <p:cNvSpPr/>
              <p:nvPr/>
            </p:nvSpPr>
            <p:spPr>
              <a:xfrm>
                <a:off x="4847175" y="2794200"/>
                <a:ext cx="570400" cy="449450"/>
              </a:xfrm>
              <a:custGeom>
                <a:avLst/>
                <a:gdLst/>
                <a:ahLst/>
                <a:cxnLst/>
                <a:rect l="l" t="t" r="r" b="b"/>
                <a:pathLst>
                  <a:path w="22816" h="17978" extrusionOk="0">
                    <a:moveTo>
                      <a:pt x="7541" y="0"/>
                    </a:moveTo>
                    <a:cubicBezTo>
                      <a:pt x="7379" y="0"/>
                      <a:pt x="7216" y="48"/>
                      <a:pt x="7076" y="135"/>
                    </a:cubicBezTo>
                    <a:cubicBezTo>
                      <a:pt x="7000" y="2570"/>
                      <a:pt x="6582" y="4966"/>
                      <a:pt x="5897" y="7287"/>
                    </a:cubicBezTo>
                    <a:cubicBezTo>
                      <a:pt x="4489" y="7591"/>
                      <a:pt x="3424" y="8733"/>
                      <a:pt x="3158" y="10140"/>
                    </a:cubicBezTo>
                    <a:lnTo>
                      <a:pt x="0" y="11168"/>
                    </a:lnTo>
                    <a:lnTo>
                      <a:pt x="114" y="16113"/>
                    </a:lnTo>
                    <a:lnTo>
                      <a:pt x="3690" y="15505"/>
                    </a:lnTo>
                    <a:cubicBezTo>
                      <a:pt x="5658" y="17222"/>
                      <a:pt x="8266" y="17376"/>
                      <a:pt x="10905" y="17376"/>
                    </a:cubicBezTo>
                    <a:cubicBezTo>
                      <a:pt x="11481" y="17376"/>
                      <a:pt x="12059" y="17369"/>
                      <a:pt x="12631" y="17369"/>
                    </a:cubicBezTo>
                    <a:lnTo>
                      <a:pt x="18756" y="17977"/>
                    </a:lnTo>
                    <a:cubicBezTo>
                      <a:pt x="18946" y="17977"/>
                      <a:pt x="19098" y="17863"/>
                      <a:pt x="19174" y="17711"/>
                    </a:cubicBezTo>
                    <a:cubicBezTo>
                      <a:pt x="19213" y="17521"/>
                      <a:pt x="18984" y="17331"/>
                      <a:pt x="18832" y="17217"/>
                    </a:cubicBezTo>
                    <a:lnTo>
                      <a:pt x="14495" y="15847"/>
                    </a:lnTo>
                    <a:cubicBezTo>
                      <a:pt x="14229" y="15581"/>
                      <a:pt x="14343" y="14972"/>
                      <a:pt x="14723" y="14972"/>
                    </a:cubicBezTo>
                    <a:lnTo>
                      <a:pt x="20886" y="14591"/>
                    </a:lnTo>
                    <a:cubicBezTo>
                      <a:pt x="21001" y="14553"/>
                      <a:pt x="21077" y="14515"/>
                      <a:pt x="21153" y="14477"/>
                    </a:cubicBezTo>
                    <a:cubicBezTo>
                      <a:pt x="21343" y="14325"/>
                      <a:pt x="21457" y="14097"/>
                      <a:pt x="21457" y="13869"/>
                    </a:cubicBezTo>
                    <a:cubicBezTo>
                      <a:pt x="21419" y="13640"/>
                      <a:pt x="21153" y="13488"/>
                      <a:pt x="20963" y="13374"/>
                    </a:cubicBezTo>
                    <a:lnTo>
                      <a:pt x="14761" y="13108"/>
                    </a:lnTo>
                    <a:cubicBezTo>
                      <a:pt x="14647" y="12879"/>
                      <a:pt x="14647" y="12651"/>
                      <a:pt x="14761" y="12423"/>
                    </a:cubicBezTo>
                    <a:cubicBezTo>
                      <a:pt x="14875" y="12233"/>
                      <a:pt x="14952" y="12081"/>
                      <a:pt x="15180" y="12081"/>
                    </a:cubicBezTo>
                    <a:lnTo>
                      <a:pt x="22218" y="11091"/>
                    </a:lnTo>
                    <a:cubicBezTo>
                      <a:pt x="22816" y="10606"/>
                      <a:pt x="22460" y="9607"/>
                      <a:pt x="21690" y="9607"/>
                    </a:cubicBezTo>
                    <a:cubicBezTo>
                      <a:pt x="21676" y="9607"/>
                      <a:pt x="21662" y="9607"/>
                      <a:pt x="21647" y="9608"/>
                    </a:cubicBezTo>
                    <a:lnTo>
                      <a:pt x="14990" y="9760"/>
                    </a:lnTo>
                    <a:cubicBezTo>
                      <a:pt x="14609" y="9494"/>
                      <a:pt x="14533" y="8961"/>
                      <a:pt x="14799" y="8581"/>
                    </a:cubicBezTo>
                    <a:lnTo>
                      <a:pt x="19935" y="6260"/>
                    </a:lnTo>
                    <a:cubicBezTo>
                      <a:pt x="20164" y="5955"/>
                      <a:pt x="20126" y="5499"/>
                      <a:pt x="19821" y="5271"/>
                    </a:cubicBezTo>
                    <a:cubicBezTo>
                      <a:pt x="19697" y="5178"/>
                      <a:pt x="19574" y="5142"/>
                      <a:pt x="19437" y="5142"/>
                    </a:cubicBezTo>
                    <a:cubicBezTo>
                      <a:pt x="19238" y="5142"/>
                      <a:pt x="19011" y="5218"/>
                      <a:pt x="18718" y="5309"/>
                    </a:cubicBezTo>
                    <a:lnTo>
                      <a:pt x="12174" y="7401"/>
                    </a:lnTo>
                    <a:lnTo>
                      <a:pt x="8712" y="7135"/>
                    </a:lnTo>
                    <a:lnTo>
                      <a:pt x="8066" y="6678"/>
                    </a:lnTo>
                    <a:cubicBezTo>
                      <a:pt x="8636" y="4852"/>
                      <a:pt x="8750" y="2950"/>
                      <a:pt x="8408" y="1086"/>
                    </a:cubicBezTo>
                    <a:cubicBezTo>
                      <a:pt x="8408" y="781"/>
                      <a:pt x="8256" y="439"/>
                      <a:pt x="8066" y="211"/>
                    </a:cubicBezTo>
                    <a:cubicBezTo>
                      <a:pt x="7921" y="66"/>
                      <a:pt x="7732" y="0"/>
                      <a:pt x="7541" y="0"/>
                    </a:cubicBezTo>
                    <a:close/>
                  </a:path>
                </a:pathLst>
              </a:custGeom>
              <a:solidFill>
                <a:srgbClr val="F2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9"/>
              <p:cNvSpPr/>
              <p:nvPr/>
            </p:nvSpPr>
            <p:spPr>
              <a:xfrm>
                <a:off x="5045950" y="2989675"/>
                <a:ext cx="51375" cy="116050"/>
              </a:xfrm>
              <a:custGeom>
                <a:avLst/>
                <a:gdLst/>
                <a:ahLst/>
                <a:cxnLst/>
                <a:rect l="l" t="t" r="r" b="b"/>
                <a:pathLst>
                  <a:path w="2055" h="4642" fill="none" extrusionOk="0">
                    <a:moveTo>
                      <a:pt x="0" y="4642"/>
                    </a:moveTo>
                    <a:cubicBezTo>
                      <a:pt x="1674" y="3691"/>
                      <a:pt x="2055" y="1446"/>
                      <a:pt x="837" y="1"/>
                    </a:cubicBezTo>
                  </a:path>
                </a:pathLst>
              </a:custGeom>
              <a:noFill/>
              <a:ln w="57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9"/>
              <p:cNvSpPr/>
              <p:nvPr/>
            </p:nvSpPr>
            <p:spPr>
              <a:xfrm>
                <a:off x="5194325" y="2992525"/>
                <a:ext cx="12375" cy="219725"/>
              </a:xfrm>
              <a:custGeom>
                <a:avLst/>
                <a:gdLst/>
                <a:ahLst/>
                <a:cxnLst/>
                <a:rect l="l" t="t" r="r" b="b"/>
                <a:pathLst>
                  <a:path w="495" h="8789" fill="none" extrusionOk="0">
                    <a:moveTo>
                      <a:pt x="0" y="8789"/>
                    </a:moveTo>
                    <a:cubicBezTo>
                      <a:pt x="495" y="5860"/>
                      <a:pt x="495" y="2892"/>
                      <a:pt x="38" y="1"/>
                    </a:cubicBezTo>
                  </a:path>
                </a:pathLst>
              </a:custGeom>
              <a:noFill/>
              <a:ln w="57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9"/>
              <p:cNvSpPr/>
              <p:nvPr/>
            </p:nvSpPr>
            <p:spPr>
              <a:xfrm>
                <a:off x="4990775" y="3113325"/>
                <a:ext cx="127475" cy="59950"/>
              </a:xfrm>
              <a:custGeom>
                <a:avLst/>
                <a:gdLst/>
                <a:ahLst/>
                <a:cxnLst/>
                <a:rect l="l" t="t" r="r" b="b"/>
                <a:pathLst>
                  <a:path w="5099" h="2398" fill="none" extrusionOk="0">
                    <a:moveTo>
                      <a:pt x="5099" y="2397"/>
                    </a:moveTo>
                    <a:cubicBezTo>
                      <a:pt x="3843" y="875"/>
                      <a:pt x="1979" y="0"/>
                      <a:pt x="1" y="0"/>
                    </a:cubicBezTo>
                  </a:path>
                </a:pathLst>
              </a:custGeom>
              <a:noFill/>
              <a:ln w="57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9"/>
              <p:cNvSpPr/>
              <p:nvPr/>
            </p:nvSpPr>
            <p:spPr>
              <a:xfrm>
                <a:off x="4928000" y="3123775"/>
                <a:ext cx="14300" cy="36175"/>
              </a:xfrm>
              <a:custGeom>
                <a:avLst/>
                <a:gdLst/>
                <a:ahLst/>
                <a:cxnLst/>
                <a:rect l="l" t="t" r="r" b="b"/>
                <a:pathLst>
                  <a:path w="572" h="1447" fill="none" extrusionOk="0">
                    <a:moveTo>
                      <a:pt x="572" y="1"/>
                    </a:moveTo>
                    <a:cubicBezTo>
                      <a:pt x="191" y="381"/>
                      <a:pt x="1" y="876"/>
                      <a:pt x="1" y="1447"/>
                    </a:cubicBezTo>
                  </a:path>
                </a:pathLst>
              </a:custGeom>
              <a:noFill/>
              <a:ln w="57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9"/>
              <p:cNvSpPr/>
              <p:nvPr/>
            </p:nvSpPr>
            <p:spPr>
              <a:xfrm>
                <a:off x="3002975" y="2885050"/>
                <a:ext cx="767575" cy="1243125"/>
              </a:xfrm>
              <a:custGeom>
                <a:avLst/>
                <a:gdLst/>
                <a:ahLst/>
                <a:cxnLst/>
                <a:rect l="l" t="t" r="r" b="b"/>
                <a:pathLst>
                  <a:path w="30703" h="49725" extrusionOk="0">
                    <a:moveTo>
                      <a:pt x="13506" y="1"/>
                    </a:moveTo>
                    <a:lnTo>
                      <a:pt x="7191" y="2436"/>
                    </a:lnTo>
                    <a:lnTo>
                      <a:pt x="0" y="5251"/>
                    </a:lnTo>
                    <a:cubicBezTo>
                      <a:pt x="2626" y="19632"/>
                      <a:pt x="2435" y="34963"/>
                      <a:pt x="419" y="49458"/>
                    </a:cubicBezTo>
                    <a:lnTo>
                      <a:pt x="28039" y="49724"/>
                    </a:lnTo>
                    <a:cubicBezTo>
                      <a:pt x="30170" y="34925"/>
                      <a:pt x="30702" y="20050"/>
                      <a:pt x="30360" y="5099"/>
                    </a:cubicBezTo>
                    <a:lnTo>
                      <a:pt x="21914" y="1789"/>
                    </a:lnTo>
                    <a:lnTo>
                      <a:pt x="173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9"/>
              <p:cNvSpPr/>
              <p:nvPr/>
            </p:nvSpPr>
            <p:spPr>
              <a:xfrm>
                <a:off x="3174175" y="2886000"/>
                <a:ext cx="417550" cy="228600"/>
              </a:xfrm>
              <a:custGeom>
                <a:avLst/>
                <a:gdLst/>
                <a:ahLst/>
                <a:cxnLst/>
                <a:rect l="l" t="t" r="r" b="b"/>
                <a:pathLst>
                  <a:path w="16702" h="9144" extrusionOk="0">
                    <a:moveTo>
                      <a:pt x="6620" y="1"/>
                    </a:moveTo>
                    <a:lnTo>
                      <a:pt x="343" y="2436"/>
                    </a:lnTo>
                    <a:cubicBezTo>
                      <a:pt x="115" y="2930"/>
                      <a:pt x="0" y="3463"/>
                      <a:pt x="38" y="3995"/>
                    </a:cubicBezTo>
                    <a:cubicBezTo>
                      <a:pt x="115" y="5175"/>
                      <a:pt x="685" y="6278"/>
                      <a:pt x="1636" y="7039"/>
                    </a:cubicBezTo>
                    <a:cubicBezTo>
                      <a:pt x="2587" y="7762"/>
                      <a:pt x="3691" y="8256"/>
                      <a:pt x="4832" y="8523"/>
                    </a:cubicBezTo>
                    <a:cubicBezTo>
                      <a:pt x="6294" y="8940"/>
                      <a:pt x="7792" y="9143"/>
                      <a:pt x="9289" y="9143"/>
                    </a:cubicBezTo>
                    <a:cubicBezTo>
                      <a:pt x="9973" y="9143"/>
                      <a:pt x="10657" y="9101"/>
                      <a:pt x="11338" y="9017"/>
                    </a:cubicBezTo>
                    <a:cubicBezTo>
                      <a:pt x="13126" y="8789"/>
                      <a:pt x="15066" y="8104"/>
                      <a:pt x="15903" y="6506"/>
                    </a:cubicBezTo>
                    <a:cubicBezTo>
                      <a:pt x="16702" y="4909"/>
                      <a:pt x="16131" y="3158"/>
                      <a:pt x="15066" y="1789"/>
                    </a:cubicBezTo>
                    <a:lnTo>
                      <a:pt x="10425" y="1"/>
                    </a:lnTo>
                    <a:close/>
                  </a:path>
                </a:pathLst>
              </a:custGeom>
              <a:solidFill>
                <a:srgbClr val="F2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9"/>
              <p:cNvSpPr/>
              <p:nvPr/>
            </p:nvSpPr>
            <p:spPr>
              <a:xfrm>
                <a:off x="3446200" y="2887900"/>
                <a:ext cx="378550" cy="1414325"/>
              </a:xfrm>
              <a:custGeom>
                <a:avLst/>
                <a:gdLst/>
                <a:ahLst/>
                <a:cxnLst/>
                <a:rect l="l" t="t" r="r" b="b"/>
                <a:pathLst>
                  <a:path w="15142" h="56573" extrusionOk="0">
                    <a:moveTo>
                      <a:pt x="0" y="1"/>
                    </a:moveTo>
                    <a:lnTo>
                      <a:pt x="0" y="1"/>
                    </a:lnTo>
                    <a:cubicBezTo>
                      <a:pt x="8180" y="4072"/>
                      <a:pt x="6962" y="37779"/>
                      <a:pt x="4337" y="56420"/>
                    </a:cubicBezTo>
                    <a:lnTo>
                      <a:pt x="15142" y="56572"/>
                    </a:lnTo>
                    <a:lnTo>
                      <a:pt x="15142" y="56572"/>
                    </a:lnTo>
                    <a:lnTo>
                      <a:pt x="13201" y="55127"/>
                    </a:lnTo>
                    <a:cubicBezTo>
                      <a:pt x="14913" y="38425"/>
                      <a:pt x="14875" y="21572"/>
                      <a:pt x="13125" y="4871"/>
                    </a:cubicBezTo>
                    <a:lnTo>
                      <a:pt x="0" y="1"/>
                    </a:lnTo>
                    <a:close/>
                  </a:path>
                </a:pathLst>
              </a:custGeom>
              <a:solidFill>
                <a:srgbClr val="A0C4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9"/>
              <p:cNvSpPr/>
              <p:nvPr/>
            </p:nvSpPr>
            <p:spPr>
              <a:xfrm>
                <a:off x="2974450" y="2886950"/>
                <a:ext cx="359525" cy="1424775"/>
              </a:xfrm>
              <a:custGeom>
                <a:avLst/>
                <a:gdLst/>
                <a:ahLst/>
                <a:cxnLst/>
                <a:rect l="l" t="t" r="r" b="b"/>
                <a:pathLst>
                  <a:path w="14381" h="56991" extrusionOk="0">
                    <a:moveTo>
                      <a:pt x="14381" y="1"/>
                    </a:moveTo>
                    <a:lnTo>
                      <a:pt x="457" y="5289"/>
                    </a:lnTo>
                    <a:cubicBezTo>
                      <a:pt x="3424" y="22219"/>
                      <a:pt x="3614" y="39795"/>
                      <a:pt x="0" y="56572"/>
                    </a:cubicBezTo>
                    <a:lnTo>
                      <a:pt x="14000" y="56991"/>
                    </a:lnTo>
                    <a:cubicBezTo>
                      <a:pt x="14000" y="56991"/>
                      <a:pt x="12174" y="2398"/>
                      <a:pt x="14381" y="1"/>
                    </a:cubicBezTo>
                    <a:close/>
                  </a:path>
                </a:pathLst>
              </a:custGeom>
              <a:solidFill>
                <a:srgbClr val="A0C4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9"/>
              <p:cNvSpPr/>
              <p:nvPr/>
            </p:nvSpPr>
            <p:spPr>
              <a:xfrm>
                <a:off x="3091425" y="2911700"/>
                <a:ext cx="216875" cy="1200300"/>
              </a:xfrm>
              <a:custGeom>
                <a:avLst/>
                <a:gdLst/>
                <a:ahLst/>
                <a:cxnLst/>
                <a:rect l="l" t="t" r="r" b="b"/>
                <a:pathLst>
                  <a:path w="8675" h="48012" fill="none" extrusionOk="0">
                    <a:moveTo>
                      <a:pt x="8294" y="0"/>
                    </a:moveTo>
                    <a:cubicBezTo>
                      <a:pt x="4642" y="4337"/>
                      <a:pt x="1827" y="9283"/>
                      <a:pt x="1" y="14647"/>
                    </a:cubicBezTo>
                    <a:lnTo>
                      <a:pt x="7609" y="18033"/>
                    </a:lnTo>
                    <a:lnTo>
                      <a:pt x="2397" y="23131"/>
                    </a:lnTo>
                    <a:lnTo>
                      <a:pt x="8675" y="48012"/>
                    </a:lnTo>
                  </a:path>
                </a:pathLst>
              </a:custGeom>
              <a:noFill/>
              <a:ln w="57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9"/>
              <p:cNvSpPr/>
              <p:nvPr/>
            </p:nvSpPr>
            <p:spPr>
              <a:xfrm>
                <a:off x="3507050" y="2916450"/>
                <a:ext cx="258725" cy="1245000"/>
              </a:xfrm>
              <a:custGeom>
                <a:avLst/>
                <a:gdLst/>
                <a:ahLst/>
                <a:cxnLst/>
                <a:rect l="l" t="t" r="r" b="b"/>
                <a:pathLst>
                  <a:path w="10349" h="49800" fill="none" extrusionOk="0">
                    <a:moveTo>
                      <a:pt x="3425" y="49800"/>
                    </a:moveTo>
                    <a:lnTo>
                      <a:pt x="9816" y="25566"/>
                    </a:lnTo>
                    <a:lnTo>
                      <a:pt x="4528" y="17805"/>
                    </a:lnTo>
                    <a:lnTo>
                      <a:pt x="10349" y="12479"/>
                    </a:lnTo>
                    <a:cubicBezTo>
                      <a:pt x="7952" y="7609"/>
                      <a:pt x="4186" y="3462"/>
                      <a:pt x="1" y="0"/>
                    </a:cubicBezTo>
                  </a:path>
                </a:pathLst>
              </a:custGeom>
              <a:noFill/>
              <a:ln w="57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9"/>
              <p:cNvSpPr/>
              <p:nvPr/>
            </p:nvSpPr>
            <p:spPr>
              <a:xfrm>
                <a:off x="3741025" y="3004900"/>
                <a:ext cx="1154675" cy="385800"/>
              </a:xfrm>
              <a:custGeom>
                <a:avLst/>
                <a:gdLst/>
                <a:ahLst/>
                <a:cxnLst/>
                <a:rect l="l" t="t" r="r" b="b"/>
                <a:pathLst>
                  <a:path w="46187" h="15432" extrusionOk="0">
                    <a:moveTo>
                      <a:pt x="1" y="0"/>
                    </a:moveTo>
                    <a:lnTo>
                      <a:pt x="1789" y="14419"/>
                    </a:lnTo>
                    <a:cubicBezTo>
                      <a:pt x="6092" y="15096"/>
                      <a:pt x="10423" y="15431"/>
                      <a:pt x="14744" y="15431"/>
                    </a:cubicBezTo>
                    <a:cubicBezTo>
                      <a:pt x="25477" y="15431"/>
                      <a:pt x="36151" y="13363"/>
                      <a:pt x="46186" y="9321"/>
                    </a:cubicBezTo>
                    <a:lnTo>
                      <a:pt x="44665" y="1903"/>
                    </a:lnTo>
                    <a:cubicBezTo>
                      <a:pt x="38434" y="3364"/>
                      <a:pt x="32081" y="4093"/>
                      <a:pt x="25732" y="4093"/>
                    </a:cubicBezTo>
                    <a:cubicBezTo>
                      <a:pt x="17040" y="4093"/>
                      <a:pt x="8355" y="2726"/>
                      <a:pt x="1" y="0"/>
                    </a:cubicBezTo>
                    <a:close/>
                  </a:path>
                </a:pathLst>
              </a:custGeom>
              <a:solidFill>
                <a:srgbClr val="A0C4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9"/>
              <p:cNvSpPr/>
              <p:nvPr/>
            </p:nvSpPr>
            <p:spPr>
              <a:xfrm>
                <a:off x="3761000" y="3023925"/>
                <a:ext cx="39025" cy="338600"/>
              </a:xfrm>
              <a:custGeom>
                <a:avLst/>
                <a:gdLst/>
                <a:ahLst/>
                <a:cxnLst/>
                <a:rect l="l" t="t" r="r" b="b"/>
                <a:pathLst>
                  <a:path w="1561" h="13544" fill="none" extrusionOk="0">
                    <a:moveTo>
                      <a:pt x="1561" y="13544"/>
                    </a:moveTo>
                    <a:cubicBezTo>
                      <a:pt x="1561" y="8979"/>
                      <a:pt x="1066" y="4451"/>
                      <a:pt x="1" y="0"/>
                    </a:cubicBezTo>
                  </a:path>
                </a:pathLst>
              </a:custGeom>
              <a:noFill/>
              <a:ln w="57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9"/>
              <p:cNvSpPr/>
              <p:nvPr/>
            </p:nvSpPr>
            <p:spPr>
              <a:xfrm>
                <a:off x="4728275" y="3092400"/>
                <a:ext cx="23800" cy="189300"/>
              </a:xfrm>
              <a:custGeom>
                <a:avLst/>
                <a:gdLst/>
                <a:ahLst/>
                <a:cxnLst/>
                <a:rect l="l" t="t" r="r" b="b"/>
                <a:pathLst>
                  <a:path w="952" h="7572" fill="none" extrusionOk="0">
                    <a:moveTo>
                      <a:pt x="952" y="7571"/>
                    </a:moveTo>
                    <a:lnTo>
                      <a:pt x="1" y="0"/>
                    </a:lnTo>
                  </a:path>
                </a:pathLst>
              </a:custGeom>
              <a:noFill/>
              <a:ln w="57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9"/>
              <p:cNvSpPr/>
              <p:nvPr/>
            </p:nvSpPr>
            <p:spPr>
              <a:xfrm>
                <a:off x="1961525" y="3963600"/>
                <a:ext cx="462250" cy="507925"/>
              </a:xfrm>
              <a:custGeom>
                <a:avLst/>
                <a:gdLst/>
                <a:ahLst/>
                <a:cxnLst/>
                <a:rect l="l" t="t" r="r" b="b"/>
                <a:pathLst>
                  <a:path w="18490" h="20317" extrusionOk="0">
                    <a:moveTo>
                      <a:pt x="15712" y="1"/>
                    </a:moveTo>
                    <a:lnTo>
                      <a:pt x="13392" y="2474"/>
                    </a:lnTo>
                    <a:cubicBezTo>
                      <a:pt x="12976" y="2155"/>
                      <a:pt x="12402" y="2042"/>
                      <a:pt x="11823" y="2042"/>
                    </a:cubicBezTo>
                    <a:cubicBezTo>
                      <a:pt x="11502" y="2042"/>
                      <a:pt x="11179" y="2077"/>
                      <a:pt x="10881" y="2131"/>
                    </a:cubicBezTo>
                    <a:cubicBezTo>
                      <a:pt x="10044" y="2283"/>
                      <a:pt x="9321" y="2816"/>
                      <a:pt x="8864" y="3539"/>
                    </a:cubicBezTo>
                    <a:cubicBezTo>
                      <a:pt x="7038" y="3539"/>
                      <a:pt x="5250" y="3044"/>
                      <a:pt x="3652" y="2207"/>
                    </a:cubicBezTo>
                    <a:cubicBezTo>
                      <a:pt x="3610" y="2179"/>
                      <a:pt x="3563" y="2166"/>
                      <a:pt x="3514" y="2166"/>
                    </a:cubicBezTo>
                    <a:cubicBezTo>
                      <a:pt x="3303" y="2166"/>
                      <a:pt x="3053" y="2402"/>
                      <a:pt x="2930" y="2588"/>
                    </a:cubicBezTo>
                    <a:cubicBezTo>
                      <a:pt x="2777" y="2816"/>
                      <a:pt x="2739" y="3082"/>
                      <a:pt x="2853" y="3349"/>
                    </a:cubicBezTo>
                    <a:cubicBezTo>
                      <a:pt x="3462" y="4794"/>
                      <a:pt x="5364" y="5251"/>
                      <a:pt x="6810" y="5860"/>
                    </a:cubicBezTo>
                    <a:lnTo>
                      <a:pt x="5364" y="8332"/>
                    </a:lnTo>
                    <a:cubicBezTo>
                      <a:pt x="3158" y="10387"/>
                      <a:pt x="1408" y="12860"/>
                      <a:pt x="190" y="15599"/>
                    </a:cubicBezTo>
                    <a:cubicBezTo>
                      <a:pt x="0" y="16017"/>
                      <a:pt x="723" y="16512"/>
                      <a:pt x="1141" y="16512"/>
                    </a:cubicBezTo>
                    <a:cubicBezTo>
                      <a:pt x="2283" y="14838"/>
                      <a:pt x="3576" y="13240"/>
                      <a:pt x="4984" y="11794"/>
                    </a:cubicBezTo>
                    <a:lnTo>
                      <a:pt x="4984" y="11909"/>
                    </a:lnTo>
                    <a:cubicBezTo>
                      <a:pt x="3386" y="14305"/>
                      <a:pt x="2549" y="17159"/>
                      <a:pt x="2663" y="20050"/>
                    </a:cubicBezTo>
                    <a:cubicBezTo>
                      <a:pt x="2831" y="20217"/>
                      <a:pt x="3055" y="20304"/>
                      <a:pt x="3281" y="20304"/>
                    </a:cubicBezTo>
                    <a:cubicBezTo>
                      <a:pt x="3465" y="20304"/>
                      <a:pt x="3650" y="20246"/>
                      <a:pt x="3805" y="20126"/>
                    </a:cubicBezTo>
                    <a:cubicBezTo>
                      <a:pt x="4185" y="17653"/>
                      <a:pt x="4984" y="15256"/>
                      <a:pt x="6201" y="13050"/>
                    </a:cubicBezTo>
                    <a:cubicBezTo>
                      <a:pt x="6277" y="13050"/>
                      <a:pt x="6392" y="13126"/>
                      <a:pt x="6430" y="13126"/>
                    </a:cubicBezTo>
                    <a:lnTo>
                      <a:pt x="6544" y="13392"/>
                    </a:lnTo>
                    <a:cubicBezTo>
                      <a:pt x="6087" y="15066"/>
                      <a:pt x="5821" y="16816"/>
                      <a:pt x="5783" y="18566"/>
                    </a:cubicBezTo>
                    <a:cubicBezTo>
                      <a:pt x="5707" y="18947"/>
                      <a:pt x="5745" y="19327"/>
                      <a:pt x="5897" y="19708"/>
                    </a:cubicBezTo>
                    <a:cubicBezTo>
                      <a:pt x="6011" y="20088"/>
                      <a:pt x="6392" y="20316"/>
                      <a:pt x="6772" y="20316"/>
                    </a:cubicBezTo>
                    <a:cubicBezTo>
                      <a:pt x="7000" y="20278"/>
                      <a:pt x="7076" y="20088"/>
                      <a:pt x="7152" y="19860"/>
                    </a:cubicBezTo>
                    <a:cubicBezTo>
                      <a:pt x="7228" y="19670"/>
                      <a:pt x="7267" y="19403"/>
                      <a:pt x="7267" y="19175"/>
                    </a:cubicBezTo>
                    <a:cubicBezTo>
                      <a:pt x="7343" y="17387"/>
                      <a:pt x="7647" y="15637"/>
                      <a:pt x="8180" y="13963"/>
                    </a:cubicBezTo>
                    <a:lnTo>
                      <a:pt x="8522" y="13963"/>
                    </a:lnTo>
                    <a:cubicBezTo>
                      <a:pt x="8674" y="14001"/>
                      <a:pt x="8674" y="14191"/>
                      <a:pt x="8712" y="14381"/>
                    </a:cubicBezTo>
                    <a:cubicBezTo>
                      <a:pt x="8750" y="14534"/>
                      <a:pt x="8750" y="14724"/>
                      <a:pt x="8712" y="14876"/>
                    </a:cubicBezTo>
                    <a:lnTo>
                      <a:pt x="8180" y="18947"/>
                    </a:lnTo>
                    <a:cubicBezTo>
                      <a:pt x="8142" y="19213"/>
                      <a:pt x="8408" y="19593"/>
                      <a:pt x="8674" y="19593"/>
                    </a:cubicBezTo>
                    <a:cubicBezTo>
                      <a:pt x="8940" y="19555"/>
                      <a:pt x="9131" y="19365"/>
                      <a:pt x="9169" y="19099"/>
                    </a:cubicBezTo>
                    <a:cubicBezTo>
                      <a:pt x="9283" y="17919"/>
                      <a:pt x="9701" y="16930"/>
                      <a:pt x="9968" y="15789"/>
                    </a:cubicBezTo>
                    <a:cubicBezTo>
                      <a:pt x="10006" y="15409"/>
                      <a:pt x="10158" y="15104"/>
                      <a:pt x="10386" y="14838"/>
                    </a:cubicBezTo>
                    <a:cubicBezTo>
                      <a:pt x="11794" y="13582"/>
                      <a:pt x="13087" y="12213"/>
                      <a:pt x="14191" y="10729"/>
                    </a:cubicBezTo>
                    <a:cubicBezTo>
                      <a:pt x="14913" y="9854"/>
                      <a:pt x="15484" y="8865"/>
                      <a:pt x="15903" y="7838"/>
                    </a:cubicBezTo>
                    <a:cubicBezTo>
                      <a:pt x="16359" y="6773"/>
                      <a:pt x="16359" y="5593"/>
                      <a:pt x="15941" y="4528"/>
                    </a:cubicBezTo>
                    <a:lnTo>
                      <a:pt x="18490" y="2512"/>
                    </a:lnTo>
                    <a:lnTo>
                      <a:pt x="15712" y="1"/>
                    </a:lnTo>
                    <a:close/>
                  </a:path>
                </a:pathLst>
              </a:custGeom>
              <a:solidFill>
                <a:srgbClr val="F2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9"/>
              <p:cNvSpPr/>
              <p:nvPr/>
            </p:nvSpPr>
            <p:spPr>
              <a:xfrm>
                <a:off x="2144125" y="4115775"/>
                <a:ext cx="134125" cy="49500"/>
              </a:xfrm>
              <a:custGeom>
                <a:avLst/>
                <a:gdLst/>
                <a:ahLst/>
                <a:cxnLst/>
                <a:rect l="l" t="t" r="r" b="b"/>
                <a:pathLst>
                  <a:path w="5365" h="1980" fill="none" extrusionOk="0">
                    <a:moveTo>
                      <a:pt x="5365" y="1"/>
                    </a:moveTo>
                    <a:cubicBezTo>
                      <a:pt x="4109" y="1751"/>
                      <a:pt x="1522" y="1979"/>
                      <a:pt x="1" y="419"/>
                    </a:cubicBezTo>
                  </a:path>
                </a:pathLst>
              </a:custGeom>
              <a:noFill/>
              <a:ln w="57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9"/>
              <p:cNvSpPr/>
              <p:nvPr/>
            </p:nvSpPr>
            <p:spPr>
              <a:xfrm>
                <a:off x="2084200" y="4245125"/>
                <a:ext cx="121775" cy="70425"/>
              </a:xfrm>
              <a:custGeom>
                <a:avLst/>
                <a:gdLst/>
                <a:ahLst/>
                <a:cxnLst/>
                <a:rect l="l" t="t" r="r" b="b"/>
                <a:pathLst>
                  <a:path w="4871" h="2817" fill="none" extrusionOk="0">
                    <a:moveTo>
                      <a:pt x="4870" y="2816"/>
                    </a:moveTo>
                    <a:cubicBezTo>
                      <a:pt x="3158" y="2055"/>
                      <a:pt x="1523" y="1104"/>
                      <a:pt x="1" y="1"/>
                    </a:cubicBezTo>
                  </a:path>
                </a:pathLst>
              </a:custGeom>
              <a:noFill/>
              <a:ln w="57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9"/>
              <p:cNvSpPr/>
              <p:nvPr/>
            </p:nvSpPr>
            <p:spPr>
              <a:xfrm>
                <a:off x="2259200" y="4101525"/>
                <a:ext cx="57100" cy="130325"/>
              </a:xfrm>
              <a:custGeom>
                <a:avLst/>
                <a:gdLst/>
                <a:ahLst/>
                <a:cxnLst/>
                <a:rect l="l" t="t" r="r" b="b"/>
                <a:pathLst>
                  <a:path w="2284" h="5213" fill="none" extrusionOk="0">
                    <a:moveTo>
                      <a:pt x="2284" y="0"/>
                    </a:moveTo>
                    <a:cubicBezTo>
                      <a:pt x="1028" y="1484"/>
                      <a:pt x="229" y="3272"/>
                      <a:pt x="1" y="5212"/>
                    </a:cubicBezTo>
                  </a:path>
                </a:pathLst>
              </a:custGeom>
              <a:noFill/>
              <a:ln w="57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9"/>
              <p:cNvSpPr/>
              <p:nvPr/>
            </p:nvSpPr>
            <p:spPr>
              <a:xfrm>
                <a:off x="2319125" y="3022025"/>
                <a:ext cx="771375" cy="1043375"/>
              </a:xfrm>
              <a:custGeom>
                <a:avLst/>
                <a:gdLst/>
                <a:ahLst/>
                <a:cxnLst/>
                <a:rect l="l" t="t" r="r" b="b"/>
                <a:pathLst>
                  <a:path w="30855" h="41735" extrusionOk="0">
                    <a:moveTo>
                      <a:pt x="26670" y="0"/>
                    </a:moveTo>
                    <a:lnTo>
                      <a:pt x="1" y="37664"/>
                    </a:lnTo>
                    <a:lnTo>
                      <a:pt x="5251" y="41734"/>
                    </a:lnTo>
                    <a:cubicBezTo>
                      <a:pt x="15789" y="34240"/>
                      <a:pt x="24425" y="24348"/>
                      <a:pt x="30436" y="12897"/>
                    </a:cubicBezTo>
                    <a:lnTo>
                      <a:pt x="30512" y="12174"/>
                    </a:lnTo>
                    <a:cubicBezTo>
                      <a:pt x="30855" y="8750"/>
                      <a:pt x="30284" y="5288"/>
                      <a:pt x="28876" y="2131"/>
                    </a:cubicBezTo>
                    <a:cubicBezTo>
                      <a:pt x="28420" y="1179"/>
                      <a:pt x="27621" y="419"/>
                      <a:pt x="26670" y="0"/>
                    </a:cubicBezTo>
                    <a:close/>
                  </a:path>
                </a:pathLst>
              </a:custGeom>
              <a:solidFill>
                <a:srgbClr val="A0C4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9"/>
              <p:cNvSpPr/>
              <p:nvPr/>
            </p:nvSpPr>
            <p:spPr>
              <a:xfrm>
                <a:off x="2401875" y="3892275"/>
                <a:ext cx="110350" cy="100850"/>
              </a:xfrm>
              <a:custGeom>
                <a:avLst/>
                <a:gdLst/>
                <a:ahLst/>
                <a:cxnLst/>
                <a:rect l="l" t="t" r="r" b="b"/>
                <a:pathLst>
                  <a:path w="4414" h="4034" fill="none" extrusionOk="0">
                    <a:moveTo>
                      <a:pt x="4414" y="4033"/>
                    </a:moveTo>
                    <a:lnTo>
                      <a:pt x="1" y="0"/>
                    </a:lnTo>
                  </a:path>
                </a:pathLst>
              </a:custGeom>
              <a:noFill/>
              <a:ln w="57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9"/>
              <p:cNvSpPr/>
              <p:nvPr/>
            </p:nvSpPr>
            <p:spPr>
              <a:xfrm>
                <a:off x="2993475" y="3033425"/>
                <a:ext cx="56125" cy="378575"/>
              </a:xfrm>
              <a:custGeom>
                <a:avLst/>
                <a:gdLst/>
                <a:ahLst/>
                <a:cxnLst/>
                <a:rect l="l" t="t" r="r" b="b"/>
                <a:pathLst>
                  <a:path w="2245" h="15143" fill="none" extrusionOk="0">
                    <a:moveTo>
                      <a:pt x="1598" y="15142"/>
                    </a:moveTo>
                    <a:cubicBezTo>
                      <a:pt x="2245" y="10044"/>
                      <a:pt x="1674" y="4832"/>
                      <a:pt x="0" y="1"/>
                    </a:cubicBezTo>
                  </a:path>
                </a:pathLst>
              </a:custGeom>
              <a:noFill/>
              <a:ln w="57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9"/>
              <p:cNvSpPr/>
              <p:nvPr/>
            </p:nvSpPr>
            <p:spPr>
              <a:xfrm>
                <a:off x="3601225" y="2521375"/>
                <a:ext cx="104650" cy="80725"/>
              </a:xfrm>
              <a:custGeom>
                <a:avLst/>
                <a:gdLst/>
                <a:ahLst/>
                <a:cxnLst/>
                <a:rect l="l" t="t" r="r" b="b"/>
                <a:pathLst>
                  <a:path w="4186" h="3229" extrusionOk="0">
                    <a:moveTo>
                      <a:pt x="2744" y="1"/>
                    </a:moveTo>
                    <a:cubicBezTo>
                      <a:pt x="2442" y="1"/>
                      <a:pt x="2153" y="86"/>
                      <a:pt x="1864" y="243"/>
                    </a:cubicBezTo>
                    <a:cubicBezTo>
                      <a:pt x="1180" y="586"/>
                      <a:pt x="0" y="1803"/>
                      <a:pt x="457" y="2678"/>
                    </a:cubicBezTo>
                    <a:cubicBezTo>
                      <a:pt x="641" y="3093"/>
                      <a:pt x="1259" y="3229"/>
                      <a:pt x="1844" y="3229"/>
                    </a:cubicBezTo>
                    <a:cubicBezTo>
                      <a:pt x="2224" y="3229"/>
                      <a:pt x="2591" y="3171"/>
                      <a:pt x="2816" y="3097"/>
                    </a:cubicBezTo>
                    <a:cubicBezTo>
                      <a:pt x="3462" y="2868"/>
                      <a:pt x="3957" y="2336"/>
                      <a:pt x="4109" y="1651"/>
                    </a:cubicBezTo>
                    <a:cubicBezTo>
                      <a:pt x="4185" y="966"/>
                      <a:pt x="3805" y="281"/>
                      <a:pt x="3158" y="53"/>
                    </a:cubicBezTo>
                    <a:cubicBezTo>
                      <a:pt x="3017" y="18"/>
                      <a:pt x="2879" y="1"/>
                      <a:pt x="2744" y="1"/>
                    </a:cubicBezTo>
                    <a:close/>
                  </a:path>
                </a:pathLst>
              </a:custGeom>
              <a:solidFill>
                <a:srgbClr val="F2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9"/>
              <p:cNvSpPr/>
              <p:nvPr/>
            </p:nvSpPr>
            <p:spPr>
              <a:xfrm>
                <a:off x="2987750" y="1790050"/>
                <a:ext cx="931175" cy="925550"/>
              </a:xfrm>
              <a:custGeom>
                <a:avLst/>
                <a:gdLst/>
                <a:ahLst/>
                <a:cxnLst/>
                <a:rect l="l" t="t" r="r" b="b"/>
                <a:pathLst>
                  <a:path w="37247" h="37022" extrusionOk="0">
                    <a:moveTo>
                      <a:pt x="18701" y="0"/>
                    </a:moveTo>
                    <a:cubicBezTo>
                      <a:pt x="18491" y="0"/>
                      <a:pt x="18281" y="4"/>
                      <a:pt x="18072" y="12"/>
                    </a:cubicBezTo>
                    <a:cubicBezTo>
                      <a:pt x="15142" y="164"/>
                      <a:pt x="12289" y="1153"/>
                      <a:pt x="9930" y="2903"/>
                    </a:cubicBezTo>
                    <a:cubicBezTo>
                      <a:pt x="10044" y="2333"/>
                      <a:pt x="10311" y="1800"/>
                      <a:pt x="10653" y="1344"/>
                    </a:cubicBezTo>
                    <a:lnTo>
                      <a:pt x="10653" y="1344"/>
                    </a:lnTo>
                    <a:cubicBezTo>
                      <a:pt x="8599" y="1420"/>
                      <a:pt x="6582" y="1838"/>
                      <a:pt x="4642" y="2485"/>
                    </a:cubicBezTo>
                    <a:cubicBezTo>
                      <a:pt x="4148" y="2599"/>
                      <a:pt x="3653" y="2865"/>
                      <a:pt x="3235" y="3170"/>
                    </a:cubicBezTo>
                    <a:cubicBezTo>
                      <a:pt x="2778" y="3512"/>
                      <a:pt x="2550" y="4007"/>
                      <a:pt x="2550" y="4539"/>
                    </a:cubicBezTo>
                    <a:cubicBezTo>
                      <a:pt x="1599" y="4692"/>
                      <a:pt x="724" y="5110"/>
                      <a:pt x="1" y="5795"/>
                    </a:cubicBezTo>
                    <a:cubicBezTo>
                      <a:pt x="571" y="5871"/>
                      <a:pt x="1066" y="6137"/>
                      <a:pt x="1523" y="6480"/>
                    </a:cubicBezTo>
                    <a:cubicBezTo>
                      <a:pt x="838" y="7431"/>
                      <a:pt x="571" y="8686"/>
                      <a:pt x="419" y="9865"/>
                    </a:cubicBezTo>
                    <a:cubicBezTo>
                      <a:pt x="77" y="12719"/>
                      <a:pt x="609" y="15610"/>
                      <a:pt x="1218" y="18425"/>
                    </a:cubicBezTo>
                    <a:cubicBezTo>
                      <a:pt x="2093" y="22382"/>
                      <a:pt x="3082" y="26339"/>
                      <a:pt x="4224" y="30219"/>
                    </a:cubicBezTo>
                    <a:cubicBezTo>
                      <a:pt x="4642" y="31627"/>
                      <a:pt x="5061" y="32996"/>
                      <a:pt x="6012" y="34138"/>
                    </a:cubicBezTo>
                    <a:lnTo>
                      <a:pt x="5593" y="34290"/>
                    </a:lnTo>
                    <a:cubicBezTo>
                      <a:pt x="6430" y="35317"/>
                      <a:pt x="7534" y="36040"/>
                      <a:pt x="8827" y="36344"/>
                    </a:cubicBezTo>
                    <a:cubicBezTo>
                      <a:pt x="10208" y="36640"/>
                      <a:pt x="11759" y="37021"/>
                      <a:pt x="13210" y="37021"/>
                    </a:cubicBezTo>
                    <a:cubicBezTo>
                      <a:pt x="13439" y="37021"/>
                      <a:pt x="13664" y="37012"/>
                      <a:pt x="13887" y="36991"/>
                    </a:cubicBezTo>
                    <a:cubicBezTo>
                      <a:pt x="15447" y="36801"/>
                      <a:pt x="17007" y="36534"/>
                      <a:pt x="18566" y="36230"/>
                    </a:cubicBezTo>
                    <a:cubicBezTo>
                      <a:pt x="19974" y="35964"/>
                      <a:pt x="21382" y="35507"/>
                      <a:pt x="22713" y="34860"/>
                    </a:cubicBezTo>
                    <a:cubicBezTo>
                      <a:pt x="24007" y="34176"/>
                      <a:pt x="25414" y="33339"/>
                      <a:pt x="25909" y="31969"/>
                    </a:cubicBezTo>
                    <a:cubicBezTo>
                      <a:pt x="28192" y="25235"/>
                      <a:pt x="30284" y="18425"/>
                      <a:pt x="32148" y="11577"/>
                    </a:cubicBezTo>
                    <a:lnTo>
                      <a:pt x="30702" y="11311"/>
                    </a:lnTo>
                    <a:lnTo>
                      <a:pt x="34697" y="8914"/>
                    </a:lnTo>
                    <a:lnTo>
                      <a:pt x="32072" y="8990"/>
                    </a:lnTo>
                    <a:cubicBezTo>
                      <a:pt x="33404" y="7887"/>
                      <a:pt x="34507" y="6480"/>
                      <a:pt x="35268" y="4920"/>
                    </a:cubicBezTo>
                    <a:cubicBezTo>
                      <a:pt x="36067" y="3322"/>
                      <a:pt x="36713" y="1686"/>
                      <a:pt x="37246" y="12"/>
                    </a:cubicBezTo>
                    <a:lnTo>
                      <a:pt x="37246" y="12"/>
                    </a:lnTo>
                    <a:cubicBezTo>
                      <a:pt x="35953" y="583"/>
                      <a:pt x="34507" y="621"/>
                      <a:pt x="33099" y="773"/>
                    </a:cubicBezTo>
                    <a:cubicBezTo>
                      <a:pt x="30626" y="1077"/>
                      <a:pt x="28192" y="1686"/>
                      <a:pt x="25871" y="2675"/>
                    </a:cubicBezTo>
                    <a:cubicBezTo>
                      <a:pt x="26327" y="1990"/>
                      <a:pt x="26708" y="1420"/>
                      <a:pt x="27164" y="697"/>
                    </a:cubicBezTo>
                    <a:cubicBezTo>
                      <a:pt x="24404" y="661"/>
                      <a:pt x="21511" y="0"/>
                      <a:pt x="187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9"/>
              <p:cNvSpPr/>
              <p:nvPr/>
            </p:nvSpPr>
            <p:spPr>
              <a:xfrm>
                <a:off x="3100000" y="1859850"/>
                <a:ext cx="596350" cy="970250"/>
              </a:xfrm>
              <a:custGeom>
                <a:avLst/>
                <a:gdLst/>
                <a:ahLst/>
                <a:cxnLst/>
                <a:rect l="l" t="t" r="r" b="b"/>
                <a:pathLst>
                  <a:path w="23854" h="38810" extrusionOk="0">
                    <a:moveTo>
                      <a:pt x="11512" y="1"/>
                    </a:moveTo>
                    <a:cubicBezTo>
                      <a:pt x="8104" y="1"/>
                      <a:pt x="4581" y="1292"/>
                      <a:pt x="2739" y="4106"/>
                    </a:cubicBezTo>
                    <a:cubicBezTo>
                      <a:pt x="1522" y="5932"/>
                      <a:pt x="1179" y="8177"/>
                      <a:pt x="913" y="10345"/>
                    </a:cubicBezTo>
                    <a:cubicBezTo>
                      <a:pt x="76" y="16965"/>
                      <a:pt x="0" y="23813"/>
                      <a:pt x="1940" y="30204"/>
                    </a:cubicBezTo>
                    <a:cubicBezTo>
                      <a:pt x="3005" y="33628"/>
                      <a:pt x="6315" y="36329"/>
                      <a:pt x="9663" y="37699"/>
                    </a:cubicBezTo>
                    <a:cubicBezTo>
                      <a:pt x="11420" y="38437"/>
                      <a:pt x="13281" y="38809"/>
                      <a:pt x="15142" y="38809"/>
                    </a:cubicBezTo>
                    <a:cubicBezTo>
                      <a:pt x="16829" y="38809"/>
                      <a:pt x="18516" y="38504"/>
                      <a:pt x="20125" y="37889"/>
                    </a:cubicBezTo>
                    <a:cubicBezTo>
                      <a:pt x="21115" y="37471"/>
                      <a:pt x="21723" y="36482"/>
                      <a:pt x="21609" y="35416"/>
                    </a:cubicBezTo>
                    <a:lnTo>
                      <a:pt x="21419" y="32106"/>
                    </a:lnTo>
                    <a:lnTo>
                      <a:pt x="21267" y="29367"/>
                    </a:lnTo>
                    <a:cubicBezTo>
                      <a:pt x="22827" y="24460"/>
                      <a:pt x="23664" y="19286"/>
                      <a:pt x="23778" y="14112"/>
                    </a:cubicBezTo>
                    <a:cubicBezTo>
                      <a:pt x="23854" y="11068"/>
                      <a:pt x="23587" y="7872"/>
                      <a:pt x="21990" y="5247"/>
                    </a:cubicBezTo>
                    <a:cubicBezTo>
                      <a:pt x="19973" y="2052"/>
                      <a:pt x="16131" y="302"/>
                      <a:pt x="12479" y="35"/>
                    </a:cubicBezTo>
                    <a:cubicBezTo>
                      <a:pt x="12158" y="12"/>
                      <a:pt x="11836" y="1"/>
                      <a:pt x="11512" y="1"/>
                    </a:cubicBezTo>
                    <a:close/>
                  </a:path>
                </a:pathLst>
              </a:custGeom>
              <a:solidFill>
                <a:srgbClr val="F2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9"/>
              <p:cNvSpPr/>
              <p:nvPr/>
            </p:nvSpPr>
            <p:spPr>
              <a:xfrm>
                <a:off x="3008675" y="2516400"/>
                <a:ext cx="159825" cy="123525"/>
              </a:xfrm>
              <a:custGeom>
                <a:avLst/>
                <a:gdLst/>
                <a:ahLst/>
                <a:cxnLst/>
                <a:rect l="l" t="t" r="r" b="b"/>
                <a:pathLst>
                  <a:path w="6393" h="4941" extrusionOk="0">
                    <a:moveTo>
                      <a:pt x="2672" y="0"/>
                    </a:moveTo>
                    <a:cubicBezTo>
                      <a:pt x="1834" y="0"/>
                      <a:pt x="1031" y="405"/>
                      <a:pt x="533" y="1089"/>
                    </a:cubicBezTo>
                    <a:cubicBezTo>
                      <a:pt x="1" y="1964"/>
                      <a:pt x="115" y="3105"/>
                      <a:pt x="800" y="3866"/>
                    </a:cubicBezTo>
                    <a:cubicBezTo>
                      <a:pt x="1392" y="4563"/>
                      <a:pt x="2272" y="4941"/>
                      <a:pt x="3205" y="4941"/>
                    </a:cubicBezTo>
                    <a:cubicBezTo>
                      <a:pt x="3291" y="4941"/>
                      <a:pt x="3377" y="4938"/>
                      <a:pt x="3463" y="4931"/>
                    </a:cubicBezTo>
                    <a:cubicBezTo>
                      <a:pt x="4642" y="4893"/>
                      <a:pt x="6392" y="4285"/>
                      <a:pt x="6126" y="2839"/>
                    </a:cubicBezTo>
                    <a:cubicBezTo>
                      <a:pt x="5783" y="1393"/>
                      <a:pt x="4642" y="328"/>
                      <a:pt x="3235" y="62"/>
                    </a:cubicBezTo>
                    <a:cubicBezTo>
                      <a:pt x="3047" y="20"/>
                      <a:pt x="2859" y="0"/>
                      <a:pt x="2672" y="0"/>
                    </a:cubicBezTo>
                    <a:close/>
                  </a:path>
                </a:pathLst>
              </a:custGeom>
              <a:solidFill>
                <a:srgbClr val="F2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9"/>
              <p:cNvSpPr/>
              <p:nvPr/>
            </p:nvSpPr>
            <p:spPr>
              <a:xfrm>
                <a:off x="3257875" y="2278250"/>
                <a:ext cx="194050" cy="194050"/>
              </a:xfrm>
              <a:custGeom>
                <a:avLst/>
                <a:gdLst/>
                <a:ahLst/>
                <a:cxnLst/>
                <a:rect l="l" t="t" r="r" b="b"/>
                <a:pathLst>
                  <a:path w="7762" h="7762" extrusionOk="0">
                    <a:moveTo>
                      <a:pt x="3881" y="1"/>
                    </a:moveTo>
                    <a:cubicBezTo>
                      <a:pt x="1750" y="1"/>
                      <a:pt x="0" y="1751"/>
                      <a:pt x="0" y="3881"/>
                    </a:cubicBezTo>
                    <a:cubicBezTo>
                      <a:pt x="0" y="6012"/>
                      <a:pt x="1750" y="7762"/>
                      <a:pt x="3881" y="7762"/>
                    </a:cubicBezTo>
                    <a:cubicBezTo>
                      <a:pt x="6011" y="7762"/>
                      <a:pt x="7761" y="6012"/>
                      <a:pt x="7761" y="3881"/>
                    </a:cubicBezTo>
                    <a:cubicBezTo>
                      <a:pt x="7761" y="1751"/>
                      <a:pt x="6011" y="1"/>
                      <a:pt x="38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9"/>
              <p:cNvSpPr/>
              <p:nvPr/>
            </p:nvSpPr>
            <p:spPr>
              <a:xfrm>
                <a:off x="3343475" y="2303925"/>
                <a:ext cx="101800" cy="118925"/>
              </a:xfrm>
              <a:custGeom>
                <a:avLst/>
                <a:gdLst/>
                <a:ahLst/>
                <a:cxnLst/>
                <a:rect l="l" t="t" r="r" b="b"/>
                <a:pathLst>
                  <a:path w="4072" h="4757" extrusionOk="0">
                    <a:moveTo>
                      <a:pt x="2055" y="1"/>
                    </a:moveTo>
                    <a:cubicBezTo>
                      <a:pt x="913" y="1"/>
                      <a:pt x="0" y="1066"/>
                      <a:pt x="0" y="2398"/>
                    </a:cubicBezTo>
                    <a:cubicBezTo>
                      <a:pt x="0" y="3691"/>
                      <a:pt x="913" y="4756"/>
                      <a:pt x="2055" y="4756"/>
                    </a:cubicBezTo>
                    <a:cubicBezTo>
                      <a:pt x="3196" y="4756"/>
                      <a:pt x="4071" y="3691"/>
                      <a:pt x="4071" y="2398"/>
                    </a:cubicBezTo>
                    <a:cubicBezTo>
                      <a:pt x="4071" y="1066"/>
                      <a:pt x="3196" y="1"/>
                      <a:pt x="20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9"/>
              <p:cNvSpPr/>
              <p:nvPr/>
            </p:nvSpPr>
            <p:spPr>
              <a:xfrm>
                <a:off x="3473775" y="2278250"/>
                <a:ext cx="138875" cy="181700"/>
              </a:xfrm>
              <a:custGeom>
                <a:avLst/>
                <a:gdLst/>
                <a:ahLst/>
                <a:cxnLst/>
                <a:rect l="l" t="t" r="r" b="b"/>
                <a:pathLst>
                  <a:path w="5555" h="7268" extrusionOk="0">
                    <a:moveTo>
                      <a:pt x="2778" y="1"/>
                    </a:moveTo>
                    <a:cubicBezTo>
                      <a:pt x="1256" y="1"/>
                      <a:pt x="0" y="1637"/>
                      <a:pt x="0" y="3615"/>
                    </a:cubicBezTo>
                    <a:cubicBezTo>
                      <a:pt x="0" y="5631"/>
                      <a:pt x="1256" y="7267"/>
                      <a:pt x="2778" y="7267"/>
                    </a:cubicBezTo>
                    <a:cubicBezTo>
                      <a:pt x="4299" y="7267"/>
                      <a:pt x="5555" y="5631"/>
                      <a:pt x="5555" y="3615"/>
                    </a:cubicBezTo>
                    <a:cubicBezTo>
                      <a:pt x="5555" y="1637"/>
                      <a:pt x="4299" y="1"/>
                      <a:pt x="27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9"/>
              <p:cNvSpPr/>
              <p:nvPr/>
            </p:nvSpPr>
            <p:spPr>
              <a:xfrm>
                <a:off x="3523225" y="2298225"/>
                <a:ext cx="85625" cy="112250"/>
              </a:xfrm>
              <a:custGeom>
                <a:avLst/>
                <a:gdLst/>
                <a:ahLst/>
                <a:cxnLst/>
                <a:rect l="l" t="t" r="r" b="b"/>
                <a:pathLst>
                  <a:path w="3425" h="4490" extrusionOk="0">
                    <a:moveTo>
                      <a:pt x="1713" y="1"/>
                    </a:moveTo>
                    <a:cubicBezTo>
                      <a:pt x="762" y="1"/>
                      <a:pt x="1" y="990"/>
                      <a:pt x="1" y="2245"/>
                    </a:cubicBezTo>
                    <a:cubicBezTo>
                      <a:pt x="1" y="3463"/>
                      <a:pt x="762" y="4490"/>
                      <a:pt x="1713" y="4490"/>
                    </a:cubicBezTo>
                    <a:cubicBezTo>
                      <a:pt x="2664" y="4490"/>
                      <a:pt x="3425" y="3463"/>
                      <a:pt x="3425" y="2245"/>
                    </a:cubicBezTo>
                    <a:cubicBezTo>
                      <a:pt x="3425" y="990"/>
                      <a:pt x="2664" y="1"/>
                      <a:pt x="17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9"/>
              <p:cNvSpPr/>
              <p:nvPr/>
            </p:nvSpPr>
            <p:spPr>
              <a:xfrm>
                <a:off x="3411000" y="2386675"/>
                <a:ext cx="171225" cy="187400"/>
              </a:xfrm>
              <a:custGeom>
                <a:avLst/>
                <a:gdLst/>
                <a:ahLst/>
                <a:cxnLst/>
                <a:rect l="l" t="t" r="r" b="b"/>
                <a:pathLst>
                  <a:path w="6849" h="7496" fill="none" extrusionOk="0">
                    <a:moveTo>
                      <a:pt x="2549" y="1"/>
                    </a:moveTo>
                    <a:cubicBezTo>
                      <a:pt x="3196" y="2321"/>
                      <a:pt x="4756" y="4262"/>
                      <a:pt x="6848" y="5441"/>
                    </a:cubicBezTo>
                    <a:cubicBezTo>
                      <a:pt x="5022" y="7267"/>
                      <a:pt x="2093" y="7495"/>
                      <a:pt x="0" y="5898"/>
                    </a:cubicBezTo>
                    <a:cubicBezTo>
                      <a:pt x="229" y="5327"/>
                      <a:pt x="571" y="4794"/>
                      <a:pt x="1028" y="4376"/>
                    </a:cubicBezTo>
                  </a:path>
                </a:pathLst>
              </a:custGeom>
              <a:noFill/>
              <a:ln w="57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9"/>
              <p:cNvSpPr/>
              <p:nvPr/>
            </p:nvSpPr>
            <p:spPr>
              <a:xfrm>
                <a:off x="3323500" y="2262075"/>
                <a:ext cx="74200" cy="11450"/>
              </a:xfrm>
              <a:custGeom>
                <a:avLst/>
                <a:gdLst/>
                <a:ahLst/>
                <a:cxnLst/>
                <a:rect l="l" t="t" r="r" b="b"/>
                <a:pathLst>
                  <a:path w="2968" h="458" fill="none" extrusionOk="0">
                    <a:moveTo>
                      <a:pt x="2968" y="457"/>
                    </a:moveTo>
                    <a:cubicBezTo>
                      <a:pt x="2017" y="39"/>
                      <a:pt x="952" y="1"/>
                      <a:pt x="0" y="343"/>
                    </a:cubicBezTo>
                  </a:path>
                </a:pathLst>
              </a:custGeom>
              <a:noFill/>
              <a:ln w="57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9"/>
              <p:cNvSpPr/>
              <p:nvPr/>
            </p:nvSpPr>
            <p:spPr>
              <a:xfrm>
                <a:off x="3062900" y="1828425"/>
                <a:ext cx="641075" cy="784650"/>
              </a:xfrm>
              <a:custGeom>
                <a:avLst/>
                <a:gdLst/>
                <a:ahLst/>
                <a:cxnLst/>
                <a:rect l="l" t="t" r="r" b="b"/>
                <a:pathLst>
                  <a:path w="25643" h="31386" extrusionOk="0">
                    <a:moveTo>
                      <a:pt x="14144" y="1"/>
                    </a:moveTo>
                    <a:cubicBezTo>
                      <a:pt x="10865" y="1"/>
                      <a:pt x="7563" y="1291"/>
                      <a:pt x="5174" y="3537"/>
                    </a:cubicBezTo>
                    <a:cubicBezTo>
                      <a:pt x="1979" y="6542"/>
                      <a:pt x="0" y="11184"/>
                      <a:pt x="381" y="15559"/>
                    </a:cubicBezTo>
                    <a:cubicBezTo>
                      <a:pt x="571" y="17803"/>
                      <a:pt x="875" y="19896"/>
                      <a:pt x="1218" y="22140"/>
                    </a:cubicBezTo>
                    <a:cubicBezTo>
                      <a:pt x="1484" y="24005"/>
                      <a:pt x="1408" y="25793"/>
                      <a:pt x="1826" y="27467"/>
                    </a:cubicBezTo>
                    <a:cubicBezTo>
                      <a:pt x="2587" y="28418"/>
                      <a:pt x="3424" y="29749"/>
                      <a:pt x="3614" y="30967"/>
                    </a:cubicBezTo>
                    <a:lnTo>
                      <a:pt x="4946" y="31385"/>
                    </a:lnTo>
                    <a:cubicBezTo>
                      <a:pt x="4299" y="27695"/>
                      <a:pt x="4185" y="23967"/>
                      <a:pt x="4566" y="20276"/>
                    </a:cubicBezTo>
                    <a:cubicBezTo>
                      <a:pt x="5403" y="19706"/>
                      <a:pt x="6011" y="18907"/>
                      <a:pt x="6354" y="17956"/>
                    </a:cubicBezTo>
                    <a:cubicBezTo>
                      <a:pt x="6696" y="16966"/>
                      <a:pt x="6848" y="15939"/>
                      <a:pt x="6810" y="14874"/>
                    </a:cubicBezTo>
                    <a:cubicBezTo>
                      <a:pt x="6810" y="12363"/>
                      <a:pt x="6125" y="9890"/>
                      <a:pt x="4870" y="7722"/>
                    </a:cubicBezTo>
                    <a:lnTo>
                      <a:pt x="4870" y="7722"/>
                    </a:lnTo>
                    <a:cubicBezTo>
                      <a:pt x="7952" y="10195"/>
                      <a:pt x="11604" y="11831"/>
                      <a:pt x="15522" y="12401"/>
                    </a:cubicBezTo>
                    <a:cubicBezTo>
                      <a:pt x="16064" y="12487"/>
                      <a:pt x="16628" y="12530"/>
                      <a:pt x="17181" y="12530"/>
                    </a:cubicBezTo>
                    <a:cubicBezTo>
                      <a:pt x="17365" y="12530"/>
                      <a:pt x="17548" y="12525"/>
                      <a:pt x="17729" y="12515"/>
                    </a:cubicBezTo>
                    <a:cubicBezTo>
                      <a:pt x="15903" y="11602"/>
                      <a:pt x="14229" y="10423"/>
                      <a:pt x="12745" y="9015"/>
                    </a:cubicBezTo>
                    <a:lnTo>
                      <a:pt x="12745" y="9015"/>
                    </a:lnTo>
                    <a:cubicBezTo>
                      <a:pt x="15147" y="10103"/>
                      <a:pt x="17751" y="10651"/>
                      <a:pt x="20365" y="10651"/>
                    </a:cubicBezTo>
                    <a:cubicBezTo>
                      <a:pt x="22140" y="10651"/>
                      <a:pt x="23919" y="10398"/>
                      <a:pt x="25642" y="9890"/>
                    </a:cubicBezTo>
                    <a:cubicBezTo>
                      <a:pt x="25109" y="5515"/>
                      <a:pt x="21647" y="1673"/>
                      <a:pt x="17425" y="455"/>
                    </a:cubicBezTo>
                    <a:cubicBezTo>
                      <a:pt x="16358" y="148"/>
                      <a:pt x="15253" y="1"/>
                      <a:pt x="141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9"/>
              <p:cNvSpPr/>
              <p:nvPr/>
            </p:nvSpPr>
            <p:spPr>
              <a:xfrm>
                <a:off x="3516575" y="2183300"/>
                <a:ext cx="97025" cy="58825"/>
              </a:xfrm>
              <a:custGeom>
                <a:avLst/>
                <a:gdLst/>
                <a:ahLst/>
                <a:cxnLst/>
                <a:rect l="l" t="t" r="r" b="b"/>
                <a:pathLst>
                  <a:path w="3881" h="2353" extrusionOk="0">
                    <a:moveTo>
                      <a:pt x="1312" y="1"/>
                    </a:moveTo>
                    <a:cubicBezTo>
                      <a:pt x="1114" y="1"/>
                      <a:pt x="916" y="34"/>
                      <a:pt x="723" y="108"/>
                    </a:cubicBezTo>
                    <a:cubicBezTo>
                      <a:pt x="229" y="261"/>
                      <a:pt x="0" y="1021"/>
                      <a:pt x="76" y="1516"/>
                    </a:cubicBezTo>
                    <a:cubicBezTo>
                      <a:pt x="275" y="1499"/>
                      <a:pt x="473" y="1490"/>
                      <a:pt x="671" y="1490"/>
                    </a:cubicBezTo>
                    <a:cubicBezTo>
                      <a:pt x="1800" y="1490"/>
                      <a:pt x="2909" y="1770"/>
                      <a:pt x="3881" y="2353"/>
                    </a:cubicBezTo>
                    <a:cubicBezTo>
                      <a:pt x="3729" y="1973"/>
                      <a:pt x="3538" y="1592"/>
                      <a:pt x="3310" y="1288"/>
                    </a:cubicBezTo>
                    <a:cubicBezTo>
                      <a:pt x="3044" y="831"/>
                      <a:pt x="2663" y="489"/>
                      <a:pt x="2207" y="223"/>
                    </a:cubicBezTo>
                    <a:cubicBezTo>
                      <a:pt x="1928" y="83"/>
                      <a:pt x="1621" y="1"/>
                      <a:pt x="13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9"/>
              <p:cNvSpPr/>
              <p:nvPr/>
            </p:nvSpPr>
            <p:spPr>
              <a:xfrm>
                <a:off x="3287350" y="2155075"/>
                <a:ext cx="115125" cy="49025"/>
              </a:xfrm>
              <a:custGeom>
                <a:avLst/>
                <a:gdLst/>
                <a:ahLst/>
                <a:cxnLst/>
                <a:rect l="l" t="t" r="r" b="b"/>
                <a:pathLst>
                  <a:path w="4605" h="1961" extrusionOk="0">
                    <a:moveTo>
                      <a:pt x="2876" y="0"/>
                    </a:moveTo>
                    <a:cubicBezTo>
                      <a:pt x="2342" y="0"/>
                      <a:pt x="1824" y="164"/>
                      <a:pt x="1370" y="477"/>
                    </a:cubicBezTo>
                    <a:cubicBezTo>
                      <a:pt x="838" y="895"/>
                      <a:pt x="381" y="1390"/>
                      <a:pt x="1" y="1960"/>
                    </a:cubicBezTo>
                    <a:cubicBezTo>
                      <a:pt x="882" y="1612"/>
                      <a:pt x="1820" y="1434"/>
                      <a:pt x="2754" y="1434"/>
                    </a:cubicBezTo>
                    <a:cubicBezTo>
                      <a:pt x="3352" y="1434"/>
                      <a:pt x="3949" y="1507"/>
                      <a:pt x="4528" y="1656"/>
                    </a:cubicBezTo>
                    <a:cubicBezTo>
                      <a:pt x="4604" y="933"/>
                      <a:pt x="4109" y="248"/>
                      <a:pt x="3425" y="58"/>
                    </a:cubicBezTo>
                    <a:cubicBezTo>
                      <a:pt x="3241" y="19"/>
                      <a:pt x="3057" y="0"/>
                      <a:pt x="28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9"/>
              <p:cNvSpPr/>
              <p:nvPr/>
            </p:nvSpPr>
            <p:spPr>
              <a:xfrm>
                <a:off x="3237900" y="2494150"/>
                <a:ext cx="295825" cy="257500"/>
              </a:xfrm>
              <a:custGeom>
                <a:avLst/>
                <a:gdLst/>
                <a:ahLst/>
                <a:cxnLst/>
                <a:rect l="l" t="t" r="r" b="b"/>
                <a:pathLst>
                  <a:path w="11833" h="10300" extrusionOk="0">
                    <a:moveTo>
                      <a:pt x="495" y="1"/>
                    </a:moveTo>
                    <a:cubicBezTo>
                      <a:pt x="115" y="1522"/>
                      <a:pt x="0" y="3120"/>
                      <a:pt x="38" y="4680"/>
                    </a:cubicBezTo>
                    <a:cubicBezTo>
                      <a:pt x="115" y="6240"/>
                      <a:pt x="761" y="7724"/>
                      <a:pt x="1865" y="8827"/>
                    </a:cubicBezTo>
                    <a:cubicBezTo>
                      <a:pt x="2549" y="9436"/>
                      <a:pt x="3348" y="9854"/>
                      <a:pt x="4261" y="10082"/>
                    </a:cubicBezTo>
                    <a:cubicBezTo>
                      <a:pt x="4817" y="10228"/>
                      <a:pt x="5386" y="10300"/>
                      <a:pt x="5954" y="10300"/>
                    </a:cubicBezTo>
                    <a:cubicBezTo>
                      <a:pt x="7022" y="10300"/>
                      <a:pt x="8087" y="10046"/>
                      <a:pt x="9055" y="9550"/>
                    </a:cubicBezTo>
                    <a:cubicBezTo>
                      <a:pt x="10501" y="8713"/>
                      <a:pt x="11528" y="7305"/>
                      <a:pt x="11832" y="5669"/>
                    </a:cubicBezTo>
                    <a:lnTo>
                      <a:pt x="10501" y="4984"/>
                    </a:lnTo>
                    <a:lnTo>
                      <a:pt x="913" y="229"/>
                    </a:lnTo>
                    <a:lnTo>
                      <a:pt x="4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9"/>
              <p:cNvSpPr/>
              <p:nvPr/>
            </p:nvSpPr>
            <p:spPr>
              <a:xfrm>
                <a:off x="3260725" y="2499850"/>
                <a:ext cx="238750" cy="151250"/>
              </a:xfrm>
              <a:custGeom>
                <a:avLst/>
                <a:gdLst/>
                <a:ahLst/>
                <a:cxnLst/>
                <a:rect l="l" t="t" r="r" b="b"/>
                <a:pathLst>
                  <a:path w="9550" h="6050" extrusionOk="0">
                    <a:moveTo>
                      <a:pt x="0" y="1"/>
                    </a:moveTo>
                    <a:lnTo>
                      <a:pt x="0" y="1"/>
                    </a:lnTo>
                    <a:cubicBezTo>
                      <a:pt x="1941" y="3121"/>
                      <a:pt x="5136" y="6050"/>
                      <a:pt x="8789" y="6050"/>
                    </a:cubicBezTo>
                    <a:lnTo>
                      <a:pt x="9550" y="4756"/>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9"/>
              <p:cNvSpPr/>
              <p:nvPr/>
            </p:nvSpPr>
            <p:spPr>
              <a:xfrm>
                <a:off x="3048625" y="2559775"/>
                <a:ext cx="72300" cy="36175"/>
              </a:xfrm>
              <a:custGeom>
                <a:avLst/>
                <a:gdLst/>
                <a:ahLst/>
                <a:cxnLst/>
                <a:rect l="l" t="t" r="r" b="b"/>
                <a:pathLst>
                  <a:path w="2892" h="1447" fill="none" extrusionOk="0">
                    <a:moveTo>
                      <a:pt x="2892" y="1446"/>
                    </a:moveTo>
                    <a:cubicBezTo>
                      <a:pt x="2283" y="457"/>
                      <a:pt x="1104" y="1"/>
                      <a:pt x="1" y="343"/>
                    </a:cubicBezTo>
                  </a:path>
                </a:pathLst>
              </a:custGeom>
              <a:noFill/>
              <a:ln w="57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9"/>
              <p:cNvSpPr/>
              <p:nvPr/>
            </p:nvSpPr>
            <p:spPr>
              <a:xfrm>
                <a:off x="3654475" y="2554075"/>
                <a:ext cx="36175" cy="15250"/>
              </a:xfrm>
              <a:custGeom>
                <a:avLst/>
                <a:gdLst/>
                <a:ahLst/>
                <a:cxnLst/>
                <a:rect l="l" t="t" r="r" b="b"/>
                <a:pathLst>
                  <a:path w="1447" h="610" fill="none" extrusionOk="0">
                    <a:moveTo>
                      <a:pt x="1446" y="229"/>
                    </a:moveTo>
                    <a:cubicBezTo>
                      <a:pt x="914" y="0"/>
                      <a:pt x="343" y="191"/>
                      <a:pt x="1" y="609"/>
                    </a:cubicBezTo>
                  </a:path>
                </a:pathLst>
              </a:custGeom>
              <a:noFill/>
              <a:ln w="57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9"/>
              <p:cNvSpPr/>
              <p:nvPr/>
            </p:nvSpPr>
            <p:spPr>
              <a:xfrm>
                <a:off x="3437625" y="2758550"/>
                <a:ext cx="20950" cy="21900"/>
              </a:xfrm>
              <a:custGeom>
                <a:avLst/>
                <a:gdLst/>
                <a:ahLst/>
                <a:cxnLst/>
                <a:rect l="l" t="t" r="r" b="b"/>
                <a:pathLst>
                  <a:path w="838" h="876" fill="none" extrusionOk="0">
                    <a:moveTo>
                      <a:pt x="838" y="1"/>
                    </a:moveTo>
                    <a:cubicBezTo>
                      <a:pt x="685" y="381"/>
                      <a:pt x="381" y="724"/>
                      <a:pt x="1" y="876"/>
                    </a:cubicBezTo>
                  </a:path>
                </a:pathLst>
              </a:custGeom>
              <a:noFill/>
              <a:ln w="57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9"/>
              <p:cNvSpPr/>
              <p:nvPr/>
            </p:nvSpPr>
            <p:spPr>
              <a:xfrm>
                <a:off x="3391975" y="1833150"/>
                <a:ext cx="494600" cy="290100"/>
              </a:xfrm>
              <a:custGeom>
                <a:avLst/>
                <a:gdLst/>
                <a:ahLst/>
                <a:cxnLst/>
                <a:rect l="l" t="t" r="r" b="b"/>
                <a:pathLst>
                  <a:path w="19784" h="11604" fill="none" extrusionOk="0">
                    <a:moveTo>
                      <a:pt x="19784" y="0"/>
                    </a:moveTo>
                    <a:cubicBezTo>
                      <a:pt x="16702" y="7875"/>
                      <a:pt x="7724" y="11604"/>
                      <a:pt x="1" y="8218"/>
                    </a:cubicBezTo>
                  </a:path>
                </a:pathLst>
              </a:custGeom>
              <a:noFill/>
              <a:ln w="57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9"/>
              <p:cNvSpPr/>
              <p:nvPr/>
            </p:nvSpPr>
            <p:spPr>
              <a:xfrm>
                <a:off x="3218875" y="2025250"/>
                <a:ext cx="208325" cy="98950"/>
              </a:xfrm>
              <a:custGeom>
                <a:avLst/>
                <a:gdLst/>
                <a:ahLst/>
                <a:cxnLst/>
                <a:rect l="l" t="t" r="r" b="b"/>
                <a:pathLst>
                  <a:path w="8333" h="3958" fill="none" extrusionOk="0">
                    <a:moveTo>
                      <a:pt x="8332" y="3958"/>
                    </a:moveTo>
                    <a:cubicBezTo>
                      <a:pt x="5289" y="3311"/>
                      <a:pt x="2435" y="1941"/>
                      <a:pt x="1" y="1"/>
                    </a:cubicBezTo>
                  </a:path>
                </a:pathLst>
              </a:custGeom>
              <a:noFill/>
              <a:ln w="57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9"/>
              <p:cNvSpPr/>
              <p:nvPr/>
            </p:nvSpPr>
            <p:spPr>
              <a:xfrm>
                <a:off x="3054325" y="2030025"/>
                <a:ext cx="123675" cy="241600"/>
              </a:xfrm>
              <a:custGeom>
                <a:avLst/>
                <a:gdLst/>
                <a:ahLst/>
                <a:cxnLst/>
                <a:rect l="l" t="t" r="r" b="b"/>
                <a:pathLst>
                  <a:path w="4947" h="9664" fill="none" extrusionOk="0">
                    <a:moveTo>
                      <a:pt x="1" y="9663"/>
                    </a:moveTo>
                    <a:cubicBezTo>
                      <a:pt x="1370" y="9663"/>
                      <a:pt x="2702" y="9017"/>
                      <a:pt x="3501" y="7913"/>
                    </a:cubicBezTo>
                    <a:cubicBezTo>
                      <a:pt x="4300" y="6772"/>
                      <a:pt x="4794" y="5479"/>
                      <a:pt x="4871" y="4109"/>
                    </a:cubicBezTo>
                    <a:cubicBezTo>
                      <a:pt x="4947" y="2739"/>
                      <a:pt x="4871" y="1370"/>
                      <a:pt x="4680" y="0"/>
                    </a:cubicBezTo>
                  </a:path>
                </a:pathLst>
              </a:custGeom>
              <a:noFill/>
              <a:ln w="57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49"/>
              <p:cNvSpPr/>
              <p:nvPr/>
            </p:nvSpPr>
            <p:spPr>
              <a:xfrm>
                <a:off x="3026750" y="1931100"/>
                <a:ext cx="98950" cy="204525"/>
              </a:xfrm>
              <a:custGeom>
                <a:avLst/>
                <a:gdLst/>
                <a:ahLst/>
                <a:cxnLst/>
                <a:rect l="l" t="t" r="r" b="b"/>
                <a:pathLst>
                  <a:path w="3958" h="8181" fill="none" extrusionOk="0">
                    <a:moveTo>
                      <a:pt x="3653" y="1"/>
                    </a:moveTo>
                    <a:cubicBezTo>
                      <a:pt x="3843" y="1636"/>
                      <a:pt x="3957" y="3310"/>
                      <a:pt x="3425" y="4908"/>
                    </a:cubicBezTo>
                    <a:cubicBezTo>
                      <a:pt x="2892" y="6506"/>
                      <a:pt x="1637" y="7876"/>
                      <a:pt x="1" y="8180"/>
                    </a:cubicBezTo>
                  </a:path>
                </a:pathLst>
              </a:custGeom>
              <a:noFill/>
              <a:ln w="57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9"/>
              <p:cNvSpPr/>
              <p:nvPr/>
            </p:nvSpPr>
            <p:spPr>
              <a:xfrm>
                <a:off x="3001075" y="1925400"/>
                <a:ext cx="64700" cy="154100"/>
              </a:xfrm>
              <a:custGeom>
                <a:avLst/>
                <a:gdLst/>
                <a:ahLst/>
                <a:cxnLst/>
                <a:rect l="l" t="t" r="r" b="b"/>
                <a:pathLst>
                  <a:path w="2588" h="6164" fill="none" extrusionOk="0">
                    <a:moveTo>
                      <a:pt x="2587" y="0"/>
                    </a:moveTo>
                    <a:cubicBezTo>
                      <a:pt x="2511" y="2283"/>
                      <a:pt x="1598" y="4490"/>
                      <a:pt x="0" y="6163"/>
                    </a:cubicBezTo>
                  </a:path>
                </a:pathLst>
              </a:custGeom>
              <a:noFill/>
              <a:ln w="57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9"/>
              <p:cNvSpPr/>
              <p:nvPr/>
            </p:nvSpPr>
            <p:spPr>
              <a:xfrm>
                <a:off x="3699175" y="2027175"/>
                <a:ext cx="106550" cy="45675"/>
              </a:xfrm>
              <a:custGeom>
                <a:avLst/>
                <a:gdLst/>
                <a:ahLst/>
                <a:cxnLst/>
                <a:rect l="l" t="t" r="r" b="b"/>
                <a:pathLst>
                  <a:path w="4262" h="1827" fill="none" extrusionOk="0">
                    <a:moveTo>
                      <a:pt x="1" y="1826"/>
                    </a:moveTo>
                    <a:cubicBezTo>
                      <a:pt x="1485" y="1370"/>
                      <a:pt x="2892" y="761"/>
                      <a:pt x="4262" y="0"/>
                    </a:cubicBezTo>
                  </a:path>
                </a:pathLst>
              </a:custGeom>
              <a:noFill/>
              <a:ln w="57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9"/>
              <p:cNvSpPr/>
              <p:nvPr/>
            </p:nvSpPr>
            <p:spPr>
              <a:xfrm>
                <a:off x="3691575" y="2100400"/>
                <a:ext cx="51375" cy="59950"/>
              </a:xfrm>
              <a:custGeom>
                <a:avLst/>
                <a:gdLst/>
                <a:ahLst/>
                <a:cxnLst/>
                <a:rect l="l" t="t" r="r" b="b"/>
                <a:pathLst>
                  <a:path w="2055" h="2398" fill="none" extrusionOk="0">
                    <a:moveTo>
                      <a:pt x="1" y="0"/>
                    </a:moveTo>
                    <a:cubicBezTo>
                      <a:pt x="267" y="1066"/>
                      <a:pt x="1028" y="1979"/>
                      <a:pt x="2055" y="2397"/>
                    </a:cubicBezTo>
                  </a:path>
                </a:pathLst>
              </a:custGeom>
              <a:noFill/>
              <a:ln w="57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9"/>
              <p:cNvSpPr/>
              <p:nvPr/>
            </p:nvSpPr>
            <p:spPr>
              <a:xfrm>
                <a:off x="3331100" y="2789950"/>
                <a:ext cx="122725" cy="165525"/>
              </a:xfrm>
              <a:custGeom>
                <a:avLst/>
                <a:gdLst/>
                <a:ahLst/>
                <a:cxnLst/>
                <a:rect l="l" t="t" r="r" b="b"/>
                <a:pathLst>
                  <a:path w="4909" h="6621" extrusionOk="0">
                    <a:moveTo>
                      <a:pt x="1" y="0"/>
                    </a:moveTo>
                    <a:lnTo>
                      <a:pt x="648" y="6620"/>
                    </a:lnTo>
                    <a:lnTo>
                      <a:pt x="4908" y="6278"/>
                    </a:lnTo>
                    <a:lnTo>
                      <a:pt x="4186" y="381"/>
                    </a:lnTo>
                    <a:lnTo>
                      <a:pt x="1" y="0"/>
                    </a:lnTo>
                    <a:close/>
                  </a:path>
                </a:pathLst>
              </a:custGeom>
              <a:solidFill>
                <a:srgbClr val="F2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32" name="Google Shape;1332;p49"/>
            <p:cNvSpPr/>
            <p:nvPr/>
          </p:nvSpPr>
          <p:spPr>
            <a:xfrm>
              <a:off x="4396150" y="1944675"/>
              <a:ext cx="58975" cy="13350"/>
            </a:xfrm>
            <a:custGeom>
              <a:avLst/>
              <a:gdLst/>
              <a:ahLst/>
              <a:cxnLst/>
              <a:rect l="l" t="t" r="r" b="b"/>
              <a:pathLst>
                <a:path w="2359" h="534" fill="none" extrusionOk="0">
                  <a:moveTo>
                    <a:pt x="2359" y="534"/>
                  </a:moveTo>
                  <a:cubicBezTo>
                    <a:pt x="1674" y="39"/>
                    <a:pt x="761" y="1"/>
                    <a:pt x="0" y="381"/>
                  </a:cubicBezTo>
                </a:path>
              </a:pathLst>
            </a:custGeom>
            <a:noFill/>
            <a:ln w="57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33" name="Google Shape;1333;p49"/>
          <p:cNvSpPr/>
          <p:nvPr/>
        </p:nvSpPr>
        <p:spPr>
          <a:xfrm>
            <a:off x="5060238" y="2122700"/>
            <a:ext cx="236543" cy="236188"/>
          </a:xfrm>
          <a:custGeom>
            <a:avLst/>
            <a:gdLst/>
            <a:ahLst/>
            <a:cxnLst/>
            <a:rect l="l" t="t" r="r" b="b"/>
            <a:pathLst>
              <a:path w="24672" h="24635" extrusionOk="0">
                <a:moveTo>
                  <a:pt x="12318" y="1"/>
                </a:moveTo>
                <a:cubicBezTo>
                  <a:pt x="5536" y="1"/>
                  <a:pt x="1" y="5499"/>
                  <a:pt x="1" y="12318"/>
                </a:cubicBezTo>
                <a:cubicBezTo>
                  <a:pt x="1" y="19136"/>
                  <a:pt x="5536" y="24635"/>
                  <a:pt x="12318" y="24635"/>
                </a:cubicBezTo>
                <a:cubicBezTo>
                  <a:pt x="19137" y="24635"/>
                  <a:pt x="24672" y="19136"/>
                  <a:pt x="24672" y="12318"/>
                </a:cubicBezTo>
                <a:cubicBezTo>
                  <a:pt x="24672" y="5499"/>
                  <a:pt x="19137" y="1"/>
                  <a:pt x="123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9"/>
          <p:cNvSpPr/>
          <p:nvPr/>
        </p:nvSpPr>
        <p:spPr>
          <a:xfrm>
            <a:off x="3441927" y="1215312"/>
            <a:ext cx="350902" cy="350902"/>
          </a:xfrm>
          <a:custGeom>
            <a:avLst/>
            <a:gdLst/>
            <a:ahLst/>
            <a:cxnLst/>
            <a:rect l="l" t="t" r="r" b="b"/>
            <a:pathLst>
              <a:path w="11108" h="11108" extrusionOk="0">
                <a:moveTo>
                  <a:pt x="5572" y="0"/>
                </a:moveTo>
                <a:cubicBezTo>
                  <a:pt x="2493" y="0"/>
                  <a:pt x="0" y="2493"/>
                  <a:pt x="0" y="5536"/>
                </a:cubicBezTo>
                <a:cubicBezTo>
                  <a:pt x="0" y="8615"/>
                  <a:pt x="2493" y="11108"/>
                  <a:pt x="5572" y="11108"/>
                </a:cubicBezTo>
                <a:cubicBezTo>
                  <a:pt x="8615" y="11108"/>
                  <a:pt x="11108" y="8615"/>
                  <a:pt x="11108" y="5536"/>
                </a:cubicBezTo>
                <a:cubicBezTo>
                  <a:pt x="11108" y="2493"/>
                  <a:pt x="8615" y="0"/>
                  <a:pt x="55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9"/>
          <p:cNvSpPr/>
          <p:nvPr/>
        </p:nvSpPr>
        <p:spPr>
          <a:xfrm>
            <a:off x="6155415" y="1348124"/>
            <a:ext cx="350902" cy="350902"/>
          </a:xfrm>
          <a:custGeom>
            <a:avLst/>
            <a:gdLst/>
            <a:ahLst/>
            <a:cxnLst/>
            <a:rect l="l" t="t" r="r" b="b"/>
            <a:pathLst>
              <a:path w="11108" h="11108" extrusionOk="0">
                <a:moveTo>
                  <a:pt x="5572" y="0"/>
                </a:moveTo>
                <a:cubicBezTo>
                  <a:pt x="2493" y="0"/>
                  <a:pt x="0" y="2493"/>
                  <a:pt x="0" y="5536"/>
                </a:cubicBezTo>
                <a:cubicBezTo>
                  <a:pt x="0" y="8615"/>
                  <a:pt x="2493" y="11108"/>
                  <a:pt x="5572" y="11108"/>
                </a:cubicBezTo>
                <a:cubicBezTo>
                  <a:pt x="8615" y="11108"/>
                  <a:pt x="11108" y="8615"/>
                  <a:pt x="11108" y="5536"/>
                </a:cubicBezTo>
                <a:cubicBezTo>
                  <a:pt x="11108" y="2493"/>
                  <a:pt x="8615" y="0"/>
                  <a:pt x="55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9"/>
          <p:cNvSpPr/>
          <p:nvPr/>
        </p:nvSpPr>
        <p:spPr>
          <a:xfrm>
            <a:off x="5060257" y="1303738"/>
            <a:ext cx="665559" cy="350951"/>
          </a:xfrm>
          <a:custGeom>
            <a:avLst/>
            <a:gdLst/>
            <a:ahLst/>
            <a:cxnLst/>
            <a:rect l="l" t="t" r="r" b="b"/>
            <a:pathLst>
              <a:path w="41754" h="22017" extrusionOk="0">
                <a:moveTo>
                  <a:pt x="13518" y="1"/>
                </a:moveTo>
                <a:cubicBezTo>
                  <a:pt x="12035" y="1"/>
                  <a:pt x="10546" y="218"/>
                  <a:pt x="9097" y="655"/>
                </a:cubicBezTo>
                <a:cubicBezTo>
                  <a:pt x="5220" y="1960"/>
                  <a:pt x="1976" y="5166"/>
                  <a:pt x="1007" y="9118"/>
                </a:cubicBezTo>
                <a:cubicBezTo>
                  <a:pt x="1" y="13069"/>
                  <a:pt x="1454" y="17878"/>
                  <a:pt x="4735" y="20302"/>
                </a:cubicBezTo>
                <a:lnTo>
                  <a:pt x="2126" y="22016"/>
                </a:lnTo>
                <a:lnTo>
                  <a:pt x="2126" y="22016"/>
                </a:lnTo>
                <a:lnTo>
                  <a:pt x="38995" y="21793"/>
                </a:lnTo>
                <a:lnTo>
                  <a:pt x="37392" y="20264"/>
                </a:lnTo>
                <a:cubicBezTo>
                  <a:pt x="40039" y="19444"/>
                  <a:pt x="41754" y="16499"/>
                  <a:pt x="41381" y="13778"/>
                </a:cubicBezTo>
                <a:cubicBezTo>
                  <a:pt x="40896" y="10982"/>
                  <a:pt x="38734" y="8782"/>
                  <a:pt x="35938" y="8297"/>
                </a:cubicBezTo>
                <a:cubicBezTo>
                  <a:pt x="35436" y="8208"/>
                  <a:pt x="34937" y="8163"/>
                  <a:pt x="34447" y="8163"/>
                </a:cubicBezTo>
                <a:cubicBezTo>
                  <a:pt x="32284" y="8163"/>
                  <a:pt x="30297" y="9039"/>
                  <a:pt x="28930" y="10832"/>
                </a:cubicBezTo>
                <a:cubicBezTo>
                  <a:pt x="27289" y="7067"/>
                  <a:pt x="24456" y="3936"/>
                  <a:pt x="20915" y="1923"/>
                </a:cubicBezTo>
                <a:cubicBezTo>
                  <a:pt x="18624" y="648"/>
                  <a:pt x="16080" y="1"/>
                  <a:pt x="135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9"/>
          <p:cNvSpPr txBox="1">
            <a:spLocks noGrp="1"/>
          </p:cNvSpPr>
          <p:nvPr>
            <p:ph type="subTitle" idx="3"/>
          </p:nvPr>
        </p:nvSpPr>
        <p:spPr>
          <a:xfrm>
            <a:off x="889838" y="2187325"/>
            <a:ext cx="2294700" cy="454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FE</a:t>
            </a:r>
            <a:endParaRPr dirty="0"/>
          </a:p>
        </p:txBody>
      </p:sp>
      <p:sp>
        <p:nvSpPr>
          <p:cNvPr id="1338" name="Google Shape;1338;p49"/>
          <p:cNvSpPr txBox="1">
            <a:spLocks noGrp="1"/>
          </p:cNvSpPr>
          <p:nvPr>
            <p:ph type="subTitle" idx="1"/>
          </p:nvPr>
        </p:nvSpPr>
        <p:spPr>
          <a:xfrm>
            <a:off x="889825" y="2674500"/>
            <a:ext cx="2294700" cy="831000"/>
          </a:xfrm>
          <a:prstGeom prst="rect">
            <a:avLst/>
          </a:prstGeom>
        </p:spPr>
        <p:txBody>
          <a:bodyPr spcFirstLastPara="1" wrap="square" lIns="91425" tIns="91425" rIns="91425" bIns="91425" anchor="t" anchorCtr="0">
            <a:noAutofit/>
          </a:bodyPr>
          <a:lstStyle/>
          <a:p>
            <a:pPr marL="0" lvl="0" indent="0"/>
            <a:r>
              <a:rPr lang="en-US" dirty="0" err="1"/>
              <a:t>Tô</a:t>
            </a:r>
            <a:r>
              <a:rPr lang="en-US" dirty="0"/>
              <a:t> Lê </a:t>
            </a:r>
            <a:r>
              <a:rPr lang="en-US" dirty="0" err="1"/>
              <a:t>Tấn</a:t>
            </a:r>
            <a:r>
              <a:rPr lang="en-US" dirty="0"/>
              <a:t> </a:t>
            </a:r>
            <a:r>
              <a:rPr lang="en-US" dirty="0" err="1"/>
              <a:t>Đạt</a:t>
            </a:r>
            <a:endParaRPr lang="en-US" dirty="0"/>
          </a:p>
          <a:p>
            <a:pPr marL="0" lvl="0" indent="0"/>
            <a:r>
              <a:rPr lang="en-US" dirty="0" err="1"/>
              <a:t>Tạ</a:t>
            </a:r>
            <a:r>
              <a:rPr lang="en-US" dirty="0"/>
              <a:t> Quang Sang</a:t>
            </a:r>
            <a:endParaRPr dirty="0"/>
          </a:p>
        </p:txBody>
      </p:sp>
      <p:sp>
        <p:nvSpPr>
          <p:cNvPr id="1339" name="Google Shape;1339;p49"/>
          <p:cNvSpPr txBox="1">
            <a:spLocks noGrp="1"/>
          </p:cNvSpPr>
          <p:nvPr>
            <p:ph type="title"/>
          </p:nvPr>
        </p:nvSpPr>
        <p:spPr>
          <a:xfrm>
            <a:off x="729550" y="255531"/>
            <a:ext cx="7717500" cy="61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err="1"/>
              <a:t>Chức</a:t>
            </a:r>
            <a:r>
              <a:rPr lang="en-US" b="1" dirty="0"/>
              <a:t> </a:t>
            </a:r>
            <a:r>
              <a:rPr lang="en-US" b="1" dirty="0" err="1"/>
              <a:t>năng</a:t>
            </a:r>
            <a:r>
              <a:rPr lang="en-US" b="1" dirty="0"/>
              <a:t> </a:t>
            </a:r>
            <a:r>
              <a:rPr lang="en-US" b="1" dirty="0" err="1"/>
              <a:t>chính</a:t>
            </a:r>
            <a:r>
              <a:rPr lang="en-US" b="1" dirty="0"/>
              <a:t> </a:t>
            </a:r>
            <a:r>
              <a:rPr lang="en-US" b="1" dirty="0" err="1"/>
              <a:t>của</a:t>
            </a:r>
            <a:r>
              <a:rPr lang="en-US" b="1" dirty="0"/>
              <a:t> </a:t>
            </a:r>
            <a:r>
              <a:rPr lang="en-US" b="1" dirty="0" err="1"/>
              <a:t>các</a:t>
            </a:r>
            <a:r>
              <a:rPr lang="en-US" b="1" dirty="0"/>
              <a:t> </a:t>
            </a:r>
            <a:r>
              <a:rPr lang="en-US" b="1" dirty="0" err="1"/>
              <a:t>thành</a:t>
            </a:r>
            <a:r>
              <a:rPr lang="en-US" b="1" dirty="0"/>
              <a:t> </a:t>
            </a:r>
            <a:r>
              <a:rPr lang="en-US" b="1" dirty="0" err="1"/>
              <a:t>viên</a:t>
            </a:r>
            <a:r>
              <a:rPr lang="en-US" b="1" dirty="0"/>
              <a:t> </a:t>
            </a:r>
            <a:r>
              <a:rPr lang="en-US" b="1" dirty="0" err="1"/>
              <a:t>trong</a:t>
            </a:r>
            <a:r>
              <a:rPr lang="en-US" b="1" dirty="0"/>
              <a:t> </a:t>
            </a:r>
            <a:r>
              <a:rPr lang="en-US" b="1" dirty="0" err="1"/>
              <a:t>nhóm</a:t>
            </a:r>
            <a:endParaRPr b="1" dirty="0"/>
          </a:p>
        </p:txBody>
      </p:sp>
      <p:sp>
        <p:nvSpPr>
          <p:cNvPr id="1340" name="Google Shape;1340;p49"/>
          <p:cNvSpPr txBox="1">
            <a:spLocks noGrp="1"/>
          </p:cNvSpPr>
          <p:nvPr>
            <p:ph type="subTitle" idx="2"/>
          </p:nvPr>
        </p:nvSpPr>
        <p:spPr>
          <a:xfrm>
            <a:off x="5959475" y="3055525"/>
            <a:ext cx="2294700" cy="83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Ngô Bùi Tuấn Anh</a:t>
            </a:r>
          </a:p>
          <a:p>
            <a:pPr marL="0" lvl="0" indent="0" algn="ctr" rtl="0">
              <a:spcBef>
                <a:spcPts val="0"/>
              </a:spcBef>
              <a:spcAft>
                <a:spcPts val="0"/>
              </a:spcAft>
              <a:buNone/>
            </a:pPr>
            <a:r>
              <a:rPr lang="en" dirty="0"/>
              <a:t>Trần Duy Thanh</a:t>
            </a:r>
            <a:endParaRPr dirty="0"/>
          </a:p>
        </p:txBody>
      </p:sp>
      <p:sp>
        <p:nvSpPr>
          <p:cNvPr id="1341" name="Google Shape;1341;p49"/>
          <p:cNvSpPr txBox="1">
            <a:spLocks noGrp="1"/>
          </p:cNvSpPr>
          <p:nvPr>
            <p:ph type="subTitle" idx="4"/>
          </p:nvPr>
        </p:nvSpPr>
        <p:spPr>
          <a:xfrm>
            <a:off x="5959450" y="2568325"/>
            <a:ext cx="2294700" cy="454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BE</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89"/>
        <p:cNvGrpSpPr/>
        <p:nvPr/>
      </p:nvGrpSpPr>
      <p:grpSpPr>
        <a:xfrm>
          <a:off x="0" y="0"/>
          <a:ext cx="0" cy="0"/>
          <a:chOff x="0" y="0"/>
          <a:chExt cx="0" cy="0"/>
        </a:xfrm>
      </p:grpSpPr>
      <p:grpSp>
        <p:nvGrpSpPr>
          <p:cNvPr id="1690" name="Google Shape;1690;p54"/>
          <p:cNvGrpSpPr/>
          <p:nvPr/>
        </p:nvGrpSpPr>
        <p:grpSpPr>
          <a:xfrm>
            <a:off x="-769042" y="29396"/>
            <a:ext cx="10584945" cy="6467792"/>
            <a:chOff x="-748261" y="215425"/>
            <a:chExt cx="10584945" cy="6467792"/>
          </a:xfrm>
        </p:grpSpPr>
        <p:grpSp>
          <p:nvGrpSpPr>
            <p:cNvPr id="1691" name="Google Shape;1691;p54"/>
            <p:cNvGrpSpPr/>
            <p:nvPr/>
          </p:nvGrpSpPr>
          <p:grpSpPr>
            <a:xfrm>
              <a:off x="-748261" y="954295"/>
              <a:ext cx="10584945" cy="5728921"/>
              <a:chOff x="-748261" y="954295"/>
              <a:chExt cx="10584945" cy="5728921"/>
            </a:xfrm>
          </p:grpSpPr>
          <p:grpSp>
            <p:nvGrpSpPr>
              <p:cNvPr id="1692" name="Google Shape;1692;p54"/>
              <p:cNvGrpSpPr/>
              <p:nvPr/>
            </p:nvGrpSpPr>
            <p:grpSpPr>
              <a:xfrm>
                <a:off x="-748261" y="954295"/>
                <a:ext cx="10584945" cy="5728921"/>
                <a:chOff x="-748261" y="649495"/>
                <a:chExt cx="10584945" cy="5728921"/>
              </a:xfrm>
            </p:grpSpPr>
            <p:sp>
              <p:nvSpPr>
                <p:cNvPr id="1693" name="Google Shape;1693;p54"/>
                <p:cNvSpPr/>
                <p:nvPr/>
              </p:nvSpPr>
              <p:spPr>
                <a:xfrm rot="10800000">
                  <a:off x="-748261" y="720703"/>
                  <a:ext cx="6604749" cy="5586497"/>
                </a:xfrm>
                <a:custGeom>
                  <a:avLst/>
                  <a:gdLst/>
                  <a:ahLst/>
                  <a:cxnLst/>
                  <a:rect l="l" t="t" r="r" b="b"/>
                  <a:pathLst>
                    <a:path w="225842" h="191024" extrusionOk="0">
                      <a:moveTo>
                        <a:pt x="124822" y="1"/>
                      </a:moveTo>
                      <a:cubicBezTo>
                        <a:pt x="121435" y="1"/>
                        <a:pt x="117912" y="1193"/>
                        <a:pt x="115270" y="3314"/>
                      </a:cubicBezTo>
                      <a:cubicBezTo>
                        <a:pt x="109976" y="7564"/>
                        <a:pt x="107404" y="14274"/>
                        <a:pt x="105428" y="20798"/>
                      </a:cubicBezTo>
                      <a:cubicBezTo>
                        <a:pt x="103489" y="27322"/>
                        <a:pt x="101775" y="34145"/>
                        <a:pt x="97525" y="39438"/>
                      </a:cubicBezTo>
                      <a:cubicBezTo>
                        <a:pt x="94560" y="43132"/>
                        <a:pt x="89163" y="46789"/>
                        <a:pt x="84829" y="46789"/>
                      </a:cubicBezTo>
                      <a:cubicBezTo>
                        <a:pt x="82951" y="46789"/>
                        <a:pt x="81272" y="46102"/>
                        <a:pt x="80078" y="44434"/>
                      </a:cubicBezTo>
                      <a:cubicBezTo>
                        <a:pt x="77312" y="40595"/>
                        <a:pt x="73230" y="38815"/>
                        <a:pt x="69186" y="38815"/>
                      </a:cubicBezTo>
                      <a:cubicBezTo>
                        <a:pt x="63254" y="38815"/>
                        <a:pt x="57406" y="42646"/>
                        <a:pt x="55920" y="49429"/>
                      </a:cubicBezTo>
                      <a:cubicBezTo>
                        <a:pt x="55324" y="52076"/>
                        <a:pt x="55510" y="54909"/>
                        <a:pt x="54243" y="57295"/>
                      </a:cubicBezTo>
                      <a:cubicBezTo>
                        <a:pt x="52901" y="59756"/>
                        <a:pt x="50142" y="61210"/>
                        <a:pt x="47346" y="61694"/>
                      </a:cubicBezTo>
                      <a:cubicBezTo>
                        <a:pt x="46311" y="61874"/>
                        <a:pt x="45266" y="61941"/>
                        <a:pt x="44218" y="61941"/>
                      </a:cubicBezTo>
                      <a:cubicBezTo>
                        <a:pt x="42435" y="61941"/>
                        <a:pt x="40644" y="61747"/>
                        <a:pt x="38884" y="61583"/>
                      </a:cubicBezTo>
                      <a:cubicBezTo>
                        <a:pt x="36095" y="61326"/>
                        <a:pt x="33275" y="61140"/>
                        <a:pt x="30463" y="61140"/>
                      </a:cubicBezTo>
                      <a:cubicBezTo>
                        <a:pt x="27148" y="61140"/>
                        <a:pt x="23844" y="61398"/>
                        <a:pt x="20616" y="62104"/>
                      </a:cubicBezTo>
                      <a:cubicBezTo>
                        <a:pt x="14614" y="63447"/>
                        <a:pt x="8836" y="66429"/>
                        <a:pt x="5183" y="71350"/>
                      </a:cubicBezTo>
                      <a:cubicBezTo>
                        <a:pt x="2051" y="75488"/>
                        <a:pt x="635" y="80707"/>
                        <a:pt x="374" y="85926"/>
                      </a:cubicBezTo>
                      <a:cubicBezTo>
                        <a:pt x="1" y="92152"/>
                        <a:pt x="1268" y="98564"/>
                        <a:pt x="4586" y="103821"/>
                      </a:cubicBezTo>
                      <a:cubicBezTo>
                        <a:pt x="8687" y="110307"/>
                        <a:pt x="15658" y="114594"/>
                        <a:pt x="22965" y="116980"/>
                      </a:cubicBezTo>
                      <a:cubicBezTo>
                        <a:pt x="30272" y="119404"/>
                        <a:pt x="37579" y="119180"/>
                        <a:pt x="45184" y="120336"/>
                      </a:cubicBezTo>
                      <a:cubicBezTo>
                        <a:pt x="53907" y="121640"/>
                        <a:pt x="61363" y="129096"/>
                        <a:pt x="62631" y="137857"/>
                      </a:cubicBezTo>
                      <a:cubicBezTo>
                        <a:pt x="63414" y="143337"/>
                        <a:pt x="62034" y="148855"/>
                        <a:pt x="61550" y="154335"/>
                      </a:cubicBezTo>
                      <a:cubicBezTo>
                        <a:pt x="60506" y="165780"/>
                        <a:pt x="64830" y="178753"/>
                        <a:pt x="75940" y="183786"/>
                      </a:cubicBezTo>
                      <a:cubicBezTo>
                        <a:pt x="78848" y="185053"/>
                        <a:pt x="81979" y="185762"/>
                        <a:pt x="85148" y="185874"/>
                      </a:cubicBezTo>
                      <a:cubicBezTo>
                        <a:pt x="85398" y="185884"/>
                        <a:pt x="85649" y="185889"/>
                        <a:pt x="85899" y="185889"/>
                      </a:cubicBezTo>
                      <a:cubicBezTo>
                        <a:pt x="88294" y="185889"/>
                        <a:pt x="90674" y="185409"/>
                        <a:pt x="92902" y="184531"/>
                      </a:cubicBezTo>
                      <a:cubicBezTo>
                        <a:pt x="97887" y="182516"/>
                        <a:pt x="102972" y="177853"/>
                        <a:pt x="108635" y="177853"/>
                      </a:cubicBezTo>
                      <a:cubicBezTo>
                        <a:pt x="108943" y="177853"/>
                        <a:pt x="109254" y="177867"/>
                        <a:pt x="109566" y="177896"/>
                      </a:cubicBezTo>
                      <a:cubicBezTo>
                        <a:pt x="116053" y="178529"/>
                        <a:pt x="119408" y="186060"/>
                        <a:pt x="125037" y="189303"/>
                      </a:cubicBezTo>
                      <a:cubicBezTo>
                        <a:pt x="127085" y="190490"/>
                        <a:pt x="129318" y="191023"/>
                        <a:pt x="131580" y="191023"/>
                      </a:cubicBezTo>
                      <a:cubicBezTo>
                        <a:pt x="138127" y="191023"/>
                        <a:pt x="144918" y="186555"/>
                        <a:pt x="148188" y="180542"/>
                      </a:cubicBezTo>
                      <a:cubicBezTo>
                        <a:pt x="151543" y="174279"/>
                        <a:pt x="153034" y="165854"/>
                        <a:pt x="159633" y="163207"/>
                      </a:cubicBezTo>
                      <a:cubicBezTo>
                        <a:pt x="160875" y="162713"/>
                        <a:pt x="162180" y="162492"/>
                        <a:pt x="163496" y="162492"/>
                      </a:cubicBezTo>
                      <a:cubicBezTo>
                        <a:pt x="166249" y="162492"/>
                        <a:pt x="169055" y="163460"/>
                        <a:pt x="171451" y="164922"/>
                      </a:cubicBezTo>
                      <a:cubicBezTo>
                        <a:pt x="174955" y="167084"/>
                        <a:pt x="177751" y="170253"/>
                        <a:pt x="180659" y="173161"/>
                      </a:cubicBezTo>
                      <a:cubicBezTo>
                        <a:pt x="185915" y="178418"/>
                        <a:pt x="191992" y="183189"/>
                        <a:pt x="199149" y="185240"/>
                      </a:cubicBezTo>
                      <a:cubicBezTo>
                        <a:pt x="201280" y="185839"/>
                        <a:pt x="203522" y="186151"/>
                        <a:pt x="205757" y="186151"/>
                      </a:cubicBezTo>
                      <a:cubicBezTo>
                        <a:pt x="211032" y="186151"/>
                        <a:pt x="216263" y="184414"/>
                        <a:pt x="219877" y="180617"/>
                      </a:cubicBezTo>
                      <a:cubicBezTo>
                        <a:pt x="225208" y="174988"/>
                        <a:pt x="225842" y="166115"/>
                        <a:pt x="223307" y="158771"/>
                      </a:cubicBezTo>
                      <a:cubicBezTo>
                        <a:pt x="220772" y="151464"/>
                        <a:pt x="215590" y="145350"/>
                        <a:pt x="210371" y="139684"/>
                      </a:cubicBezTo>
                      <a:cubicBezTo>
                        <a:pt x="207686" y="136776"/>
                        <a:pt x="204928" y="133868"/>
                        <a:pt x="203138" y="130401"/>
                      </a:cubicBezTo>
                      <a:cubicBezTo>
                        <a:pt x="201349" y="126897"/>
                        <a:pt x="200641" y="122610"/>
                        <a:pt x="202206" y="119031"/>
                      </a:cubicBezTo>
                      <a:cubicBezTo>
                        <a:pt x="204331" y="114184"/>
                        <a:pt x="209849" y="111798"/>
                        <a:pt x="212943" y="107511"/>
                      </a:cubicBezTo>
                      <a:cubicBezTo>
                        <a:pt x="216745" y="102143"/>
                        <a:pt x="215739" y="93867"/>
                        <a:pt x="210706" y="89580"/>
                      </a:cubicBezTo>
                      <a:cubicBezTo>
                        <a:pt x="205562" y="85255"/>
                        <a:pt x="197733" y="85143"/>
                        <a:pt x="192886" y="80483"/>
                      </a:cubicBezTo>
                      <a:cubicBezTo>
                        <a:pt x="188525" y="76233"/>
                        <a:pt x="187928" y="69337"/>
                        <a:pt x="188897" y="63297"/>
                      </a:cubicBezTo>
                      <a:cubicBezTo>
                        <a:pt x="189867" y="57295"/>
                        <a:pt x="192178" y="51480"/>
                        <a:pt x="192514" y="45366"/>
                      </a:cubicBezTo>
                      <a:cubicBezTo>
                        <a:pt x="192886" y="39289"/>
                        <a:pt x="190724" y="32430"/>
                        <a:pt x="185281" y="29708"/>
                      </a:cubicBezTo>
                      <a:cubicBezTo>
                        <a:pt x="183531" y="28833"/>
                        <a:pt x="181667" y="28473"/>
                        <a:pt x="179761" y="28473"/>
                      </a:cubicBezTo>
                      <a:cubicBezTo>
                        <a:pt x="175819" y="28473"/>
                        <a:pt x="171702" y="30013"/>
                        <a:pt x="168058" y="31721"/>
                      </a:cubicBezTo>
                      <a:cubicBezTo>
                        <a:pt x="163434" y="33922"/>
                        <a:pt x="158564" y="36423"/>
                        <a:pt x="153565" y="36423"/>
                      </a:cubicBezTo>
                      <a:cubicBezTo>
                        <a:pt x="152721" y="36423"/>
                        <a:pt x="151872" y="36351"/>
                        <a:pt x="151021" y="36195"/>
                      </a:cubicBezTo>
                      <a:cubicBezTo>
                        <a:pt x="142633" y="34629"/>
                        <a:pt x="137973" y="25384"/>
                        <a:pt x="136967" y="16921"/>
                      </a:cubicBezTo>
                      <a:cubicBezTo>
                        <a:pt x="136408" y="12373"/>
                        <a:pt x="136408" y="7452"/>
                        <a:pt x="133574" y="3873"/>
                      </a:cubicBezTo>
                      <a:cubicBezTo>
                        <a:pt x="131483" y="1203"/>
                        <a:pt x="128221" y="1"/>
                        <a:pt x="1248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54"/>
                <p:cNvSpPr/>
                <p:nvPr/>
              </p:nvSpPr>
              <p:spPr>
                <a:xfrm flipH="1">
                  <a:off x="3888875" y="649495"/>
                  <a:ext cx="5947808" cy="5728921"/>
                </a:xfrm>
                <a:custGeom>
                  <a:avLst/>
                  <a:gdLst/>
                  <a:ahLst/>
                  <a:cxnLst/>
                  <a:rect l="l" t="t" r="r" b="b"/>
                  <a:pathLst>
                    <a:path w="192439" h="185357" extrusionOk="0">
                      <a:moveTo>
                        <a:pt x="112964" y="1"/>
                      </a:moveTo>
                      <a:cubicBezTo>
                        <a:pt x="109203" y="1"/>
                        <a:pt x="105436" y="1180"/>
                        <a:pt x="102184" y="3131"/>
                      </a:cubicBezTo>
                      <a:cubicBezTo>
                        <a:pt x="97226" y="6113"/>
                        <a:pt x="93461" y="10699"/>
                        <a:pt x="89099" y="14501"/>
                      </a:cubicBezTo>
                      <a:cubicBezTo>
                        <a:pt x="85126" y="17999"/>
                        <a:pt x="80193" y="21002"/>
                        <a:pt x="75007" y="21002"/>
                      </a:cubicBezTo>
                      <a:cubicBezTo>
                        <a:pt x="74500" y="21002"/>
                        <a:pt x="73990" y="20973"/>
                        <a:pt x="73479" y="20913"/>
                      </a:cubicBezTo>
                      <a:cubicBezTo>
                        <a:pt x="68893" y="20354"/>
                        <a:pt x="65016" y="17446"/>
                        <a:pt x="61102" y="14986"/>
                      </a:cubicBezTo>
                      <a:cubicBezTo>
                        <a:pt x="57969" y="13047"/>
                        <a:pt x="54359" y="11274"/>
                        <a:pt x="50749" y="11274"/>
                      </a:cubicBezTo>
                      <a:cubicBezTo>
                        <a:pt x="49848" y="11274"/>
                        <a:pt x="48947" y="11385"/>
                        <a:pt x="48054" y="11631"/>
                      </a:cubicBezTo>
                      <a:cubicBezTo>
                        <a:pt x="44400" y="12637"/>
                        <a:pt x="41642" y="15806"/>
                        <a:pt x="40262" y="19347"/>
                      </a:cubicBezTo>
                      <a:cubicBezTo>
                        <a:pt x="38920" y="22889"/>
                        <a:pt x="38771" y="26766"/>
                        <a:pt x="38883" y="30569"/>
                      </a:cubicBezTo>
                      <a:cubicBezTo>
                        <a:pt x="39107" y="37615"/>
                        <a:pt x="38920" y="46375"/>
                        <a:pt x="34186" y="51595"/>
                      </a:cubicBezTo>
                      <a:cubicBezTo>
                        <a:pt x="31576" y="54502"/>
                        <a:pt x="27811" y="56180"/>
                        <a:pt x="25388" y="59274"/>
                      </a:cubicBezTo>
                      <a:cubicBezTo>
                        <a:pt x="21846" y="63785"/>
                        <a:pt x="22107" y="70234"/>
                        <a:pt x="23151" y="75901"/>
                      </a:cubicBezTo>
                      <a:cubicBezTo>
                        <a:pt x="24157" y="81605"/>
                        <a:pt x="25760" y="87458"/>
                        <a:pt x="24307" y="93050"/>
                      </a:cubicBezTo>
                      <a:cubicBezTo>
                        <a:pt x="21548" y="103674"/>
                        <a:pt x="9059" y="108931"/>
                        <a:pt x="4511" y="118922"/>
                      </a:cubicBezTo>
                      <a:cubicBezTo>
                        <a:pt x="0" y="128727"/>
                        <a:pt x="4362" y="140321"/>
                        <a:pt x="14204" y="144757"/>
                      </a:cubicBezTo>
                      <a:cubicBezTo>
                        <a:pt x="22144" y="148336"/>
                        <a:pt x="31464" y="146248"/>
                        <a:pt x="40039" y="147963"/>
                      </a:cubicBezTo>
                      <a:cubicBezTo>
                        <a:pt x="49209" y="149827"/>
                        <a:pt x="59536" y="155568"/>
                        <a:pt x="61064" y="164813"/>
                      </a:cubicBezTo>
                      <a:cubicBezTo>
                        <a:pt x="61661" y="168653"/>
                        <a:pt x="62332" y="172568"/>
                        <a:pt x="64233" y="175997"/>
                      </a:cubicBezTo>
                      <a:cubicBezTo>
                        <a:pt x="66134" y="179390"/>
                        <a:pt x="69564" y="182186"/>
                        <a:pt x="73441" y="182260"/>
                      </a:cubicBezTo>
                      <a:cubicBezTo>
                        <a:pt x="73487" y="182261"/>
                        <a:pt x="73532" y="182261"/>
                        <a:pt x="73577" y="182261"/>
                      </a:cubicBezTo>
                      <a:cubicBezTo>
                        <a:pt x="78287" y="182261"/>
                        <a:pt x="82117" y="178421"/>
                        <a:pt x="84961" y="174618"/>
                      </a:cubicBezTo>
                      <a:cubicBezTo>
                        <a:pt x="87831" y="170778"/>
                        <a:pt x="90627" y="166416"/>
                        <a:pt x="95101" y="164776"/>
                      </a:cubicBezTo>
                      <a:cubicBezTo>
                        <a:pt x="96376" y="164311"/>
                        <a:pt x="97693" y="164101"/>
                        <a:pt x="99017" y="164101"/>
                      </a:cubicBezTo>
                      <a:cubicBezTo>
                        <a:pt x="102998" y="164101"/>
                        <a:pt x="107048" y="165996"/>
                        <a:pt x="110236" y="168541"/>
                      </a:cubicBezTo>
                      <a:cubicBezTo>
                        <a:pt x="114449" y="171934"/>
                        <a:pt x="117730" y="176407"/>
                        <a:pt x="121793" y="179986"/>
                      </a:cubicBezTo>
                      <a:cubicBezTo>
                        <a:pt x="125211" y="182969"/>
                        <a:pt x="129587" y="185357"/>
                        <a:pt x="134015" y="185357"/>
                      </a:cubicBezTo>
                      <a:cubicBezTo>
                        <a:pt x="134900" y="185357"/>
                        <a:pt x="135786" y="185261"/>
                        <a:pt x="136668" y="185056"/>
                      </a:cubicBezTo>
                      <a:cubicBezTo>
                        <a:pt x="142223" y="183789"/>
                        <a:pt x="146062" y="178458"/>
                        <a:pt x="147479" y="172903"/>
                      </a:cubicBezTo>
                      <a:cubicBezTo>
                        <a:pt x="148896" y="167386"/>
                        <a:pt x="148411" y="161570"/>
                        <a:pt x="148299" y="155866"/>
                      </a:cubicBezTo>
                      <a:cubicBezTo>
                        <a:pt x="148225" y="150125"/>
                        <a:pt x="148672" y="144160"/>
                        <a:pt x="151654" y="139277"/>
                      </a:cubicBezTo>
                      <a:cubicBezTo>
                        <a:pt x="156240" y="131895"/>
                        <a:pt x="165336" y="129025"/>
                        <a:pt x="173463" y="125856"/>
                      </a:cubicBezTo>
                      <a:cubicBezTo>
                        <a:pt x="181590" y="122724"/>
                        <a:pt x="190351" y="117543"/>
                        <a:pt x="191693" y="108931"/>
                      </a:cubicBezTo>
                      <a:cubicBezTo>
                        <a:pt x="192438" y="104234"/>
                        <a:pt x="190649" y="99350"/>
                        <a:pt x="187517" y="95771"/>
                      </a:cubicBezTo>
                      <a:cubicBezTo>
                        <a:pt x="184386" y="92155"/>
                        <a:pt x="180024" y="89806"/>
                        <a:pt x="175476" y="88352"/>
                      </a:cubicBezTo>
                      <a:cubicBezTo>
                        <a:pt x="172978" y="87570"/>
                        <a:pt x="170331" y="87048"/>
                        <a:pt x="168057" y="85780"/>
                      </a:cubicBezTo>
                      <a:cubicBezTo>
                        <a:pt x="165746" y="84513"/>
                        <a:pt x="163770" y="82276"/>
                        <a:pt x="163658" y="79629"/>
                      </a:cubicBezTo>
                      <a:cubicBezTo>
                        <a:pt x="163547" y="76087"/>
                        <a:pt x="166715" y="73441"/>
                        <a:pt x="169399" y="71092"/>
                      </a:cubicBezTo>
                      <a:cubicBezTo>
                        <a:pt x="173649" y="67401"/>
                        <a:pt x="177415" y="63151"/>
                        <a:pt x="180583" y="58417"/>
                      </a:cubicBezTo>
                      <a:cubicBezTo>
                        <a:pt x="183491" y="54055"/>
                        <a:pt x="185914" y="48873"/>
                        <a:pt x="184759" y="43766"/>
                      </a:cubicBezTo>
                      <a:cubicBezTo>
                        <a:pt x="183417" y="37615"/>
                        <a:pt x="177191" y="33626"/>
                        <a:pt x="171003" y="32619"/>
                      </a:cubicBezTo>
                      <a:cubicBezTo>
                        <a:pt x="169455" y="32377"/>
                        <a:pt x="167901" y="32277"/>
                        <a:pt x="166343" y="32277"/>
                      </a:cubicBezTo>
                      <a:cubicBezTo>
                        <a:pt x="161669" y="32277"/>
                        <a:pt x="156957" y="33178"/>
                        <a:pt x="152288" y="33849"/>
                      </a:cubicBezTo>
                      <a:cubicBezTo>
                        <a:pt x="151063" y="34019"/>
                        <a:pt x="149896" y="34088"/>
                        <a:pt x="148762" y="34088"/>
                      </a:cubicBezTo>
                      <a:cubicBezTo>
                        <a:pt x="144166" y="34088"/>
                        <a:pt x="140126" y="32955"/>
                        <a:pt x="135102" y="32805"/>
                      </a:cubicBezTo>
                      <a:cubicBezTo>
                        <a:pt x="132120" y="32731"/>
                        <a:pt x="129622" y="30270"/>
                        <a:pt x="128578" y="27474"/>
                      </a:cubicBezTo>
                      <a:cubicBezTo>
                        <a:pt x="127497" y="24678"/>
                        <a:pt x="127609" y="21584"/>
                        <a:pt x="127758" y="18602"/>
                      </a:cubicBezTo>
                      <a:cubicBezTo>
                        <a:pt x="127907" y="15657"/>
                        <a:pt x="128093" y="12600"/>
                        <a:pt x="127236" y="9729"/>
                      </a:cubicBezTo>
                      <a:cubicBezTo>
                        <a:pt x="125819" y="4957"/>
                        <a:pt x="121383" y="1416"/>
                        <a:pt x="116537" y="372"/>
                      </a:cubicBezTo>
                      <a:cubicBezTo>
                        <a:pt x="115358" y="120"/>
                        <a:pt x="114161" y="1"/>
                        <a:pt x="1129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5" name="Google Shape;1695;p54"/>
              <p:cNvGrpSpPr/>
              <p:nvPr/>
            </p:nvGrpSpPr>
            <p:grpSpPr>
              <a:xfrm>
                <a:off x="4187931" y="1152403"/>
                <a:ext cx="1324899" cy="504446"/>
                <a:chOff x="4187931" y="1152403"/>
                <a:chExt cx="1324899" cy="504446"/>
              </a:xfrm>
            </p:grpSpPr>
            <p:sp>
              <p:nvSpPr>
                <p:cNvPr id="1696" name="Google Shape;1696;p54"/>
                <p:cNvSpPr/>
                <p:nvPr/>
              </p:nvSpPr>
              <p:spPr>
                <a:xfrm flipH="1">
                  <a:off x="4187931" y="1152403"/>
                  <a:ext cx="369957" cy="369402"/>
                </a:xfrm>
                <a:custGeom>
                  <a:avLst/>
                  <a:gdLst/>
                  <a:ahLst/>
                  <a:cxnLst/>
                  <a:rect l="l" t="t" r="r" b="b"/>
                  <a:pathLst>
                    <a:path w="24672" h="24635" extrusionOk="0">
                      <a:moveTo>
                        <a:pt x="12318" y="1"/>
                      </a:moveTo>
                      <a:cubicBezTo>
                        <a:pt x="5536" y="1"/>
                        <a:pt x="1" y="5499"/>
                        <a:pt x="1" y="12318"/>
                      </a:cubicBezTo>
                      <a:cubicBezTo>
                        <a:pt x="1" y="19136"/>
                        <a:pt x="5536" y="24635"/>
                        <a:pt x="12318" y="24635"/>
                      </a:cubicBezTo>
                      <a:cubicBezTo>
                        <a:pt x="19137" y="24635"/>
                        <a:pt x="24672" y="19136"/>
                        <a:pt x="24672" y="12318"/>
                      </a:cubicBezTo>
                      <a:cubicBezTo>
                        <a:pt x="24672" y="5499"/>
                        <a:pt x="19137" y="1"/>
                        <a:pt x="123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54"/>
                <p:cNvSpPr/>
                <p:nvPr/>
              </p:nvSpPr>
              <p:spPr>
                <a:xfrm flipH="1">
                  <a:off x="5262285" y="1406680"/>
                  <a:ext cx="250544" cy="250168"/>
                </a:xfrm>
                <a:custGeom>
                  <a:avLst/>
                  <a:gdLst/>
                  <a:ahLst/>
                  <a:cxnLst/>
                  <a:rect l="l" t="t" r="r" b="b"/>
                  <a:pathLst>
                    <a:path w="24672" h="24635" extrusionOk="0">
                      <a:moveTo>
                        <a:pt x="12318" y="1"/>
                      </a:moveTo>
                      <a:cubicBezTo>
                        <a:pt x="5536" y="1"/>
                        <a:pt x="1" y="5499"/>
                        <a:pt x="1" y="12318"/>
                      </a:cubicBezTo>
                      <a:cubicBezTo>
                        <a:pt x="1" y="19136"/>
                        <a:pt x="5536" y="24635"/>
                        <a:pt x="12318" y="24635"/>
                      </a:cubicBezTo>
                      <a:cubicBezTo>
                        <a:pt x="19137" y="24635"/>
                        <a:pt x="24672" y="19136"/>
                        <a:pt x="24672" y="12318"/>
                      </a:cubicBezTo>
                      <a:cubicBezTo>
                        <a:pt x="24672" y="5499"/>
                        <a:pt x="19137" y="1"/>
                        <a:pt x="123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98" name="Google Shape;1698;p54"/>
            <p:cNvGrpSpPr/>
            <p:nvPr/>
          </p:nvGrpSpPr>
          <p:grpSpPr>
            <a:xfrm flipH="1">
              <a:off x="6918950" y="215425"/>
              <a:ext cx="1941490" cy="1188849"/>
              <a:chOff x="6918950" y="215425"/>
              <a:chExt cx="1941490" cy="1188849"/>
            </a:xfrm>
          </p:grpSpPr>
          <p:sp>
            <p:nvSpPr>
              <p:cNvPr id="1699" name="Google Shape;1699;p54"/>
              <p:cNvSpPr/>
              <p:nvPr/>
            </p:nvSpPr>
            <p:spPr>
              <a:xfrm>
                <a:off x="6918950" y="215425"/>
                <a:ext cx="1065232" cy="1064657"/>
              </a:xfrm>
              <a:custGeom>
                <a:avLst/>
                <a:gdLst/>
                <a:ahLst/>
                <a:cxnLst/>
                <a:rect l="l" t="t" r="r" b="b"/>
                <a:pathLst>
                  <a:path w="68625" h="68588" extrusionOk="0">
                    <a:moveTo>
                      <a:pt x="34526" y="19446"/>
                    </a:moveTo>
                    <a:cubicBezTo>
                      <a:pt x="36615" y="19446"/>
                      <a:pt x="38722" y="19849"/>
                      <a:pt x="40728" y="20676"/>
                    </a:cubicBezTo>
                    <a:cubicBezTo>
                      <a:pt x="46776" y="23168"/>
                      <a:pt x="50699" y="29070"/>
                      <a:pt x="50699" y="35596"/>
                    </a:cubicBezTo>
                    <a:cubicBezTo>
                      <a:pt x="50699" y="44540"/>
                      <a:pt x="43440" y="51762"/>
                      <a:pt x="34533" y="51762"/>
                    </a:cubicBezTo>
                    <a:cubicBezTo>
                      <a:pt x="28007" y="51762"/>
                      <a:pt x="22105" y="47839"/>
                      <a:pt x="19613" y="41791"/>
                    </a:cubicBezTo>
                    <a:cubicBezTo>
                      <a:pt x="17083" y="35742"/>
                      <a:pt x="18476" y="28814"/>
                      <a:pt x="23095" y="24195"/>
                    </a:cubicBezTo>
                    <a:cubicBezTo>
                      <a:pt x="26182" y="21083"/>
                      <a:pt x="30317" y="19446"/>
                      <a:pt x="34526" y="19446"/>
                    </a:cubicBezTo>
                    <a:close/>
                    <a:moveTo>
                      <a:pt x="30280" y="1"/>
                    </a:moveTo>
                    <a:lnTo>
                      <a:pt x="28337" y="11841"/>
                    </a:lnTo>
                    <a:cubicBezTo>
                      <a:pt x="26028" y="12428"/>
                      <a:pt x="23828" y="13344"/>
                      <a:pt x="21812" y="14590"/>
                    </a:cubicBezTo>
                    <a:lnTo>
                      <a:pt x="12208" y="7845"/>
                    </a:lnTo>
                    <a:lnTo>
                      <a:pt x="7039" y="13124"/>
                    </a:lnTo>
                    <a:lnTo>
                      <a:pt x="13821" y="22399"/>
                    </a:lnTo>
                    <a:cubicBezTo>
                      <a:pt x="12464" y="24525"/>
                      <a:pt x="11438" y="26871"/>
                      <a:pt x="10778" y="29327"/>
                    </a:cubicBezTo>
                    <a:lnTo>
                      <a:pt x="1" y="31160"/>
                    </a:lnTo>
                    <a:lnTo>
                      <a:pt x="37" y="38565"/>
                    </a:lnTo>
                    <a:lnTo>
                      <a:pt x="10412" y="40178"/>
                    </a:lnTo>
                    <a:cubicBezTo>
                      <a:pt x="10961" y="43037"/>
                      <a:pt x="11988" y="45786"/>
                      <a:pt x="13491" y="48279"/>
                    </a:cubicBezTo>
                    <a:lnTo>
                      <a:pt x="7809" y="56307"/>
                    </a:lnTo>
                    <a:lnTo>
                      <a:pt x="13088" y="61513"/>
                    </a:lnTo>
                    <a:lnTo>
                      <a:pt x="20749" y="55941"/>
                    </a:lnTo>
                    <a:cubicBezTo>
                      <a:pt x="23425" y="57737"/>
                      <a:pt x="26431" y="59020"/>
                      <a:pt x="29584" y="59680"/>
                    </a:cubicBezTo>
                    <a:lnTo>
                      <a:pt x="31087" y="68588"/>
                    </a:lnTo>
                    <a:lnTo>
                      <a:pt x="38492" y="68551"/>
                    </a:lnTo>
                    <a:lnTo>
                      <a:pt x="39921" y="59570"/>
                    </a:lnTo>
                    <a:cubicBezTo>
                      <a:pt x="43147" y="58837"/>
                      <a:pt x="46190" y="57480"/>
                      <a:pt x="48866" y="55537"/>
                    </a:cubicBezTo>
                    <a:lnTo>
                      <a:pt x="56271" y="60816"/>
                    </a:lnTo>
                    <a:lnTo>
                      <a:pt x="61513" y="55574"/>
                    </a:lnTo>
                    <a:lnTo>
                      <a:pt x="55868" y="47766"/>
                    </a:lnTo>
                    <a:cubicBezTo>
                      <a:pt x="57371" y="45127"/>
                      <a:pt x="58397" y="42194"/>
                      <a:pt x="58837" y="39188"/>
                    </a:cubicBezTo>
                    <a:lnTo>
                      <a:pt x="68625" y="37575"/>
                    </a:lnTo>
                    <a:lnTo>
                      <a:pt x="68625" y="30170"/>
                    </a:lnTo>
                    <a:lnTo>
                      <a:pt x="58067" y="28447"/>
                    </a:lnTo>
                    <a:cubicBezTo>
                      <a:pt x="57297" y="25918"/>
                      <a:pt x="56088" y="23498"/>
                      <a:pt x="54548" y="21336"/>
                    </a:cubicBezTo>
                    <a:lnTo>
                      <a:pt x="60963" y="12391"/>
                    </a:lnTo>
                    <a:lnTo>
                      <a:pt x="55684" y="7149"/>
                    </a:lnTo>
                    <a:lnTo>
                      <a:pt x="46190" y="14004"/>
                    </a:lnTo>
                    <a:cubicBezTo>
                      <a:pt x="44100" y="12868"/>
                      <a:pt x="41864" y="12061"/>
                      <a:pt x="39555" y="11584"/>
                    </a:cubicBezTo>
                    <a:lnTo>
                      <a:pt x="3768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54"/>
              <p:cNvSpPr/>
              <p:nvPr/>
            </p:nvSpPr>
            <p:spPr>
              <a:xfrm>
                <a:off x="7884556" y="428948"/>
                <a:ext cx="975884" cy="975325"/>
              </a:xfrm>
              <a:custGeom>
                <a:avLst/>
                <a:gdLst/>
                <a:ahLst/>
                <a:cxnLst/>
                <a:rect l="l" t="t" r="r" b="b"/>
                <a:pathLst>
                  <a:path w="62869" h="62833" extrusionOk="0">
                    <a:moveTo>
                      <a:pt x="31669" y="17817"/>
                    </a:moveTo>
                    <a:cubicBezTo>
                      <a:pt x="33576" y="17817"/>
                      <a:pt x="35495" y="18187"/>
                      <a:pt x="37318" y="18953"/>
                    </a:cubicBezTo>
                    <a:cubicBezTo>
                      <a:pt x="42853" y="21226"/>
                      <a:pt x="46483" y="26614"/>
                      <a:pt x="46483" y="32626"/>
                    </a:cubicBezTo>
                    <a:cubicBezTo>
                      <a:pt x="46483" y="40795"/>
                      <a:pt x="39857" y="47426"/>
                      <a:pt x="31655" y="47436"/>
                    </a:cubicBezTo>
                    <a:lnTo>
                      <a:pt x="31655" y="47436"/>
                    </a:lnTo>
                    <a:cubicBezTo>
                      <a:pt x="25650" y="47429"/>
                      <a:pt x="20270" y="43802"/>
                      <a:pt x="17999" y="38272"/>
                    </a:cubicBezTo>
                    <a:cubicBezTo>
                      <a:pt x="15690" y="32773"/>
                      <a:pt x="16973" y="26395"/>
                      <a:pt x="21189" y="22142"/>
                    </a:cubicBezTo>
                    <a:cubicBezTo>
                      <a:pt x="24031" y="19324"/>
                      <a:pt x="27824" y="17817"/>
                      <a:pt x="31669" y="17817"/>
                    </a:cubicBezTo>
                    <a:close/>
                    <a:moveTo>
                      <a:pt x="27750" y="1"/>
                    </a:moveTo>
                    <a:lnTo>
                      <a:pt x="25991" y="10852"/>
                    </a:lnTo>
                    <a:cubicBezTo>
                      <a:pt x="23865" y="11401"/>
                      <a:pt x="21848" y="12245"/>
                      <a:pt x="19979" y="13381"/>
                    </a:cubicBezTo>
                    <a:lnTo>
                      <a:pt x="11218" y="7186"/>
                    </a:lnTo>
                    <a:lnTo>
                      <a:pt x="6452" y="12061"/>
                    </a:lnTo>
                    <a:lnTo>
                      <a:pt x="12684" y="20529"/>
                    </a:lnTo>
                    <a:cubicBezTo>
                      <a:pt x="11437" y="22472"/>
                      <a:pt x="10484" y="24635"/>
                      <a:pt x="9898" y="26871"/>
                    </a:cubicBezTo>
                    <a:lnTo>
                      <a:pt x="0" y="28557"/>
                    </a:lnTo>
                    <a:lnTo>
                      <a:pt x="73" y="35339"/>
                    </a:lnTo>
                    <a:lnTo>
                      <a:pt x="9531" y="36805"/>
                    </a:lnTo>
                    <a:cubicBezTo>
                      <a:pt x="10044" y="39445"/>
                      <a:pt x="10998" y="41938"/>
                      <a:pt x="12391" y="44247"/>
                    </a:cubicBezTo>
                    <a:lnTo>
                      <a:pt x="7185" y="51579"/>
                    </a:lnTo>
                    <a:lnTo>
                      <a:pt x="11987" y="56344"/>
                    </a:lnTo>
                    <a:lnTo>
                      <a:pt x="19026" y="51212"/>
                    </a:lnTo>
                    <a:cubicBezTo>
                      <a:pt x="21482" y="52898"/>
                      <a:pt x="24231" y="54071"/>
                      <a:pt x="27127" y="54658"/>
                    </a:cubicBezTo>
                    <a:lnTo>
                      <a:pt x="28520" y="62833"/>
                    </a:lnTo>
                    <a:lnTo>
                      <a:pt x="35302" y="62796"/>
                    </a:lnTo>
                    <a:lnTo>
                      <a:pt x="36622" y="54548"/>
                    </a:lnTo>
                    <a:cubicBezTo>
                      <a:pt x="39554" y="53888"/>
                      <a:pt x="42340" y="52642"/>
                      <a:pt x="44796" y="50882"/>
                    </a:cubicBezTo>
                    <a:lnTo>
                      <a:pt x="51578" y="55721"/>
                    </a:lnTo>
                    <a:lnTo>
                      <a:pt x="56344" y="50919"/>
                    </a:lnTo>
                    <a:lnTo>
                      <a:pt x="51175" y="43770"/>
                    </a:lnTo>
                    <a:cubicBezTo>
                      <a:pt x="52568" y="41351"/>
                      <a:pt x="53521" y="38675"/>
                      <a:pt x="53924" y="35889"/>
                    </a:cubicBezTo>
                    <a:lnTo>
                      <a:pt x="62869" y="34423"/>
                    </a:lnTo>
                    <a:lnTo>
                      <a:pt x="62869" y="27641"/>
                    </a:lnTo>
                    <a:lnTo>
                      <a:pt x="53191" y="26065"/>
                    </a:lnTo>
                    <a:cubicBezTo>
                      <a:pt x="52495" y="23719"/>
                      <a:pt x="51395" y="21519"/>
                      <a:pt x="49965" y="19539"/>
                    </a:cubicBezTo>
                    <a:lnTo>
                      <a:pt x="55867" y="11365"/>
                    </a:lnTo>
                    <a:lnTo>
                      <a:pt x="51028" y="6563"/>
                    </a:lnTo>
                    <a:lnTo>
                      <a:pt x="42340" y="12831"/>
                    </a:lnTo>
                    <a:cubicBezTo>
                      <a:pt x="40434" y="11768"/>
                      <a:pt x="38381" y="11035"/>
                      <a:pt x="36255" y="10595"/>
                    </a:cubicBezTo>
                    <a:lnTo>
                      <a:pt x="345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01" name="Google Shape;1701;p54"/>
            <p:cNvSpPr/>
            <p:nvPr/>
          </p:nvSpPr>
          <p:spPr>
            <a:xfrm flipH="1">
              <a:off x="890310" y="1114030"/>
              <a:ext cx="250544" cy="250168"/>
            </a:xfrm>
            <a:custGeom>
              <a:avLst/>
              <a:gdLst/>
              <a:ahLst/>
              <a:cxnLst/>
              <a:rect l="l" t="t" r="r" b="b"/>
              <a:pathLst>
                <a:path w="24672" h="24635" extrusionOk="0">
                  <a:moveTo>
                    <a:pt x="12318" y="1"/>
                  </a:moveTo>
                  <a:cubicBezTo>
                    <a:pt x="5536" y="1"/>
                    <a:pt x="1" y="5499"/>
                    <a:pt x="1" y="12318"/>
                  </a:cubicBezTo>
                  <a:cubicBezTo>
                    <a:pt x="1" y="19136"/>
                    <a:pt x="5536" y="24635"/>
                    <a:pt x="12318" y="24635"/>
                  </a:cubicBezTo>
                  <a:cubicBezTo>
                    <a:pt x="19137" y="24635"/>
                    <a:pt x="24672" y="19136"/>
                    <a:pt x="24672" y="12318"/>
                  </a:cubicBezTo>
                  <a:cubicBezTo>
                    <a:pt x="24672" y="5499"/>
                    <a:pt x="19137" y="1"/>
                    <a:pt x="123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02" name="Google Shape;1702;p54"/>
          <p:cNvSpPr txBox="1">
            <a:spLocks noGrp="1"/>
          </p:cNvSpPr>
          <p:nvPr>
            <p:ph type="subTitle" idx="1"/>
          </p:nvPr>
        </p:nvSpPr>
        <p:spPr>
          <a:xfrm>
            <a:off x="713246" y="4003175"/>
            <a:ext cx="3318300" cy="60082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Mô hình hóa bài toán cần giải quyết: BE</a:t>
            </a:r>
            <a:endParaRPr dirty="0"/>
          </a:p>
        </p:txBody>
      </p:sp>
      <p:sp>
        <p:nvSpPr>
          <p:cNvPr id="1703" name="Google Shape;1703;p54"/>
          <p:cNvSpPr txBox="1">
            <a:spLocks noGrp="1"/>
          </p:cNvSpPr>
          <p:nvPr>
            <p:ph type="subTitle" idx="2"/>
          </p:nvPr>
        </p:nvSpPr>
        <p:spPr>
          <a:xfrm>
            <a:off x="5112427" y="1859674"/>
            <a:ext cx="3318300" cy="529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Hoàn Thành Wirfame Thiết kế:</a:t>
            </a:r>
            <a:r>
              <a:rPr lang="en-US" dirty="0"/>
              <a:t> Designer</a:t>
            </a:r>
            <a:endParaRPr dirty="0"/>
          </a:p>
        </p:txBody>
      </p:sp>
      <p:sp>
        <p:nvSpPr>
          <p:cNvPr id="1704" name="Google Shape;1704;p54"/>
          <p:cNvSpPr txBox="1">
            <a:spLocks noGrp="1"/>
          </p:cNvSpPr>
          <p:nvPr>
            <p:ph type="subTitle" idx="3"/>
          </p:nvPr>
        </p:nvSpPr>
        <p:spPr>
          <a:xfrm>
            <a:off x="5112431" y="1406675"/>
            <a:ext cx="3318300" cy="529200"/>
          </a:xfrm>
          <a:prstGeom prst="rect">
            <a:avLst/>
          </a:prstGeom>
        </p:spPr>
        <p:txBody>
          <a:bodyPr spcFirstLastPara="1" wrap="square" lIns="91425" tIns="91425" rIns="91425" bIns="0" anchor="t" anchorCtr="0">
            <a:noAutofit/>
          </a:bodyPr>
          <a:lstStyle/>
          <a:p>
            <a:pPr marL="0" lvl="0" indent="0" algn="r" rtl="0">
              <a:spcBef>
                <a:spcPts val="0"/>
              </a:spcBef>
              <a:spcAft>
                <a:spcPts val="0"/>
              </a:spcAft>
              <a:buNone/>
            </a:pPr>
            <a:r>
              <a:rPr lang="en" dirty="0"/>
              <a:t>Tuần 5</a:t>
            </a:r>
            <a:endParaRPr dirty="0"/>
          </a:p>
        </p:txBody>
      </p:sp>
      <p:sp>
        <p:nvSpPr>
          <p:cNvPr id="1705" name="Google Shape;1705;p54"/>
          <p:cNvSpPr txBox="1">
            <a:spLocks noGrp="1"/>
          </p:cNvSpPr>
          <p:nvPr>
            <p:ph type="subTitle" idx="4"/>
          </p:nvPr>
        </p:nvSpPr>
        <p:spPr>
          <a:xfrm>
            <a:off x="713246" y="3550175"/>
            <a:ext cx="3318300" cy="529200"/>
          </a:xfrm>
          <a:prstGeom prst="rect">
            <a:avLst/>
          </a:prstGeom>
        </p:spPr>
        <p:txBody>
          <a:bodyPr spcFirstLastPara="1" wrap="square" lIns="91425" tIns="91425" rIns="91425" bIns="0" anchor="t" anchorCtr="0">
            <a:noAutofit/>
          </a:bodyPr>
          <a:lstStyle/>
          <a:p>
            <a:pPr marL="0" lvl="0" indent="0" algn="l" rtl="0">
              <a:spcBef>
                <a:spcPts val="0"/>
              </a:spcBef>
              <a:spcAft>
                <a:spcPts val="0"/>
              </a:spcAft>
              <a:buNone/>
            </a:pPr>
            <a:r>
              <a:rPr lang="en-US" dirty="0" err="1"/>
              <a:t>Tuần</a:t>
            </a:r>
            <a:r>
              <a:rPr lang="en-US" dirty="0"/>
              <a:t> 4</a:t>
            </a:r>
            <a:endParaRPr dirty="0"/>
          </a:p>
        </p:txBody>
      </p:sp>
      <p:sp>
        <p:nvSpPr>
          <p:cNvPr id="1706" name="Google Shape;1706;p54"/>
          <p:cNvSpPr txBox="1">
            <a:spLocks noGrp="1"/>
          </p:cNvSpPr>
          <p:nvPr>
            <p:ph type="subTitle" idx="5"/>
          </p:nvPr>
        </p:nvSpPr>
        <p:spPr>
          <a:xfrm>
            <a:off x="713250" y="1859668"/>
            <a:ext cx="3318300" cy="35241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err="1"/>
              <a:t>Xác</a:t>
            </a:r>
            <a:r>
              <a:rPr lang="en-US" dirty="0"/>
              <a:t> </a:t>
            </a:r>
            <a:r>
              <a:rPr lang="en-US" dirty="0" err="1"/>
              <a:t>định</a:t>
            </a:r>
            <a:r>
              <a:rPr lang="en-US" dirty="0"/>
              <a:t> </a:t>
            </a:r>
            <a:r>
              <a:rPr lang="en-US" dirty="0" err="1"/>
              <a:t>đề</a:t>
            </a:r>
            <a:r>
              <a:rPr lang="en-US" dirty="0"/>
              <a:t> </a:t>
            </a:r>
            <a:r>
              <a:rPr lang="en-US" dirty="0" err="1"/>
              <a:t>tài</a:t>
            </a:r>
            <a:r>
              <a:rPr lang="en-US" dirty="0"/>
              <a:t> : BE, FE</a:t>
            </a:r>
            <a:endParaRPr dirty="0"/>
          </a:p>
        </p:txBody>
      </p:sp>
      <p:sp>
        <p:nvSpPr>
          <p:cNvPr id="1707" name="Google Shape;1707;p54"/>
          <p:cNvSpPr txBox="1">
            <a:spLocks noGrp="1"/>
          </p:cNvSpPr>
          <p:nvPr>
            <p:ph type="subTitle" idx="6"/>
          </p:nvPr>
        </p:nvSpPr>
        <p:spPr>
          <a:xfrm flipH="1">
            <a:off x="713275" y="1406675"/>
            <a:ext cx="3318300" cy="529200"/>
          </a:xfrm>
          <a:prstGeom prst="rect">
            <a:avLst/>
          </a:prstGeom>
        </p:spPr>
        <p:txBody>
          <a:bodyPr spcFirstLastPara="1" wrap="square" lIns="91425" tIns="91425" rIns="91425" bIns="0" anchor="t" anchorCtr="0">
            <a:noAutofit/>
          </a:bodyPr>
          <a:lstStyle/>
          <a:p>
            <a:pPr marL="0" lvl="0" indent="0" algn="l" rtl="0">
              <a:spcBef>
                <a:spcPts val="0"/>
              </a:spcBef>
              <a:spcAft>
                <a:spcPts val="0"/>
              </a:spcAft>
              <a:buNone/>
            </a:pPr>
            <a:r>
              <a:rPr lang="en-US" dirty="0"/>
              <a:t>T</a:t>
            </a:r>
            <a:r>
              <a:rPr lang="en" dirty="0"/>
              <a:t>uần 2</a:t>
            </a:r>
            <a:endParaRPr dirty="0"/>
          </a:p>
        </p:txBody>
      </p:sp>
      <p:sp>
        <p:nvSpPr>
          <p:cNvPr id="1708" name="Google Shape;1708;p54"/>
          <p:cNvSpPr txBox="1">
            <a:spLocks noGrp="1"/>
          </p:cNvSpPr>
          <p:nvPr>
            <p:ph type="subTitle" idx="7"/>
          </p:nvPr>
        </p:nvSpPr>
        <p:spPr>
          <a:xfrm>
            <a:off x="5112426" y="4003175"/>
            <a:ext cx="3318300" cy="365423"/>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Lập trình giao diện: FE</a:t>
            </a:r>
            <a:endParaRPr dirty="0"/>
          </a:p>
        </p:txBody>
      </p:sp>
      <p:sp>
        <p:nvSpPr>
          <p:cNvPr id="1709" name="Google Shape;1709;p54"/>
          <p:cNvSpPr txBox="1">
            <a:spLocks noGrp="1"/>
          </p:cNvSpPr>
          <p:nvPr>
            <p:ph type="subTitle" idx="8"/>
          </p:nvPr>
        </p:nvSpPr>
        <p:spPr>
          <a:xfrm>
            <a:off x="5112426" y="3550194"/>
            <a:ext cx="3318300" cy="529200"/>
          </a:xfrm>
          <a:prstGeom prst="rect">
            <a:avLst/>
          </a:prstGeom>
        </p:spPr>
        <p:txBody>
          <a:bodyPr spcFirstLastPara="1" wrap="square" lIns="91425" tIns="91425" rIns="91425" bIns="0" anchor="t" anchorCtr="0">
            <a:noAutofit/>
          </a:bodyPr>
          <a:lstStyle/>
          <a:p>
            <a:pPr marL="0" lvl="0" indent="0" algn="r" rtl="0">
              <a:spcBef>
                <a:spcPts val="0"/>
              </a:spcBef>
              <a:spcAft>
                <a:spcPts val="0"/>
              </a:spcAft>
              <a:buNone/>
            </a:pPr>
            <a:r>
              <a:rPr lang="en" dirty="0"/>
              <a:t>Tuần 7</a:t>
            </a:r>
            <a:endParaRPr dirty="0"/>
          </a:p>
        </p:txBody>
      </p:sp>
      <p:sp>
        <p:nvSpPr>
          <p:cNvPr id="1710" name="Google Shape;1710;p54"/>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Bảng phân công nhiệm vụ</a:t>
            </a:r>
            <a:endParaRPr b="1" dirty="0"/>
          </a:p>
        </p:txBody>
      </p:sp>
      <p:sp>
        <p:nvSpPr>
          <p:cNvPr id="1712" name="Google Shape;1712;p54"/>
          <p:cNvSpPr txBox="1">
            <a:spLocks noGrp="1"/>
          </p:cNvSpPr>
          <p:nvPr>
            <p:ph type="subTitle" idx="13"/>
          </p:nvPr>
        </p:nvSpPr>
        <p:spPr>
          <a:xfrm>
            <a:off x="713225" y="2330826"/>
            <a:ext cx="3318300" cy="435874"/>
          </a:xfrm>
          <a:prstGeom prst="rect">
            <a:avLst/>
          </a:prstGeom>
        </p:spPr>
        <p:txBody>
          <a:bodyPr spcFirstLastPara="1" wrap="square" lIns="91425" tIns="91425" rIns="91425" bIns="0" anchor="t" anchorCtr="0">
            <a:noAutofit/>
          </a:bodyPr>
          <a:lstStyle/>
          <a:p>
            <a:pPr marL="0" lvl="0" indent="0" algn="l" rtl="0">
              <a:spcBef>
                <a:spcPts val="0"/>
              </a:spcBef>
              <a:spcAft>
                <a:spcPts val="0"/>
              </a:spcAft>
              <a:buNone/>
            </a:pPr>
            <a:r>
              <a:rPr lang="en" dirty="0"/>
              <a:t>Tuần 3</a:t>
            </a:r>
            <a:endParaRPr dirty="0"/>
          </a:p>
        </p:txBody>
      </p:sp>
      <p:sp>
        <p:nvSpPr>
          <p:cNvPr id="1713" name="Google Shape;1713;p54"/>
          <p:cNvSpPr txBox="1">
            <a:spLocks noGrp="1"/>
          </p:cNvSpPr>
          <p:nvPr>
            <p:ph type="subTitle" idx="14"/>
          </p:nvPr>
        </p:nvSpPr>
        <p:spPr>
          <a:xfrm>
            <a:off x="5147063" y="2917570"/>
            <a:ext cx="3318300" cy="376184"/>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err="1"/>
              <a:t>Hoàn</a:t>
            </a:r>
            <a:r>
              <a:rPr lang="en-US" dirty="0"/>
              <a:t> </a:t>
            </a:r>
            <a:r>
              <a:rPr lang="en-US" dirty="0" err="1"/>
              <a:t>thành</a:t>
            </a:r>
            <a:r>
              <a:rPr lang="en-US" dirty="0"/>
              <a:t> </a:t>
            </a:r>
            <a:r>
              <a:rPr lang="en-US" dirty="0" err="1"/>
              <a:t>các</a:t>
            </a:r>
            <a:r>
              <a:rPr lang="en-US" dirty="0"/>
              <a:t> </a:t>
            </a:r>
            <a:r>
              <a:rPr lang="en-US" dirty="0" err="1"/>
              <a:t>lược</a:t>
            </a:r>
            <a:r>
              <a:rPr lang="en-US" dirty="0"/>
              <a:t> </a:t>
            </a:r>
            <a:r>
              <a:rPr lang="en-US" dirty="0" err="1"/>
              <a:t>đồ</a:t>
            </a:r>
            <a:r>
              <a:rPr lang="en-US" dirty="0"/>
              <a:t> </a:t>
            </a:r>
            <a:r>
              <a:rPr lang="en-US" dirty="0" err="1"/>
              <a:t>chức</a:t>
            </a:r>
            <a:r>
              <a:rPr lang="en-US" dirty="0"/>
              <a:t> </a:t>
            </a:r>
            <a:r>
              <a:rPr lang="en-US" dirty="0" err="1"/>
              <a:t>năng</a:t>
            </a:r>
            <a:r>
              <a:rPr lang="en-US" dirty="0"/>
              <a:t>: BE</a:t>
            </a:r>
            <a:endParaRPr dirty="0"/>
          </a:p>
        </p:txBody>
      </p:sp>
      <p:sp>
        <p:nvSpPr>
          <p:cNvPr id="1714" name="Google Shape;1714;p54"/>
          <p:cNvSpPr txBox="1">
            <a:spLocks noGrp="1"/>
          </p:cNvSpPr>
          <p:nvPr>
            <p:ph type="subTitle" idx="15"/>
          </p:nvPr>
        </p:nvSpPr>
        <p:spPr>
          <a:xfrm>
            <a:off x="5112425" y="2478435"/>
            <a:ext cx="3318300" cy="529200"/>
          </a:xfrm>
          <a:prstGeom prst="rect">
            <a:avLst/>
          </a:prstGeom>
        </p:spPr>
        <p:txBody>
          <a:bodyPr spcFirstLastPara="1" wrap="square" lIns="91425" tIns="91425" rIns="91425" bIns="0" anchor="t" anchorCtr="0">
            <a:noAutofit/>
          </a:bodyPr>
          <a:lstStyle/>
          <a:p>
            <a:pPr marL="0" lvl="0" indent="0" algn="r" rtl="0">
              <a:spcBef>
                <a:spcPts val="0"/>
              </a:spcBef>
              <a:spcAft>
                <a:spcPts val="0"/>
              </a:spcAft>
              <a:buNone/>
            </a:pPr>
            <a:r>
              <a:rPr lang="en" dirty="0"/>
              <a:t>Tuần 6</a:t>
            </a:r>
            <a:endParaRPr dirty="0"/>
          </a:p>
        </p:txBody>
      </p:sp>
      <p:sp>
        <p:nvSpPr>
          <p:cNvPr id="4" name="Google Shape;1706;p54">
            <a:extLst>
              <a:ext uri="{FF2B5EF4-FFF2-40B4-BE49-F238E27FC236}">
                <a16:creationId xmlns:a16="http://schemas.microsoft.com/office/drawing/2014/main" id="{A8A7B7F7-2A86-2D45-4C0A-0ECC7D78FA5E}"/>
              </a:ext>
            </a:extLst>
          </p:cNvPr>
          <p:cNvSpPr txBox="1">
            <a:spLocks/>
          </p:cNvSpPr>
          <p:nvPr/>
        </p:nvSpPr>
        <p:spPr>
          <a:xfrm>
            <a:off x="713225" y="2982231"/>
            <a:ext cx="3318300" cy="60082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Manrope"/>
              <a:buNone/>
              <a:defRPr sz="1400" b="0" i="0" u="none" strike="noStrike" cap="none">
                <a:solidFill>
                  <a:schemeClr val="dk1"/>
                </a:solidFill>
                <a:latin typeface="Manrope"/>
                <a:ea typeface="Manrope"/>
                <a:cs typeface="Manrope"/>
                <a:sym typeface="Manrope"/>
              </a:defRPr>
            </a:lvl1pPr>
            <a:lvl2pPr marL="914400" marR="0" lvl="1" indent="-317500" algn="ctr" rtl="0">
              <a:lnSpc>
                <a:spcPct val="100000"/>
              </a:lnSpc>
              <a:spcBef>
                <a:spcPts val="0"/>
              </a:spcBef>
              <a:spcAft>
                <a:spcPts val="0"/>
              </a:spcAft>
              <a:buClr>
                <a:schemeClr val="dk1"/>
              </a:buClr>
              <a:buSzPts val="1400"/>
              <a:buFont typeface="Manrope"/>
              <a:buNone/>
              <a:defRPr sz="1400" b="0" i="0" u="none" strike="noStrike" cap="none">
                <a:solidFill>
                  <a:schemeClr val="dk1"/>
                </a:solidFill>
                <a:latin typeface="Manrope"/>
                <a:ea typeface="Manrope"/>
                <a:cs typeface="Manrope"/>
                <a:sym typeface="Manrope"/>
              </a:defRPr>
            </a:lvl2pPr>
            <a:lvl3pPr marL="1371600" marR="0" lvl="2" indent="-317500" algn="ctr" rtl="0">
              <a:lnSpc>
                <a:spcPct val="100000"/>
              </a:lnSpc>
              <a:spcBef>
                <a:spcPts val="0"/>
              </a:spcBef>
              <a:spcAft>
                <a:spcPts val="0"/>
              </a:spcAft>
              <a:buClr>
                <a:schemeClr val="dk1"/>
              </a:buClr>
              <a:buSzPts val="1400"/>
              <a:buFont typeface="Manrope"/>
              <a:buNone/>
              <a:defRPr sz="1400" b="0" i="0" u="none" strike="noStrike" cap="none">
                <a:solidFill>
                  <a:schemeClr val="dk1"/>
                </a:solidFill>
                <a:latin typeface="Manrope"/>
                <a:ea typeface="Manrope"/>
                <a:cs typeface="Manrope"/>
                <a:sym typeface="Manrope"/>
              </a:defRPr>
            </a:lvl3pPr>
            <a:lvl4pPr marL="1828800" marR="0" lvl="3" indent="-317500" algn="ctr" rtl="0">
              <a:lnSpc>
                <a:spcPct val="100000"/>
              </a:lnSpc>
              <a:spcBef>
                <a:spcPts val="0"/>
              </a:spcBef>
              <a:spcAft>
                <a:spcPts val="0"/>
              </a:spcAft>
              <a:buClr>
                <a:schemeClr val="dk1"/>
              </a:buClr>
              <a:buSzPts val="1400"/>
              <a:buFont typeface="Manrope"/>
              <a:buNone/>
              <a:defRPr sz="1400" b="0" i="0" u="none" strike="noStrike" cap="none">
                <a:solidFill>
                  <a:schemeClr val="dk1"/>
                </a:solidFill>
                <a:latin typeface="Manrope"/>
                <a:ea typeface="Manrope"/>
                <a:cs typeface="Manrope"/>
                <a:sym typeface="Manrope"/>
              </a:defRPr>
            </a:lvl4pPr>
            <a:lvl5pPr marL="2286000" marR="0" lvl="4" indent="-317500" algn="ctr" rtl="0">
              <a:lnSpc>
                <a:spcPct val="100000"/>
              </a:lnSpc>
              <a:spcBef>
                <a:spcPts val="0"/>
              </a:spcBef>
              <a:spcAft>
                <a:spcPts val="0"/>
              </a:spcAft>
              <a:buClr>
                <a:schemeClr val="dk1"/>
              </a:buClr>
              <a:buSzPts val="1400"/>
              <a:buFont typeface="Manrope"/>
              <a:buNone/>
              <a:defRPr sz="1400" b="0" i="0" u="none" strike="noStrike" cap="none">
                <a:solidFill>
                  <a:schemeClr val="dk1"/>
                </a:solidFill>
                <a:latin typeface="Manrope"/>
                <a:ea typeface="Manrope"/>
                <a:cs typeface="Manrope"/>
                <a:sym typeface="Manrope"/>
              </a:defRPr>
            </a:lvl5pPr>
            <a:lvl6pPr marL="2743200" marR="0" lvl="5" indent="-317500" algn="ctr" rtl="0">
              <a:lnSpc>
                <a:spcPct val="100000"/>
              </a:lnSpc>
              <a:spcBef>
                <a:spcPts val="0"/>
              </a:spcBef>
              <a:spcAft>
                <a:spcPts val="0"/>
              </a:spcAft>
              <a:buClr>
                <a:schemeClr val="dk1"/>
              </a:buClr>
              <a:buSzPts val="1400"/>
              <a:buFont typeface="Manrope"/>
              <a:buNone/>
              <a:defRPr sz="1400" b="0" i="0" u="none" strike="noStrike" cap="none">
                <a:solidFill>
                  <a:schemeClr val="dk1"/>
                </a:solidFill>
                <a:latin typeface="Manrope"/>
                <a:ea typeface="Manrope"/>
                <a:cs typeface="Manrope"/>
                <a:sym typeface="Manrope"/>
              </a:defRPr>
            </a:lvl6pPr>
            <a:lvl7pPr marL="3200400" marR="0" lvl="6" indent="-317500" algn="ctr" rtl="0">
              <a:lnSpc>
                <a:spcPct val="100000"/>
              </a:lnSpc>
              <a:spcBef>
                <a:spcPts val="0"/>
              </a:spcBef>
              <a:spcAft>
                <a:spcPts val="0"/>
              </a:spcAft>
              <a:buClr>
                <a:schemeClr val="dk1"/>
              </a:buClr>
              <a:buSzPts val="1400"/>
              <a:buFont typeface="Manrope"/>
              <a:buNone/>
              <a:defRPr sz="1400" b="0" i="0" u="none" strike="noStrike" cap="none">
                <a:solidFill>
                  <a:schemeClr val="dk1"/>
                </a:solidFill>
                <a:latin typeface="Manrope"/>
                <a:ea typeface="Manrope"/>
                <a:cs typeface="Manrope"/>
                <a:sym typeface="Manrope"/>
              </a:defRPr>
            </a:lvl7pPr>
            <a:lvl8pPr marL="3657600" marR="0" lvl="7" indent="-317500" algn="ctr" rtl="0">
              <a:lnSpc>
                <a:spcPct val="100000"/>
              </a:lnSpc>
              <a:spcBef>
                <a:spcPts val="0"/>
              </a:spcBef>
              <a:spcAft>
                <a:spcPts val="0"/>
              </a:spcAft>
              <a:buClr>
                <a:schemeClr val="dk1"/>
              </a:buClr>
              <a:buSzPts val="1400"/>
              <a:buFont typeface="Manrope"/>
              <a:buNone/>
              <a:defRPr sz="1400" b="0" i="0" u="none" strike="noStrike" cap="none">
                <a:solidFill>
                  <a:schemeClr val="dk1"/>
                </a:solidFill>
                <a:latin typeface="Manrope"/>
                <a:ea typeface="Manrope"/>
                <a:cs typeface="Manrope"/>
                <a:sym typeface="Manrope"/>
              </a:defRPr>
            </a:lvl8pPr>
            <a:lvl9pPr marL="4114800" marR="0" lvl="8" indent="-317500" algn="ctr" rtl="0">
              <a:lnSpc>
                <a:spcPct val="100000"/>
              </a:lnSpc>
              <a:spcBef>
                <a:spcPts val="0"/>
              </a:spcBef>
              <a:spcAft>
                <a:spcPts val="0"/>
              </a:spcAft>
              <a:buClr>
                <a:schemeClr val="dk1"/>
              </a:buClr>
              <a:buSzPts val="1400"/>
              <a:buFont typeface="Manrope"/>
              <a:buNone/>
              <a:defRPr sz="1400" b="0" i="0" u="none" strike="noStrike" cap="none">
                <a:solidFill>
                  <a:schemeClr val="dk1"/>
                </a:solidFill>
                <a:latin typeface="Manrope"/>
                <a:ea typeface="Manrope"/>
                <a:cs typeface="Manrope"/>
                <a:sym typeface="Manrope"/>
              </a:defRPr>
            </a:lvl9pPr>
          </a:lstStyle>
          <a:p>
            <a:pPr marL="0" indent="0">
              <a:spcBef>
                <a:spcPts val="600"/>
              </a:spcBef>
            </a:pPr>
            <a:r>
              <a:rPr lang="en-US" dirty="0" err="1"/>
              <a:t>Khảo</a:t>
            </a:r>
            <a:r>
              <a:rPr lang="en-US" dirty="0"/>
              <a:t> </a:t>
            </a:r>
            <a:r>
              <a:rPr lang="en-US" dirty="0" err="1"/>
              <a:t>sát</a:t>
            </a:r>
            <a:r>
              <a:rPr lang="en-US" dirty="0"/>
              <a:t> </a:t>
            </a:r>
            <a:r>
              <a:rPr lang="en-US" dirty="0" err="1"/>
              <a:t>hiện</a:t>
            </a:r>
            <a:r>
              <a:rPr lang="en-US" dirty="0"/>
              <a:t> </a:t>
            </a:r>
            <a:r>
              <a:rPr lang="en-US" dirty="0" err="1"/>
              <a:t>trạng</a:t>
            </a:r>
            <a:r>
              <a:rPr lang="en-US" dirty="0"/>
              <a:t> </a:t>
            </a:r>
            <a:r>
              <a:rPr lang="en-US" dirty="0" err="1"/>
              <a:t>và</a:t>
            </a:r>
            <a:r>
              <a:rPr lang="en-US" dirty="0"/>
              <a:t> </a:t>
            </a:r>
            <a:r>
              <a:rPr lang="en-US" dirty="0" err="1"/>
              <a:t>xác</a:t>
            </a:r>
            <a:r>
              <a:rPr lang="en-US" dirty="0"/>
              <a:t> </a:t>
            </a:r>
            <a:r>
              <a:rPr lang="en-US" dirty="0" err="1"/>
              <a:t>định</a:t>
            </a:r>
            <a:r>
              <a:rPr lang="en-US" dirty="0"/>
              <a:t> </a:t>
            </a:r>
            <a:r>
              <a:rPr lang="en-US" dirty="0" err="1"/>
              <a:t>công</a:t>
            </a:r>
            <a:r>
              <a:rPr lang="en-US" dirty="0"/>
              <a:t> </a:t>
            </a:r>
            <a:r>
              <a:rPr lang="en-US" dirty="0" err="1"/>
              <a:t>nghệ</a:t>
            </a:r>
            <a:r>
              <a:rPr lang="en-US" dirty="0"/>
              <a:t> </a:t>
            </a:r>
            <a:r>
              <a:rPr lang="en-US" dirty="0" err="1"/>
              <a:t>sử</a:t>
            </a:r>
            <a:r>
              <a:rPr lang="en-US" dirty="0"/>
              <a:t> </a:t>
            </a:r>
            <a:r>
              <a:rPr lang="en-US" dirty="0" err="1"/>
              <a:t>dụng</a:t>
            </a:r>
            <a:r>
              <a:rPr lang="en-US" dirty="0"/>
              <a:t>: FE BE</a:t>
            </a:r>
          </a:p>
          <a:p>
            <a:pPr marL="0" indent="0">
              <a:spcBef>
                <a:spcPts val="600"/>
              </a:spcBef>
            </a:pPr>
            <a:r>
              <a:rPr lang="en-US" dirty="0" err="1"/>
              <a:t>Bắt</a:t>
            </a:r>
            <a:r>
              <a:rPr lang="en-US" dirty="0"/>
              <a:t> </a:t>
            </a:r>
            <a:r>
              <a:rPr lang="en-US" dirty="0" err="1"/>
              <a:t>đầu</a:t>
            </a:r>
            <a:r>
              <a:rPr lang="en-US" dirty="0"/>
              <a:t> </a:t>
            </a:r>
            <a:r>
              <a:rPr lang="en-US" dirty="0" err="1"/>
              <a:t>vẽ</a:t>
            </a:r>
            <a:r>
              <a:rPr lang="en-US" dirty="0"/>
              <a:t> wireframe: Designer</a:t>
            </a:r>
          </a:p>
        </p:txBody>
      </p:sp>
      <p:sp>
        <p:nvSpPr>
          <p:cNvPr id="5" name="Google Shape;1702;p54">
            <a:extLst>
              <a:ext uri="{FF2B5EF4-FFF2-40B4-BE49-F238E27FC236}">
                <a16:creationId xmlns:a16="http://schemas.microsoft.com/office/drawing/2014/main" id="{7E917031-A679-1967-24DF-2E27B236CCD1}"/>
              </a:ext>
            </a:extLst>
          </p:cNvPr>
          <p:cNvSpPr txBox="1">
            <a:spLocks/>
          </p:cNvSpPr>
          <p:nvPr/>
        </p:nvSpPr>
        <p:spPr>
          <a:xfrm>
            <a:off x="713225" y="4532375"/>
            <a:ext cx="3318300" cy="371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Manrope"/>
              <a:buNone/>
              <a:defRPr sz="1400" b="0" i="0" u="none" strike="noStrike" cap="none">
                <a:solidFill>
                  <a:schemeClr val="dk1"/>
                </a:solidFill>
                <a:latin typeface="Manrope"/>
                <a:ea typeface="Manrope"/>
                <a:cs typeface="Manrope"/>
                <a:sym typeface="Manrope"/>
              </a:defRPr>
            </a:lvl1pPr>
            <a:lvl2pPr marL="914400" marR="0" lvl="1" indent="-317500" algn="ctr" rtl="0">
              <a:lnSpc>
                <a:spcPct val="100000"/>
              </a:lnSpc>
              <a:spcBef>
                <a:spcPts val="0"/>
              </a:spcBef>
              <a:spcAft>
                <a:spcPts val="0"/>
              </a:spcAft>
              <a:buClr>
                <a:schemeClr val="dk1"/>
              </a:buClr>
              <a:buSzPts val="1400"/>
              <a:buFont typeface="Manrope"/>
              <a:buNone/>
              <a:defRPr sz="1400" b="0" i="0" u="none" strike="noStrike" cap="none">
                <a:solidFill>
                  <a:schemeClr val="dk1"/>
                </a:solidFill>
                <a:latin typeface="Manrope"/>
                <a:ea typeface="Manrope"/>
                <a:cs typeface="Manrope"/>
                <a:sym typeface="Manrope"/>
              </a:defRPr>
            </a:lvl2pPr>
            <a:lvl3pPr marL="1371600" marR="0" lvl="2" indent="-317500" algn="ctr" rtl="0">
              <a:lnSpc>
                <a:spcPct val="100000"/>
              </a:lnSpc>
              <a:spcBef>
                <a:spcPts val="0"/>
              </a:spcBef>
              <a:spcAft>
                <a:spcPts val="0"/>
              </a:spcAft>
              <a:buClr>
                <a:schemeClr val="dk1"/>
              </a:buClr>
              <a:buSzPts val="1400"/>
              <a:buFont typeface="Manrope"/>
              <a:buNone/>
              <a:defRPr sz="1400" b="0" i="0" u="none" strike="noStrike" cap="none">
                <a:solidFill>
                  <a:schemeClr val="dk1"/>
                </a:solidFill>
                <a:latin typeface="Manrope"/>
                <a:ea typeface="Manrope"/>
                <a:cs typeface="Manrope"/>
                <a:sym typeface="Manrope"/>
              </a:defRPr>
            </a:lvl3pPr>
            <a:lvl4pPr marL="1828800" marR="0" lvl="3" indent="-317500" algn="ctr" rtl="0">
              <a:lnSpc>
                <a:spcPct val="100000"/>
              </a:lnSpc>
              <a:spcBef>
                <a:spcPts val="0"/>
              </a:spcBef>
              <a:spcAft>
                <a:spcPts val="0"/>
              </a:spcAft>
              <a:buClr>
                <a:schemeClr val="dk1"/>
              </a:buClr>
              <a:buSzPts val="1400"/>
              <a:buFont typeface="Manrope"/>
              <a:buNone/>
              <a:defRPr sz="1400" b="0" i="0" u="none" strike="noStrike" cap="none">
                <a:solidFill>
                  <a:schemeClr val="dk1"/>
                </a:solidFill>
                <a:latin typeface="Manrope"/>
                <a:ea typeface="Manrope"/>
                <a:cs typeface="Manrope"/>
                <a:sym typeface="Manrope"/>
              </a:defRPr>
            </a:lvl4pPr>
            <a:lvl5pPr marL="2286000" marR="0" lvl="4" indent="-317500" algn="ctr" rtl="0">
              <a:lnSpc>
                <a:spcPct val="100000"/>
              </a:lnSpc>
              <a:spcBef>
                <a:spcPts val="0"/>
              </a:spcBef>
              <a:spcAft>
                <a:spcPts val="0"/>
              </a:spcAft>
              <a:buClr>
                <a:schemeClr val="dk1"/>
              </a:buClr>
              <a:buSzPts val="1400"/>
              <a:buFont typeface="Manrope"/>
              <a:buNone/>
              <a:defRPr sz="1400" b="0" i="0" u="none" strike="noStrike" cap="none">
                <a:solidFill>
                  <a:schemeClr val="dk1"/>
                </a:solidFill>
                <a:latin typeface="Manrope"/>
                <a:ea typeface="Manrope"/>
                <a:cs typeface="Manrope"/>
                <a:sym typeface="Manrope"/>
              </a:defRPr>
            </a:lvl5pPr>
            <a:lvl6pPr marL="2743200" marR="0" lvl="5" indent="-317500" algn="ctr" rtl="0">
              <a:lnSpc>
                <a:spcPct val="100000"/>
              </a:lnSpc>
              <a:spcBef>
                <a:spcPts val="0"/>
              </a:spcBef>
              <a:spcAft>
                <a:spcPts val="0"/>
              </a:spcAft>
              <a:buClr>
                <a:schemeClr val="dk1"/>
              </a:buClr>
              <a:buSzPts val="1400"/>
              <a:buFont typeface="Manrope"/>
              <a:buNone/>
              <a:defRPr sz="1400" b="0" i="0" u="none" strike="noStrike" cap="none">
                <a:solidFill>
                  <a:schemeClr val="dk1"/>
                </a:solidFill>
                <a:latin typeface="Manrope"/>
                <a:ea typeface="Manrope"/>
                <a:cs typeface="Manrope"/>
                <a:sym typeface="Manrope"/>
              </a:defRPr>
            </a:lvl6pPr>
            <a:lvl7pPr marL="3200400" marR="0" lvl="6" indent="-317500" algn="ctr" rtl="0">
              <a:lnSpc>
                <a:spcPct val="100000"/>
              </a:lnSpc>
              <a:spcBef>
                <a:spcPts val="0"/>
              </a:spcBef>
              <a:spcAft>
                <a:spcPts val="0"/>
              </a:spcAft>
              <a:buClr>
                <a:schemeClr val="dk1"/>
              </a:buClr>
              <a:buSzPts val="1400"/>
              <a:buFont typeface="Manrope"/>
              <a:buNone/>
              <a:defRPr sz="1400" b="0" i="0" u="none" strike="noStrike" cap="none">
                <a:solidFill>
                  <a:schemeClr val="dk1"/>
                </a:solidFill>
                <a:latin typeface="Manrope"/>
                <a:ea typeface="Manrope"/>
                <a:cs typeface="Manrope"/>
                <a:sym typeface="Manrope"/>
              </a:defRPr>
            </a:lvl7pPr>
            <a:lvl8pPr marL="3657600" marR="0" lvl="7" indent="-317500" algn="ctr" rtl="0">
              <a:lnSpc>
                <a:spcPct val="100000"/>
              </a:lnSpc>
              <a:spcBef>
                <a:spcPts val="0"/>
              </a:spcBef>
              <a:spcAft>
                <a:spcPts val="0"/>
              </a:spcAft>
              <a:buClr>
                <a:schemeClr val="dk1"/>
              </a:buClr>
              <a:buSzPts val="1400"/>
              <a:buFont typeface="Manrope"/>
              <a:buNone/>
              <a:defRPr sz="1400" b="0" i="0" u="none" strike="noStrike" cap="none">
                <a:solidFill>
                  <a:schemeClr val="dk1"/>
                </a:solidFill>
                <a:latin typeface="Manrope"/>
                <a:ea typeface="Manrope"/>
                <a:cs typeface="Manrope"/>
                <a:sym typeface="Manrope"/>
              </a:defRPr>
            </a:lvl8pPr>
            <a:lvl9pPr marL="4114800" marR="0" lvl="8" indent="-317500" algn="ctr" rtl="0">
              <a:lnSpc>
                <a:spcPct val="100000"/>
              </a:lnSpc>
              <a:spcBef>
                <a:spcPts val="0"/>
              </a:spcBef>
              <a:spcAft>
                <a:spcPts val="0"/>
              </a:spcAft>
              <a:buClr>
                <a:schemeClr val="dk1"/>
              </a:buClr>
              <a:buSzPts val="1400"/>
              <a:buFont typeface="Manrope"/>
              <a:buNone/>
              <a:defRPr sz="1400" b="0" i="0" u="none" strike="noStrike" cap="none">
                <a:solidFill>
                  <a:schemeClr val="dk1"/>
                </a:solidFill>
                <a:latin typeface="Manrope"/>
                <a:ea typeface="Manrope"/>
                <a:cs typeface="Manrope"/>
                <a:sym typeface="Manrope"/>
              </a:defRPr>
            </a:lvl9pPr>
          </a:lstStyle>
          <a:p>
            <a:pPr marL="0" indent="0"/>
            <a:r>
              <a:rPr lang="en-US" dirty="0" err="1"/>
              <a:t>Xây</a:t>
            </a:r>
            <a:r>
              <a:rPr lang="en-US" dirty="0"/>
              <a:t> </a:t>
            </a:r>
            <a:r>
              <a:rPr lang="en-US" dirty="0" err="1"/>
              <a:t>dựng</a:t>
            </a:r>
            <a:r>
              <a:rPr lang="en-US" dirty="0"/>
              <a:t> </a:t>
            </a:r>
            <a:r>
              <a:rPr lang="en-US" dirty="0" err="1"/>
              <a:t>sườn</a:t>
            </a:r>
            <a:r>
              <a:rPr lang="en-US" dirty="0"/>
              <a:t> </a:t>
            </a:r>
            <a:r>
              <a:rPr lang="en-US" dirty="0" err="1"/>
              <a:t>báo</a:t>
            </a:r>
            <a:r>
              <a:rPr lang="en-US" dirty="0"/>
              <a:t> </a:t>
            </a:r>
            <a:r>
              <a:rPr lang="en-US" dirty="0" err="1"/>
              <a:t>cáo</a:t>
            </a:r>
            <a:r>
              <a:rPr lang="en-US" dirty="0"/>
              <a:t>: FE</a:t>
            </a:r>
          </a:p>
        </p:txBody>
      </p:sp>
      <p:sp>
        <p:nvSpPr>
          <p:cNvPr id="6" name="Google Shape;1713;p54">
            <a:extLst>
              <a:ext uri="{FF2B5EF4-FFF2-40B4-BE49-F238E27FC236}">
                <a16:creationId xmlns:a16="http://schemas.microsoft.com/office/drawing/2014/main" id="{73606869-2F20-274E-963D-D8E039EBE487}"/>
              </a:ext>
            </a:extLst>
          </p:cNvPr>
          <p:cNvSpPr txBox="1">
            <a:spLocks/>
          </p:cNvSpPr>
          <p:nvPr/>
        </p:nvSpPr>
        <p:spPr>
          <a:xfrm>
            <a:off x="4398818" y="3190644"/>
            <a:ext cx="4066545" cy="37618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dk1"/>
              </a:buClr>
              <a:buSzPts val="1400"/>
              <a:buFont typeface="Manrope"/>
              <a:buNone/>
              <a:defRPr sz="1400" b="0" i="0" u="none" strike="noStrike" cap="none">
                <a:solidFill>
                  <a:schemeClr val="dk1"/>
                </a:solidFill>
                <a:latin typeface="Manrope"/>
                <a:ea typeface="Manrope"/>
                <a:cs typeface="Manrope"/>
                <a:sym typeface="Manrope"/>
              </a:defRPr>
            </a:lvl1pPr>
            <a:lvl2pPr marL="914400" marR="0" lvl="1" indent="-317500" algn="ctr" rtl="0">
              <a:lnSpc>
                <a:spcPct val="100000"/>
              </a:lnSpc>
              <a:spcBef>
                <a:spcPts val="0"/>
              </a:spcBef>
              <a:spcAft>
                <a:spcPts val="0"/>
              </a:spcAft>
              <a:buClr>
                <a:schemeClr val="dk1"/>
              </a:buClr>
              <a:buSzPts val="1400"/>
              <a:buFont typeface="Manrope"/>
              <a:buNone/>
              <a:defRPr sz="1400" b="0" i="0" u="none" strike="noStrike" cap="none">
                <a:solidFill>
                  <a:schemeClr val="dk1"/>
                </a:solidFill>
                <a:latin typeface="Manrope"/>
                <a:ea typeface="Manrope"/>
                <a:cs typeface="Manrope"/>
                <a:sym typeface="Manrope"/>
              </a:defRPr>
            </a:lvl2pPr>
            <a:lvl3pPr marL="1371600" marR="0" lvl="2" indent="-317500" algn="ctr" rtl="0">
              <a:lnSpc>
                <a:spcPct val="100000"/>
              </a:lnSpc>
              <a:spcBef>
                <a:spcPts val="0"/>
              </a:spcBef>
              <a:spcAft>
                <a:spcPts val="0"/>
              </a:spcAft>
              <a:buClr>
                <a:schemeClr val="dk1"/>
              </a:buClr>
              <a:buSzPts val="1400"/>
              <a:buFont typeface="Manrope"/>
              <a:buNone/>
              <a:defRPr sz="1400" b="0" i="0" u="none" strike="noStrike" cap="none">
                <a:solidFill>
                  <a:schemeClr val="dk1"/>
                </a:solidFill>
                <a:latin typeface="Manrope"/>
                <a:ea typeface="Manrope"/>
                <a:cs typeface="Manrope"/>
                <a:sym typeface="Manrope"/>
              </a:defRPr>
            </a:lvl3pPr>
            <a:lvl4pPr marL="1828800" marR="0" lvl="3" indent="-317500" algn="ctr" rtl="0">
              <a:lnSpc>
                <a:spcPct val="100000"/>
              </a:lnSpc>
              <a:spcBef>
                <a:spcPts val="0"/>
              </a:spcBef>
              <a:spcAft>
                <a:spcPts val="0"/>
              </a:spcAft>
              <a:buClr>
                <a:schemeClr val="dk1"/>
              </a:buClr>
              <a:buSzPts val="1400"/>
              <a:buFont typeface="Manrope"/>
              <a:buNone/>
              <a:defRPr sz="1400" b="0" i="0" u="none" strike="noStrike" cap="none">
                <a:solidFill>
                  <a:schemeClr val="dk1"/>
                </a:solidFill>
                <a:latin typeface="Manrope"/>
                <a:ea typeface="Manrope"/>
                <a:cs typeface="Manrope"/>
                <a:sym typeface="Manrope"/>
              </a:defRPr>
            </a:lvl4pPr>
            <a:lvl5pPr marL="2286000" marR="0" lvl="4" indent="-317500" algn="ctr" rtl="0">
              <a:lnSpc>
                <a:spcPct val="100000"/>
              </a:lnSpc>
              <a:spcBef>
                <a:spcPts val="0"/>
              </a:spcBef>
              <a:spcAft>
                <a:spcPts val="0"/>
              </a:spcAft>
              <a:buClr>
                <a:schemeClr val="dk1"/>
              </a:buClr>
              <a:buSzPts val="1400"/>
              <a:buFont typeface="Manrope"/>
              <a:buNone/>
              <a:defRPr sz="1400" b="0" i="0" u="none" strike="noStrike" cap="none">
                <a:solidFill>
                  <a:schemeClr val="dk1"/>
                </a:solidFill>
                <a:latin typeface="Manrope"/>
                <a:ea typeface="Manrope"/>
                <a:cs typeface="Manrope"/>
                <a:sym typeface="Manrope"/>
              </a:defRPr>
            </a:lvl5pPr>
            <a:lvl6pPr marL="2743200" marR="0" lvl="5" indent="-317500" algn="ctr" rtl="0">
              <a:lnSpc>
                <a:spcPct val="100000"/>
              </a:lnSpc>
              <a:spcBef>
                <a:spcPts val="0"/>
              </a:spcBef>
              <a:spcAft>
                <a:spcPts val="0"/>
              </a:spcAft>
              <a:buClr>
                <a:schemeClr val="dk1"/>
              </a:buClr>
              <a:buSzPts val="1400"/>
              <a:buFont typeface="Manrope"/>
              <a:buNone/>
              <a:defRPr sz="1400" b="0" i="0" u="none" strike="noStrike" cap="none">
                <a:solidFill>
                  <a:schemeClr val="dk1"/>
                </a:solidFill>
                <a:latin typeface="Manrope"/>
                <a:ea typeface="Manrope"/>
                <a:cs typeface="Manrope"/>
                <a:sym typeface="Manrope"/>
              </a:defRPr>
            </a:lvl6pPr>
            <a:lvl7pPr marL="3200400" marR="0" lvl="6" indent="-317500" algn="ctr" rtl="0">
              <a:lnSpc>
                <a:spcPct val="100000"/>
              </a:lnSpc>
              <a:spcBef>
                <a:spcPts val="0"/>
              </a:spcBef>
              <a:spcAft>
                <a:spcPts val="0"/>
              </a:spcAft>
              <a:buClr>
                <a:schemeClr val="dk1"/>
              </a:buClr>
              <a:buSzPts val="1400"/>
              <a:buFont typeface="Manrope"/>
              <a:buNone/>
              <a:defRPr sz="1400" b="0" i="0" u="none" strike="noStrike" cap="none">
                <a:solidFill>
                  <a:schemeClr val="dk1"/>
                </a:solidFill>
                <a:latin typeface="Manrope"/>
                <a:ea typeface="Manrope"/>
                <a:cs typeface="Manrope"/>
                <a:sym typeface="Manrope"/>
              </a:defRPr>
            </a:lvl7pPr>
            <a:lvl8pPr marL="3657600" marR="0" lvl="7" indent="-317500" algn="ctr" rtl="0">
              <a:lnSpc>
                <a:spcPct val="100000"/>
              </a:lnSpc>
              <a:spcBef>
                <a:spcPts val="0"/>
              </a:spcBef>
              <a:spcAft>
                <a:spcPts val="0"/>
              </a:spcAft>
              <a:buClr>
                <a:schemeClr val="dk1"/>
              </a:buClr>
              <a:buSzPts val="1400"/>
              <a:buFont typeface="Manrope"/>
              <a:buNone/>
              <a:defRPr sz="1400" b="0" i="0" u="none" strike="noStrike" cap="none">
                <a:solidFill>
                  <a:schemeClr val="dk1"/>
                </a:solidFill>
                <a:latin typeface="Manrope"/>
                <a:ea typeface="Manrope"/>
                <a:cs typeface="Manrope"/>
                <a:sym typeface="Manrope"/>
              </a:defRPr>
            </a:lvl8pPr>
            <a:lvl9pPr marL="4114800" marR="0" lvl="8" indent="-317500" algn="ctr" rtl="0">
              <a:lnSpc>
                <a:spcPct val="100000"/>
              </a:lnSpc>
              <a:spcBef>
                <a:spcPts val="0"/>
              </a:spcBef>
              <a:spcAft>
                <a:spcPts val="0"/>
              </a:spcAft>
              <a:buClr>
                <a:schemeClr val="dk1"/>
              </a:buClr>
              <a:buSzPts val="1400"/>
              <a:buFont typeface="Manrope"/>
              <a:buNone/>
              <a:defRPr sz="1400" b="0" i="0" u="none" strike="noStrike" cap="none">
                <a:solidFill>
                  <a:schemeClr val="dk1"/>
                </a:solidFill>
                <a:latin typeface="Manrope"/>
                <a:ea typeface="Manrope"/>
                <a:cs typeface="Manrope"/>
                <a:sym typeface="Manrope"/>
              </a:defRPr>
            </a:lvl9pPr>
          </a:lstStyle>
          <a:p>
            <a:pPr marL="0" indent="0"/>
            <a:r>
              <a:rPr lang="en-US" dirty="0"/>
              <a:t>Fill </a:t>
            </a:r>
            <a:r>
              <a:rPr lang="en-US" dirty="0" err="1"/>
              <a:t>màu</a:t>
            </a:r>
            <a:r>
              <a:rPr lang="en-US" dirty="0"/>
              <a:t> </a:t>
            </a:r>
            <a:r>
              <a:rPr lang="en-US" dirty="0" err="1"/>
              <a:t>và</a:t>
            </a:r>
            <a:r>
              <a:rPr lang="en-US" dirty="0"/>
              <a:t> </a:t>
            </a:r>
            <a:r>
              <a:rPr lang="en-US" dirty="0" err="1"/>
              <a:t>chỉnh</a:t>
            </a:r>
            <a:r>
              <a:rPr lang="en-US" dirty="0"/>
              <a:t> </a:t>
            </a:r>
            <a:r>
              <a:rPr lang="en-US" dirty="0" err="1"/>
              <a:t>sửa</a:t>
            </a:r>
            <a:r>
              <a:rPr lang="en-US" dirty="0"/>
              <a:t> </a:t>
            </a:r>
            <a:r>
              <a:rPr lang="en-US" dirty="0" err="1"/>
              <a:t>thiết</a:t>
            </a:r>
            <a:r>
              <a:rPr lang="en-US" dirty="0"/>
              <a:t> </a:t>
            </a:r>
            <a:r>
              <a:rPr lang="en-US" dirty="0" err="1"/>
              <a:t>kế</a:t>
            </a:r>
            <a:r>
              <a:rPr lang="vi-VN" dirty="0"/>
              <a:t>: </a:t>
            </a:r>
            <a:r>
              <a:rPr lang="en-US" dirty="0"/>
              <a:t>F</a:t>
            </a:r>
            <a:r>
              <a:rPr lang="vi-VN" dirty="0"/>
              <a:t>E</a:t>
            </a:r>
            <a:r>
              <a:rPr lang="en-US" dirty="0"/>
              <a:t> </a:t>
            </a:r>
            <a:r>
              <a:rPr lang="en-US" dirty="0" err="1"/>
              <a:t>và</a:t>
            </a:r>
            <a:r>
              <a:rPr lang="en-US" dirty="0"/>
              <a:t> Designer</a:t>
            </a:r>
            <a:endParaRPr lang="vi-VN" dirty="0"/>
          </a:p>
        </p:txBody>
      </p:sp>
      <p:sp>
        <p:nvSpPr>
          <p:cNvPr id="7" name="Google Shape;1708;p54">
            <a:extLst>
              <a:ext uri="{FF2B5EF4-FFF2-40B4-BE49-F238E27FC236}">
                <a16:creationId xmlns:a16="http://schemas.microsoft.com/office/drawing/2014/main" id="{0E80617E-9B80-2FC0-338E-99A3B3959B67}"/>
              </a:ext>
            </a:extLst>
          </p:cNvPr>
          <p:cNvSpPr txBox="1">
            <a:spLocks/>
          </p:cNvSpPr>
          <p:nvPr/>
        </p:nvSpPr>
        <p:spPr>
          <a:xfrm>
            <a:off x="5112405" y="4341991"/>
            <a:ext cx="3318300" cy="37618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dk1"/>
              </a:buClr>
              <a:buSzPts val="1400"/>
              <a:buFont typeface="Manrope"/>
              <a:buNone/>
              <a:defRPr sz="1400" b="0" i="0" u="none" strike="noStrike" cap="none">
                <a:solidFill>
                  <a:schemeClr val="dk1"/>
                </a:solidFill>
                <a:latin typeface="Manrope"/>
                <a:ea typeface="Manrope"/>
                <a:cs typeface="Manrope"/>
                <a:sym typeface="Manrope"/>
              </a:defRPr>
            </a:lvl1pPr>
            <a:lvl2pPr marL="914400" marR="0" lvl="1" indent="-317500" algn="ctr" rtl="0">
              <a:lnSpc>
                <a:spcPct val="100000"/>
              </a:lnSpc>
              <a:spcBef>
                <a:spcPts val="0"/>
              </a:spcBef>
              <a:spcAft>
                <a:spcPts val="0"/>
              </a:spcAft>
              <a:buClr>
                <a:schemeClr val="dk1"/>
              </a:buClr>
              <a:buSzPts val="1400"/>
              <a:buFont typeface="Manrope"/>
              <a:buNone/>
              <a:defRPr sz="1400" b="0" i="0" u="none" strike="noStrike" cap="none">
                <a:solidFill>
                  <a:schemeClr val="dk1"/>
                </a:solidFill>
                <a:latin typeface="Manrope"/>
                <a:ea typeface="Manrope"/>
                <a:cs typeface="Manrope"/>
                <a:sym typeface="Manrope"/>
              </a:defRPr>
            </a:lvl2pPr>
            <a:lvl3pPr marL="1371600" marR="0" lvl="2" indent="-317500" algn="ctr" rtl="0">
              <a:lnSpc>
                <a:spcPct val="100000"/>
              </a:lnSpc>
              <a:spcBef>
                <a:spcPts val="0"/>
              </a:spcBef>
              <a:spcAft>
                <a:spcPts val="0"/>
              </a:spcAft>
              <a:buClr>
                <a:schemeClr val="dk1"/>
              </a:buClr>
              <a:buSzPts val="1400"/>
              <a:buFont typeface="Manrope"/>
              <a:buNone/>
              <a:defRPr sz="1400" b="0" i="0" u="none" strike="noStrike" cap="none">
                <a:solidFill>
                  <a:schemeClr val="dk1"/>
                </a:solidFill>
                <a:latin typeface="Manrope"/>
                <a:ea typeface="Manrope"/>
                <a:cs typeface="Manrope"/>
                <a:sym typeface="Manrope"/>
              </a:defRPr>
            </a:lvl3pPr>
            <a:lvl4pPr marL="1828800" marR="0" lvl="3" indent="-317500" algn="ctr" rtl="0">
              <a:lnSpc>
                <a:spcPct val="100000"/>
              </a:lnSpc>
              <a:spcBef>
                <a:spcPts val="0"/>
              </a:spcBef>
              <a:spcAft>
                <a:spcPts val="0"/>
              </a:spcAft>
              <a:buClr>
                <a:schemeClr val="dk1"/>
              </a:buClr>
              <a:buSzPts val="1400"/>
              <a:buFont typeface="Manrope"/>
              <a:buNone/>
              <a:defRPr sz="1400" b="0" i="0" u="none" strike="noStrike" cap="none">
                <a:solidFill>
                  <a:schemeClr val="dk1"/>
                </a:solidFill>
                <a:latin typeface="Manrope"/>
                <a:ea typeface="Manrope"/>
                <a:cs typeface="Manrope"/>
                <a:sym typeface="Manrope"/>
              </a:defRPr>
            </a:lvl4pPr>
            <a:lvl5pPr marL="2286000" marR="0" lvl="4" indent="-317500" algn="ctr" rtl="0">
              <a:lnSpc>
                <a:spcPct val="100000"/>
              </a:lnSpc>
              <a:spcBef>
                <a:spcPts val="0"/>
              </a:spcBef>
              <a:spcAft>
                <a:spcPts val="0"/>
              </a:spcAft>
              <a:buClr>
                <a:schemeClr val="dk1"/>
              </a:buClr>
              <a:buSzPts val="1400"/>
              <a:buFont typeface="Manrope"/>
              <a:buNone/>
              <a:defRPr sz="1400" b="0" i="0" u="none" strike="noStrike" cap="none">
                <a:solidFill>
                  <a:schemeClr val="dk1"/>
                </a:solidFill>
                <a:latin typeface="Manrope"/>
                <a:ea typeface="Manrope"/>
                <a:cs typeface="Manrope"/>
                <a:sym typeface="Manrope"/>
              </a:defRPr>
            </a:lvl5pPr>
            <a:lvl6pPr marL="2743200" marR="0" lvl="5" indent="-317500" algn="ctr" rtl="0">
              <a:lnSpc>
                <a:spcPct val="100000"/>
              </a:lnSpc>
              <a:spcBef>
                <a:spcPts val="0"/>
              </a:spcBef>
              <a:spcAft>
                <a:spcPts val="0"/>
              </a:spcAft>
              <a:buClr>
                <a:schemeClr val="dk1"/>
              </a:buClr>
              <a:buSzPts val="1400"/>
              <a:buFont typeface="Manrope"/>
              <a:buNone/>
              <a:defRPr sz="1400" b="0" i="0" u="none" strike="noStrike" cap="none">
                <a:solidFill>
                  <a:schemeClr val="dk1"/>
                </a:solidFill>
                <a:latin typeface="Manrope"/>
                <a:ea typeface="Manrope"/>
                <a:cs typeface="Manrope"/>
                <a:sym typeface="Manrope"/>
              </a:defRPr>
            </a:lvl6pPr>
            <a:lvl7pPr marL="3200400" marR="0" lvl="6" indent="-317500" algn="ctr" rtl="0">
              <a:lnSpc>
                <a:spcPct val="100000"/>
              </a:lnSpc>
              <a:spcBef>
                <a:spcPts val="0"/>
              </a:spcBef>
              <a:spcAft>
                <a:spcPts val="0"/>
              </a:spcAft>
              <a:buClr>
                <a:schemeClr val="dk1"/>
              </a:buClr>
              <a:buSzPts val="1400"/>
              <a:buFont typeface="Manrope"/>
              <a:buNone/>
              <a:defRPr sz="1400" b="0" i="0" u="none" strike="noStrike" cap="none">
                <a:solidFill>
                  <a:schemeClr val="dk1"/>
                </a:solidFill>
                <a:latin typeface="Manrope"/>
                <a:ea typeface="Manrope"/>
                <a:cs typeface="Manrope"/>
                <a:sym typeface="Manrope"/>
              </a:defRPr>
            </a:lvl7pPr>
            <a:lvl8pPr marL="3657600" marR="0" lvl="7" indent="-317500" algn="ctr" rtl="0">
              <a:lnSpc>
                <a:spcPct val="100000"/>
              </a:lnSpc>
              <a:spcBef>
                <a:spcPts val="0"/>
              </a:spcBef>
              <a:spcAft>
                <a:spcPts val="0"/>
              </a:spcAft>
              <a:buClr>
                <a:schemeClr val="dk1"/>
              </a:buClr>
              <a:buSzPts val="1400"/>
              <a:buFont typeface="Manrope"/>
              <a:buNone/>
              <a:defRPr sz="1400" b="0" i="0" u="none" strike="noStrike" cap="none">
                <a:solidFill>
                  <a:schemeClr val="dk1"/>
                </a:solidFill>
                <a:latin typeface="Manrope"/>
                <a:ea typeface="Manrope"/>
                <a:cs typeface="Manrope"/>
                <a:sym typeface="Manrope"/>
              </a:defRPr>
            </a:lvl8pPr>
            <a:lvl9pPr marL="4114800" marR="0" lvl="8" indent="-317500" algn="ctr" rtl="0">
              <a:lnSpc>
                <a:spcPct val="100000"/>
              </a:lnSpc>
              <a:spcBef>
                <a:spcPts val="0"/>
              </a:spcBef>
              <a:spcAft>
                <a:spcPts val="0"/>
              </a:spcAft>
              <a:buClr>
                <a:schemeClr val="dk1"/>
              </a:buClr>
              <a:buSzPts val="1400"/>
              <a:buFont typeface="Manrope"/>
              <a:buNone/>
              <a:defRPr sz="1400" b="0" i="0" u="none" strike="noStrike" cap="none">
                <a:solidFill>
                  <a:schemeClr val="dk1"/>
                </a:solidFill>
                <a:latin typeface="Manrope"/>
                <a:ea typeface="Manrope"/>
                <a:cs typeface="Manrope"/>
                <a:sym typeface="Manrope"/>
              </a:defRPr>
            </a:lvl9pPr>
          </a:lstStyle>
          <a:p>
            <a:pPr marL="0" indent="0"/>
            <a:r>
              <a:rPr lang="en-US" dirty="0" err="1"/>
              <a:t>Lập</a:t>
            </a:r>
            <a:r>
              <a:rPr lang="en-US" dirty="0"/>
              <a:t> </a:t>
            </a:r>
            <a:r>
              <a:rPr lang="en-US" dirty="0" err="1"/>
              <a:t>trình</a:t>
            </a:r>
            <a:r>
              <a:rPr lang="en-US" dirty="0"/>
              <a:t> </a:t>
            </a:r>
            <a:r>
              <a:rPr lang="en-US" dirty="0" err="1"/>
              <a:t>chức</a:t>
            </a:r>
            <a:r>
              <a:rPr lang="en-US" dirty="0"/>
              <a:t> </a:t>
            </a:r>
            <a:r>
              <a:rPr lang="en-US" dirty="0" err="1"/>
              <a:t>năng</a:t>
            </a:r>
            <a:r>
              <a:rPr lang="en-US" dirty="0"/>
              <a:t>: BE</a:t>
            </a:r>
          </a:p>
        </p:txBody>
      </p:sp>
    </p:spTree>
    <p:extLst>
      <p:ext uri="{BB962C8B-B14F-4D97-AF65-F5344CB8AC3E}">
        <p14:creationId xmlns:p14="http://schemas.microsoft.com/office/powerpoint/2010/main" val="1309221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89"/>
        <p:cNvGrpSpPr/>
        <p:nvPr/>
      </p:nvGrpSpPr>
      <p:grpSpPr>
        <a:xfrm>
          <a:off x="0" y="0"/>
          <a:ext cx="0" cy="0"/>
          <a:chOff x="0" y="0"/>
          <a:chExt cx="0" cy="0"/>
        </a:xfrm>
      </p:grpSpPr>
      <p:grpSp>
        <p:nvGrpSpPr>
          <p:cNvPr id="1690" name="Google Shape;1690;p54"/>
          <p:cNvGrpSpPr/>
          <p:nvPr/>
        </p:nvGrpSpPr>
        <p:grpSpPr>
          <a:xfrm>
            <a:off x="-769042" y="20762"/>
            <a:ext cx="10584945" cy="6467792"/>
            <a:chOff x="-748261" y="215425"/>
            <a:chExt cx="10584945" cy="6467792"/>
          </a:xfrm>
        </p:grpSpPr>
        <p:grpSp>
          <p:nvGrpSpPr>
            <p:cNvPr id="1691" name="Google Shape;1691;p54"/>
            <p:cNvGrpSpPr/>
            <p:nvPr/>
          </p:nvGrpSpPr>
          <p:grpSpPr>
            <a:xfrm>
              <a:off x="-748261" y="954295"/>
              <a:ext cx="10584945" cy="5728921"/>
              <a:chOff x="-748261" y="954295"/>
              <a:chExt cx="10584945" cy="5728921"/>
            </a:xfrm>
          </p:grpSpPr>
          <p:grpSp>
            <p:nvGrpSpPr>
              <p:cNvPr id="1692" name="Google Shape;1692;p54"/>
              <p:cNvGrpSpPr/>
              <p:nvPr/>
            </p:nvGrpSpPr>
            <p:grpSpPr>
              <a:xfrm>
                <a:off x="-748261" y="954295"/>
                <a:ext cx="10584945" cy="5728921"/>
                <a:chOff x="-748261" y="649495"/>
                <a:chExt cx="10584945" cy="5728921"/>
              </a:xfrm>
            </p:grpSpPr>
            <p:sp>
              <p:nvSpPr>
                <p:cNvPr id="1693" name="Google Shape;1693;p54"/>
                <p:cNvSpPr/>
                <p:nvPr/>
              </p:nvSpPr>
              <p:spPr>
                <a:xfrm rot="10800000">
                  <a:off x="-748261" y="720703"/>
                  <a:ext cx="6604749" cy="5586497"/>
                </a:xfrm>
                <a:custGeom>
                  <a:avLst/>
                  <a:gdLst/>
                  <a:ahLst/>
                  <a:cxnLst/>
                  <a:rect l="l" t="t" r="r" b="b"/>
                  <a:pathLst>
                    <a:path w="225842" h="191024" extrusionOk="0">
                      <a:moveTo>
                        <a:pt x="124822" y="1"/>
                      </a:moveTo>
                      <a:cubicBezTo>
                        <a:pt x="121435" y="1"/>
                        <a:pt x="117912" y="1193"/>
                        <a:pt x="115270" y="3314"/>
                      </a:cubicBezTo>
                      <a:cubicBezTo>
                        <a:pt x="109976" y="7564"/>
                        <a:pt x="107404" y="14274"/>
                        <a:pt x="105428" y="20798"/>
                      </a:cubicBezTo>
                      <a:cubicBezTo>
                        <a:pt x="103489" y="27322"/>
                        <a:pt x="101775" y="34145"/>
                        <a:pt x="97525" y="39438"/>
                      </a:cubicBezTo>
                      <a:cubicBezTo>
                        <a:pt x="94560" y="43132"/>
                        <a:pt x="89163" y="46789"/>
                        <a:pt x="84829" y="46789"/>
                      </a:cubicBezTo>
                      <a:cubicBezTo>
                        <a:pt x="82951" y="46789"/>
                        <a:pt x="81272" y="46102"/>
                        <a:pt x="80078" y="44434"/>
                      </a:cubicBezTo>
                      <a:cubicBezTo>
                        <a:pt x="77312" y="40595"/>
                        <a:pt x="73230" y="38815"/>
                        <a:pt x="69186" y="38815"/>
                      </a:cubicBezTo>
                      <a:cubicBezTo>
                        <a:pt x="63254" y="38815"/>
                        <a:pt x="57406" y="42646"/>
                        <a:pt x="55920" y="49429"/>
                      </a:cubicBezTo>
                      <a:cubicBezTo>
                        <a:pt x="55324" y="52076"/>
                        <a:pt x="55510" y="54909"/>
                        <a:pt x="54243" y="57295"/>
                      </a:cubicBezTo>
                      <a:cubicBezTo>
                        <a:pt x="52901" y="59756"/>
                        <a:pt x="50142" y="61210"/>
                        <a:pt x="47346" y="61694"/>
                      </a:cubicBezTo>
                      <a:cubicBezTo>
                        <a:pt x="46311" y="61874"/>
                        <a:pt x="45266" y="61941"/>
                        <a:pt x="44218" y="61941"/>
                      </a:cubicBezTo>
                      <a:cubicBezTo>
                        <a:pt x="42435" y="61941"/>
                        <a:pt x="40644" y="61747"/>
                        <a:pt x="38884" y="61583"/>
                      </a:cubicBezTo>
                      <a:cubicBezTo>
                        <a:pt x="36095" y="61326"/>
                        <a:pt x="33275" y="61140"/>
                        <a:pt x="30463" y="61140"/>
                      </a:cubicBezTo>
                      <a:cubicBezTo>
                        <a:pt x="27148" y="61140"/>
                        <a:pt x="23844" y="61398"/>
                        <a:pt x="20616" y="62104"/>
                      </a:cubicBezTo>
                      <a:cubicBezTo>
                        <a:pt x="14614" y="63447"/>
                        <a:pt x="8836" y="66429"/>
                        <a:pt x="5183" y="71350"/>
                      </a:cubicBezTo>
                      <a:cubicBezTo>
                        <a:pt x="2051" y="75488"/>
                        <a:pt x="635" y="80707"/>
                        <a:pt x="374" y="85926"/>
                      </a:cubicBezTo>
                      <a:cubicBezTo>
                        <a:pt x="1" y="92152"/>
                        <a:pt x="1268" y="98564"/>
                        <a:pt x="4586" y="103821"/>
                      </a:cubicBezTo>
                      <a:cubicBezTo>
                        <a:pt x="8687" y="110307"/>
                        <a:pt x="15658" y="114594"/>
                        <a:pt x="22965" y="116980"/>
                      </a:cubicBezTo>
                      <a:cubicBezTo>
                        <a:pt x="30272" y="119404"/>
                        <a:pt x="37579" y="119180"/>
                        <a:pt x="45184" y="120336"/>
                      </a:cubicBezTo>
                      <a:cubicBezTo>
                        <a:pt x="53907" y="121640"/>
                        <a:pt x="61363" y="129096"/>
                        <a:pt x="62631" y="137857"/>
                      </a:cubicBezTo>
                      <a:cubicBezTo>
                        <a:pt x="63414" y="143337"/>
                        <a:pt x="62034" y="148855"/>
                        <a:pt x="61550" y="154335"/>
                      </a:cubicBezTo>
                      <a:cubicBezTo>
                        <a:pt x="60506" y="165780"/>
                        <a:pt x="64830" y="178753"/>
                        <a:pt x="75940" y="183786"/>
                      </a:cubicBezTo>
                      <a:cubicBezTo>
                        <a:pt x="78848" y="185053"/>
                        <a:pt x="81979" y="185762"/>
                        <a:pt x="85148" y="185874"/>
                      </a:cubicBezTo>
                      <a:cubicBezTo>
                        <a:pt x="85398" y="185884"/>
                        <a:pt x="85649" y="185889"/>
                        <a:pt x="85899" y="185889"/>
                      </a:cubicBezTo>
                      <a:cubicBezTo>
                        <a:pt x="88294" y="185889"/>
                        <a:pt x="90674" y="185409"/>
                        <a:pt x="92902" y="184531"/>
                      </a:cubicBezTo>
                      <a:cubicBezTo>
                        <a:pt x="97887" y="182516"/>
                        <a:pt x="102972" y="177853"/>
                        <a:pt x="108635" y="177853"/>
                      </a:cubicBezTo>
                      <a:cubicBezTo>
                        <a:pt x="108943" y="177853"/>
                        <a:pt x="109254" y="177867"/>
                        <a:pt x="109566" y="177896"/>
                      </a:cubicBezTo>
                      <a:cubicBezTo>
                        <a:pt x="116053" y="178529"/>
                        <a:pt x="119408" y="186060"/>
                        <a:pt x="125037" y="189303"/>
                      </a:cubicBezTo>
                      <a:cubicBezTo>
                        <a:pt x="127085" y="190490"/>
                        <a:pt x="129318" y="191023"/>
                        <a:pt x="131580" y="191023"/>
                      </a:cubicBezTo>
                      <a:cubicBezTo>
                        <a:pt x="138127" y="191023"/>
                        <a:pt x="144918" y="186555"/>
                        <a:pt x="148188" y="180542"/>
                      </a:cubicBezTo>
                      <a:cubicBezTo>
                        <a:pt x="151543" y="174279"/>
                        <a:pt x="153034" y="165854"/>
                        <a:pt x="159633" y="163207"/>
                      </a:cubicBezTo>
                      <a:cubicBezTo>
                        <a:pt x="160875" y="162713"/>
                        <a:pt x="162180" y="162492"/>
                        <a:pt x="163496" y="162492"/>
                      </a:cubicBezTo>
                      <a:cubicBezTo>
                        <a:pt x="166249" y="162492"/>
                        <a:pt x="169055" y="163460"/>
                        <a:pt x="171451" y="164922"/>
                      </a:cubicBezTo>
                      <a:cubicBezTo>
                        <a:pt x="174955" y="167084"/>
                        <a:pt x="177751" y="170253"/>
                        <a:pt x="180659" y="173161"/>
                      </a:cubicBezTo>
                      <a:cubicBezTo>
                        <a:pt x="185915" y="178418"/>
                        <a:pt x="191992" y="183189"/>
                        <a:pt x="199149" y="185240"/>
                      </a:cubicBezTo>
                      <a:cubicBezTo>
                        <a:pt x="201280" y="185839"/>
                        <a:pt x="203522" y="186151"/>
                        <a:pt x="205757" y="186151"/>
                      </a:cubicBezTo>
                      <a:cubicBezTo>
                        <a:pt x="211032" y="186151"/>
                        <a:pt x="216263" y="184414"/>
                        <a:pt x="219877" y="180617"/>
                      </a:cubicBezTo>
                      <a:cubicBezTo>
                        <a:pt x="225208" y="174988"/>
                        <a:pt x="225842" y="166115"/>
                        <a:pt x="223307" y="158771"/>
                      </a:cubicBezTo>
                      <a:cubicBezTo>
                        <a:pt x="220772" y="151464"/>
                        <a:pt x="215590" y="145350"/>
                        <a:pt x="210371" y="139684"/>
                      </a:cubicBezTo>
                      <a:cubicBezTo>
                        <a:pt x="207686" y="136776"/>
                        <a:pt x="204928" y="133868"/>
                        <a:pt x="203138" y="130401"/>
                      </a:cubicBezTo>
                      <a:cubicBezTo>
                        <a:pt x="201349" y="126897"/>
                        <a:pt x="200641" y="122610"/>
                        <a:pt x="202206" y="119031"/>
                      </a:cubicBezTo>
                      <a:cubicBezTo>
                        <a:pt x="204331" y="114184"/>
                        <a:pt x="209849" y="111798"/>
                        <a:pt x="212943" y="107511"/>
                      </a:cubicBezTo>
                      <a:cubicBezTo>
                        <a:pt x="216745" y="102143"/>
                        <a:pt x="215739" y="93867"/>
                        <a:pt x="210706" y="89580"/>
                      </a:cubicBezTo>
                      <a:cubicBezTo>
                        <a:pt x="205562" y="85255"/>
                        <a:pt x="197733" y="85143"/>
                        <a:pt x="192886" y="80483"/>
                      </a:cubicBezTo>
                      <a:cubicBezTo>
                        <a:pt x="188525" y="76233"/>
                        <a:pt x="187928" y="69337"/>
                        <a:pt x="188897" y="63297"/>
                      </a:cubicBezTo>
                      <a:cubicBezTo>
                        <a:pt x="189867" y="57295"/>
                        <a:pt x="192178" y="51480"/>
                        <a:pt x="192514" y="45366"/>
                      </a:cubicBezTo>
                      <a:cubicBezTo>
                        <a:pt x="192886" y="39289"/>
                        <a:pt x="190724" y="32430"/>
                        <a:pt x="185281" y="29708"/>
                      </a:cubicBezTo>
                      <a:cubicBezTo>
                        <a:pt x="183531" y="28833"/>
                        <a:pt x="181667" y="28473"/>
                        <a:pt x="179761" y="28473"/>
                      </a:cubicBezTo>
                      <a:cubicBezTo>
                        <a:pt x="175819" y="28473"/>
                        <a:pt x="171702" y="30013"/>
                        <a:pt x="168058" y="31721"/>
                      </a:cubicBezTo>
                      <a:cubicBezTo>
                        <a:pt x="163434" y="33922"/>
                        <a:pt x="158564" y="36423"/>
                        <a:pt x="153565" y="36423"/>
                      </a:cubicBezTo>
                      <a:cubicBezTo>
                        <a:pt x="152721" y="36423"/>
                        <a:pt x="151872" y="36351"/>
                        <a:pt x="151021" y="36195"/>
                      </a:cubicBezTo>
                      <a:cubicBezTo>
                        <a:pt x="142633" y="34629"/>
                        <a:pt x="137973" y="25384"/>
                        <a:pt x="136967" y="16921"/>
                      </a:cubicBezTo>
                      <a:cubicBezTo>
                        <a:pt x="136408" y="12373"/>
                        <a:pt x="136408" y="7452"/>
                        <a:pt x="133574" y="3873"/>
                      </a:cubicBezTo>
                      <a:cubicBezTo>
                        <a:pt x="131483" y="1203"/>
                        <a:pt x="128221" y="1"/>
                        <a:pt x="1248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54"/>
                <p:cNvSpPr/>
                <p:nvPr/>
              </p:nvSpPr>
              <p:spPr>
                <a:xfrm flipH="1">
                  <a:off x="3888875" y="649495"/>
                  <a:ext cx="5947808" cy="5728921"/>
                </a:xfrm>
                <a:custGeom>
                  <a:avLst/>
                  <a:gdLst/>
                  <a:ahLst/>
                  <a:cxnLst/>
                  <a:rect l="l" t="t" r="r" b="b"/>
                  <a:pathLst>
                    <a:path w="192439" h="185357" extrusionOk="0">
                      <a:moveTo>
                        <a:pt x="112964" y="1"/>
                      </a:moveTo>
                      <a:cubicBezTo>
                        <a:pt x="109203" y="1"/>
                        <a:pt x="105436" y="1180"/>
                        <a:pt x="102184" y="3131"/>
                      </a:cubicBezTo>
                      <a:cubicBezTo>
                        <a:pt x="97226" y="6113"/>
                        <a:pt x="93461" y="10699"/>
                        <a:pt x="89099" y="14501"/>
                      </a:cubicBezTo>
                      <a:cubicBezTo>
                        <a:pt x="85126" y="17999"/>
                        <a:pt x="80193" y="21002"/>
                        <a:pt x="75007" y="21002"/>
                      </a:cubicBezTo>
                      <a:cubicBezTo>
                        <a:pt x="74500" y="21002"/>
                        <a:pt x="73990" y="20973"/>
                        <a:pt x="73479" y="20913"/>
                      </a:cubicBezTo>
                      <a:cubicBezTo>
                        <a:pt x="68893" y="20354"/>
                        <a:pt x="65016" y="17446"/>
                        <a:pt x="61102" y="14986"/>
                      </a:cubicBezTo>
                      <a:cubicBezTo>
                        <a:pt x="57969" y="13047"/>
                        <a:pt x="54359" y="11274"/>
                        <a:pt x="50749" y="11274"/>
                      </a:cubicBezTo>
                      <a:cubicBezTo>
                        <a:pt x="49848" y="11274"/>
                        <a:pt x="48947" y="11385"/>
                        <a:pt x="48054" y="11631"/>
                      </a:cubicBezTo>
                      <a:cubicBezTo>
                        <a:pt x="44400" y="12637"/>
                        <a:pt x="41642" y="15806"/>
                        <a:pt x="40262" y="19347"/>
                      </a:cubicBezTo>
                      <a:cubicBezTo>
                        <a:pt x="38920" y="22889"/>
                        <a:pt x="38771" y="26766"/>
                        <a:pt x="38883" y="30569"/>
                      </a:cubicBezTo>
                      <a:cubicBezTo>
                        <a:pt x="39107" y="37615"/>
                        <a:pt x="38920" y="46375"/>
                        <a:pt x="34186" y="51595"/>
                      </a:cubicBezTo>
                      <a:cubicBezTo>
                        <a:pt x="31576" y="54502"/>
                        <a:pt x="27811" y="56180"/>
                        <a:pt x="25388" y="59274"/>
                      </a:cubicBezTo>
                      <a:cubicBezTo>
                        <a:pt x="21846" y="63785"/>
                        <a:pt x="22107" y="70234"/>
                        <a:pt x="23151" y="75901"/>
                      </a:cubicBezTo>
                      <a:cubicBezTo>
                        <a:pt x="24157" y="81605"/>
                        <a:pt x="25760" y="87458"/>
                        <a:pt x="24307" y="93050"/>
                      </a:cubicBezTo>
                      <a:cubicBezTo>
                        <a:pt x="21548" y="103674"/>
                        <a:pt x="9059" y="108931"/>
                        <a:pt x="4511" y="118922"/>
                      </a:cubicBezTo>
                      <a:cubicBezTo>
                        <a:pt x="0" y="128727"/>
                        <a:pt x="4362" y="140321"/>
                        <a:pt x="14204" y="144757"/>
                      </a:cubicBezTo>
                      <a:cubicBezTo>
                        <a:pt x="22144" y="148336"/>
                        <a:pt x="31464" y="146248"/>
                        <a:pt x="40039" y="147963"/>
                      </a:cubicBezTo>
                      <a:cubicBezTo>
                        <a:pt x="49209" y="149827"/>
                        <a:pt x="59536" y="155568"/>
                        <a:pt x="61064" y="164813"/>
                      </a:cubicBezTo>
                      <a:cubicBezTo>
                        <a:pt x="61661" y="168653"/>
                        <a:pt x="62332" y="172568"/>
                        <a:pt x="64233" y="175997"/>
                      </a:cubicBezTo>
                      <a:cubicBezTo>
                        <a:pt x="66134" y="179390"/>
                        <a:pt x="69564" y="182186"/>
                        <a:pt x="73441" y="182260"/>
                      </a:cubicBezTo>
                      <a:cubicBezTo>
                        <a:pt x="73487" y="182261"/>
                        <a:pt x="73532" y="182261"/>
                        <a:pt x="73577" y="182261"/>
                      </a:cubicBezTo>
                      <a:cubicBezTo>
                        <a:pt x="78287" y="182261"/>
                        <a:pt x="82117" y="178421"/>
                        <a:pt x="84961" y="174618"/>
                      </a:cubicBezTo>
                      <a:cubicBezTo>
                        <a:pt x="87831" y="170778"/>
                        <a:pt x="90627" y="166416"/>
                        <a:pt x="95101" y="164776"/>
                      </a:cubicBezTo>
                      <a:cubicBezTo>
                        <a:pt x="96376" y="164311"/>
                        <a:pt x="97693" y="164101"/>
                        <a:pt x="99017" y="164101"/>
                      </a:cubicBezTo>
                      <a:cubicBezTo>
                        <a:pt x="102998" y="164101"/>
                        <a:pt x="107048" y="165996"/>
                        <a:pt x="110236" y="168541"/>
                      </a:cubicBezTo>
                      <a:cubicBezTo>
                        <a:pt x="114449" y="171934"/>
                        <a:pt x="117730" y="176407"/>
                        <a:pt x="121793" y="179986"/>
                      </a:cubicBezTo>
                      <a:cubicBezTo>
                        <a:pt x="125211" y="182969"/>
                        <a:pt x="129587" y="185357"/>
                        <a:pt x="134015" y="185357"/>
                      </a:cubicBezTo>
                      <a:cubicBezTo>
                        <a:pt x="134900" y="185357"/>
                        <a:pt x="135786" y="185261"/>
                        <a:pt x="136668" y="185056"/>
                      </a:cubicBezTo>
                      <a:cubicBezTo>
                        <a:pt x="142223" y="183789"/>
                        <a:pt x="146062" y="178458"/>
                        <a:pt x="147479" y="172903"/>
                      </a:cubicBezTo>
                      <a:cubicBezTo>
                        <a:pt x="148896" y="167386"/>
                        <a:pt x="148411" y="161570"/>
                        <a:pt x="148299" y="155866"/>
                      </a:cubicBezTo>
                      <a:cubicBezTo>
                        <a:pt x="148225" y="150125"/>
                        <a:pt x="148672" y="144160"/>
                        <a:pt x="151654" y="139277"/>
                      </a:cubicBezTo>
                      <a:cubicBezTo>
                        <a:pt x="156240" y="131895"/>
                        <a:pt x="165336" y="129025"/>
                        <a:pt x="173463" y="125856"/>
                      </a:cubicBezTo>
                      <a:cubicBezTo>
                        <a:pt x="181590" y="122724"/>
                        <a:pt x="190351" y="117543"/>
                        <a:pt x="191693" y="108931"/>
                      </a:cubicBezTo>
                      <a:cubicBezTo>
                        <a:pt x="192438" y="104234"/>
                        <a:pt x="190649" y="99350"/>
                        <a:pt x="187517" y="95771"/>
                      </a:cubicBezTo>
                      <a:cubicBezTo>
                        <a:pt x="184386" y="92155"/>
                        <a:pt x="180024" y="89806"/>
                        <a:pt x="175476" y="88352"/>
                      </a:cubicBezTo>
                      <a:cubicBezTo>
                        <a:pt x="172978" y="87570"/>
                        <a:pt x="170331" y="87048"/>
                        <a:pt x="168057" y="85780"/>
                      </a:cubicBezTo>
                      <a:cubicBezTo>
                        <a:pt x="165746" y="84513"/>
                        <a:pt x="163770" y="82276"/>
                        <a:pt x="163658" y="79629"/>
                      </a:cubicBezTo>
                      <a:cubicBezTo>
                        <a:pt x="163547" y="76087"/>
                        <a:pt x="166715" y="73441"/>
                        <a:pt x="169399" y="71092"/>
                      </a:cubicBezTo>
                      <a:cubicBezTo>
                        <a:pt x="173649" y="67401"/>
                        <a:pt x="177415" y="63151"/>
                        <a:pt x="180583" y="58417"/>
                      </a:cubicBezTo>
                      <a:cubicBezTo>
                        <a:pt x="183491" y="54055"/>
                        <a:pt x="185914" y="48873"/>
                        <a:pt x="184759" y="43766"/>
                      </a:cubicBezTo>
                      <a:cubicBezTo>
                        <a:pt x="183417" y="37615"/>
                        <a:pt x="177191" y="33626"/>
                        <a:pt x="171003" y="32619"/>
                      </a:cubicBezTo>
                      <a:cubicBezTo>
                        <a:pt x="169455" y="32377"/>
                        <a:pt x="167901" y="32277"/>
                        <a:pt x="166343" y="32277"/>
                      </a:cubicBezTo>
                      <a:cubicBezTo>
                        <a:pt x="161669" y="32277"/>
                        <a:pt x="156957" y="33178"/>
                        <a:pt x="152288" y="33849"/>
                      </a:cubicBezTo>
                      <a:cubicBezTo>
                        <a:pt x="151063" y="34019"/>
                        <a:pt x="149896" y="34088"/>
                        <a:pt x="148762" y="34088"/>
                      </a:cubicBezTo>
                      <a:cubicBezTo>
                        <a:pt x="144166" y="34088"/>
                        <a:pt x="140126" y="32955"/>
                        <a:pt x="135102" y="32805"/>
                      </a:cubicBezTo>
                      <a:cubicBezTo>
                        <a:pt x="132120" y="32731"/>
                        <a:pt x="129622" y="30270"/>
                        <a:pt x="128578" y="27474"/>
                      </a:cubicBezTo>
                      <a:cubicBezTo>
                        <a:pt x="127497" y="24678"/>
                        <a:pt x="127609" y="21584"/>
                        <a:pt x="127758" y="18602"/>
                      </a:cubicBezTo>
                      <a:cubicBezTo>
                        <a:pt x="127907" y="15657"/>
                        <a:pt x="128093" y="12600"/>
                        <a:pt x="127236" y="9729"/>
                      </a:cubicBezTo>
                      <a:cubicBezTo>
                        <a:pt x="125819" y="4957"/>
                        <a:pt x="121383" y="1416"/>
                        <a:pt x="116537" y="372"/>
                      </a:cubicBezTo>
                      <a:cubicBezTo>
                        <a:pt x="115358" y="120"/>
                        <a:pt x="114161" y="1"/>
                        <a:pt x="1129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5" name="Google Shape;1695;p54"/>
              <p:cNvGrpSpPr/>
              <p:nvPr/>
            </p:nvGrpSpPr>
            <p:grpSpPr>
              <a:xfrm>
                <a:off x="4187931" y="1152403"/>
                <a:ext cx="1324899" cy="504446"/>
                <a:chOff x="4187931" y="1152403"/>
                <a:chExt cx="1324899" cy="504446"/>
              </a:xfrm>
            </p:grpSpPr>
            <p:sp>
              <p:nvSpPr>
                <p:cNvPr id="1696" name="Google Shape;1696;p54"/>
                <p:cNvSpPr/>
                <p:nvPr/>
              </p:nvSpPr>
              <p:spPr>
                <a:xfrm flipH="1">
                  <a:off x="4187931" y="1152403"/>
                  <a:ext cx="369957" cy="369402"/>
                </a:xfrm>
                <a:custGeom>
                  <a:avLst/>
                  <a:gdLst/>
                  <a:ahLst/>
                  <a:cxnLst/>
                  <a:rect l="l" t="t" r="r" b="b"/>
                  <a:pathLst>
                    <a:path w="24672" h="24635" extrusionOk="0">
                      <a:moveTo>
                        <a:pt x="12318" y="1"/>
                      </a:moveTo>
                      <a:cubicBezTo>
                        <a:pt x="5536" y="1"/>
                        <a:pt x="1" y="5499"/>
                        <a:pt x="1" y="12318"/>
                      </a:cubicBezTo>
                      <a:cubicBezTo>
                        <a:pt x="1" y="19136"/>
                        <a:pt x="5536" y="24635"/>
                        <a:pt x="12318" y="24635"/>
                      </a:cubicBezTo>
                      <a:cubicBezTo>
                        <a:pt x="19137" y="24635"/>
                        <a:pt x="24672" y="19136"/>
                        <a:pt x="24672" y="12318"/>
                      </a:cubicBezTo>
                      <a:cubicBezTo>
                        <a:pt x="24672" y="5499"/>
                        <a:pt x="19137" y="1"/>
                        <a:pt x="123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54"/>
                <p:cNvSpPr/>
                <p:nvPr/>
              </p:nvSpPr>
              <p:spPr>
                <a:xfrm flipH="1">
                  <a:off x="5262285" y="1406680"/>
                  <a:ext cx="250544" cy="250168"/>
                </a:xfrm>
                <a:custGeom>
                  <a:avLst/>
                  <a:gdLst/>
                  <a:ahLst/>
                  <a:cxnLst/>
                  <a:rect l="l" t="t" r="r" b="b"/>
                  <a:pathLst>
                    <a:path w="24672" h="24635" extrusionOk="0">
                      <a:moveTo>
                        <a:pt x="12318" y="1"/>
                      </a:moveTo>
                      <a:cubicBezTo>
                        <a:pt x="5536" y="1"/>
                        <a:pt x="1" y="5499"/>
                        <a:pt x="1" y="12318"/>
                      </a:cubicBezTo>
                      <a:cubicBezTo>
                        <a:pt x="1" y="19136"/>
                        <a:pt x="5536" y="24635"/>
                        <a:pt x="12318" y="24635"/>
                      </a:cubicBezTo>
                      <a:cubicBezTo>
                        <a:pt x="19137" y="24635"/>
                        <a:pt x="24672" y="19136"/>
                        <a:pt x="24672" y="12318"/>
                      </a:cubicBezTo>
                      <a:cubicBezTo>
                        <a:pt x="24672" y="5499"/>
                        <a:pt x="19137" y="1"/>
                        <a:pt x="123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98" name="Google Shape;1698;p54"/>
            <p:cNvGrpSpPr/>
            <p:nvPr/>
          </p:nvGrpSpPr>
          <p:grpSpPr>
            <a:xfrm flipH="1">
              <a:off x="6918950" y="215425"/>
              <a:ext cx="1941490" cy="1188849"/>
              <a:chOff x="6918950" y="215425"/>
              <a:chExt cx="1941490" cy="1188849"/>
            </a:xfrm>
          </p:grpSpPr>
          <p:sp>
            <p:nvSpPr>
              <p:cNvPr id="1699" name="Google Shape;1699;p54"/>
              <p:cNvSpPr/>
              <p:nvPr/>
            </p:nvSpPr>
            <p:spPr>
              <a:xfrm>
                <a:off x="6918950" y="215425"/>
                <a:ext cx="1065232" cy="1064657"/>
              </a:xfrm>
              <a:custGeom>
                <a:avLst/>
                <a:gdLst/>
                <a:ahLst/>
                <a:cxnLst/>
                <a:rect l="l" t="t" r="r" b="b"/>
                <a:pathLst>
                  <a:path w="68625" h="68588" extrusionOk="0">
                    <a:moveTo>
                      <a:pt x="34526" y="19446"/>
                    </a:moveTo>
                    <a:cubicBezTo>
                      <a:pt x="36615" y="19446"/>
                      <a:pt x="38722" y="19849"/>
                      <a:pt x="40728" y="20676"/>
                    </a:cubicBezTo>
                    <a:cubicBezTo>
                      <a:pt x="46776" y="23168"/>
                      <a:pt x="50699" y="29070"/>
                      <a:pt x="50699" y="35596"/>
                    </a:cubicBezTo>
                    <a:cubicBezTo>
                      <a:pt x="50699" y="44540"/>
                      <a:pt x="43440" y="51762"/>
                      <a:pt x="34533" y="51762"/>
                    </a:cubicBezTo>
                    <a:cubicBezTo>
                      <a:pt x="28007" y="51762"/>
                      <a:pt x="22105" y="47839"/>
                      <a:pt x="19613" y="41791"/>
                    </a:cubicBezTo>
                    <a:cubicBezTo>
                      <a:pt x="17083" y="35742"/>
                      <a:pt x="18476" y="28814"/>
                      <a:pt x="23095" y="24195"/>
                    </a:cubicBezTo>
                    <a:cubicBezTo>
                      <a:pt x="26182" y="21083"/>
                      <a:pt x="30317" y="19446"/>
                      <a:pt x="34526" y="19446"/>
                    </a:cubicBezTo>
                    <a:close/>
                    <a:moveTo>
                      <a:pt x="30280" y="1"/>
                    </a:moveTo>
                    <a:lnTo>
                      <a:pt x="28337" y="11841"/>
                    </a:lnTo>
                    <a:cubicBezTo>
                      <a:pt x="26028" y="12428"/>
                      <a:pt x="23828" y="13344"/>
                      <a:pt x="21812" y="14590"/>
                    </a:cubicBezTo>
                    <a:lnTo>
                      <a:pt x="12208" y="7845"/>
                    </a:lnTo>
                    <a:lnTo>
                      <a:pt x="7039" y="13124"/>
                    </a:lnTo>
                    <a:lnTo>
                      <a:pt x="13821" y="22399"/>
                    </a:lnTo>
                    <a:cubicBezTo>
                      <a:pt x="12464" y="24525"/>
                      <a:pt x="11438" y="26871"/>
                      <a:pt x="10778" y="29327"/>
                    </a:cubicBezTo>
                    <a:lnTo>
                      <a:pt x="1" y="31160"/>
                    </a:lnTo>
                    <a:lnTo>
                      <a:pt x="37" y="38565"/>
                    </a:lnTo>
                    <a:lnTo>
                      <a:pt x="10412" y="40178"/>
                    </a:lnTo>
                    <a:cubicBezTo>
                      <a:pt x="10961" y="43037"/>
                      <a:pt x="11988" y="45786"/>
                      <a:pt x="13491" y="48279"/>
                    </a:cubicBezTo>
                    <a:lnTo>
                      <a:pt x="7809" y="56307"/>
                    </a:lnTo>
                    <a:lnTo>
                      <a:pt x="13088" y="61513"/>
                    </a:lnTo>
                    <a:lnTo>
                      <a:pt x="20749" y="55941"/>
                    </a:lnTo>
                    <a:cubicBezTo>
                      <a:pt x="23425" y="57737"/>
                      <a:pt x="26431" y="59020"/>
                      <a:pt x="29584" y="59680"/>
                    </a:cubicBezTo>
                    <a:lnTo>
                      <a:pt x="31087" y="68588"/>
                    </a:lnTo>
                    <a:lnTo>
                      <a:pt x="38492" y="68551"/>
                    </a:lnTo>
                    <a:lnTo>
                      <a:pt x="39921" y="59570"/>
                    </a:lnTo>
                    <a:cubicBezTo>
                      <a:pt x="43147" y="58837"/>
                      <a:pt x="46190" y="57480"/>
                      <a:pt x="48866" y="55537"/>
                    </a:cubicBezTo>
                    <a:lnTo>
                      <a:pt x="56271" y="60816"/>
                    </a:lnTo>
                    <a:lnTo>
                      <a:pt x="61513" y="55574"/>
                    </a:lnTo>
                    <a:lnTo>
                      <a:pt x="55868" y="47766"/>
                    </a:lnTo>
                    <a:cubicBezTo>
                      <a:pt x="57371" y="45127"/>
                      <a:pt x="58397" y="42194"/>
                      <a:pt x="58837" y="39188"/>
                    </a:cubicBezTo>
                    <a:lnTo>
                      <a:pt x="68625" y="37575"/>
                    </a:lnTo>
                    <a:lnTo>
                      <a:pt x="68625" y="30170"/>
                    </a:lnTo>
                    <a:lnTo>
                      <a:pt x="58067" y="28447"/>
                    </a:lnTo>
                    <a:cubicBezTo>
                      <a:pt x="57297" y="25918"/>
                      <a:pt x="56088" y="23498"/>
                      <a:pt x="54548" y="21336"/>
                    </a:cubicBezTo>
                    <a:lnTo>
                      <a:pt x="60963" y="12391"/>
                    </a:lnTo>
                    <a:lnTo>
                      <a:pt x="55684" y="7149"/>
                    </a:lnTo>
                    <a:lnTo>
                      <a:pt x="46190" y="14004"/>
                    </a:lnTo>
                    <a:cubicBezTo>
                      <a:pt x="44100" y="12868"/>
                      <a:pt x="41864" y="12061"/>
                      <a:pt x="39555" y="11584"/>
                    </a:cubicBezTo>
                    <a:lnTo>
                      <a:pt x="3768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54"/>
              <p:cNvSpPr/>
              <p:nvPr/>
            </p:nvSpPr>
            <p:spPr>
              <a:xfrm>
                <a:off x="7884556" y="428948"/>
                <a:ext cx="975884" cy="975325"/>
              </a:xfrm>
              <a:custGeom>
                <a:avLst/>
                <a:gdLst/>
                <a:ahLst/>
                <a:cxnLst/>
                <a:rect l="l" t="t" r="r" b="b"/>
                <a:pathLst>
                  <a:path w="62869" h="62833" extrusionOk="0">
                    <a:moveTo>
                      <a:pt x="31669" y="17817"/>
                    </a:moveTo>
                    <a:cubicBezTo>
                      <a:pt x="33576" y="17817"/>
                      <a:pt x="35495" y="18187"/>
                      <a:pt x="37318" y="18953"/>
                    </a:cubicBezTo>
                    <a:cubicBezTo>
                      <a:pt x="42853" y="21226"/>
                      <a:pt x="46483" y="26614"/>
                      <a:pt x="46483" y="32626"/>
                    </a:cubicBezTo>
                    <a:cubicBezTo>
                      <a:pt x="46483" y="40795"/>
                      <a:pt x="39857" y="47426"/>
                      <a:pt x="31655" y="47436"/>
                    </a:cubicBezTo>
                    <a:lnTo>
                      <a:pt x="31655" y="47436"/>
                    </a:lnTo>
                    <a:cubicBezTo>
                      <a:pt x="25650" y="47429"/>
                      <a:pt x="20270" y="43802"/>
                      <a:pt x="17999" y="38272"/>
                    </a:cubicBezTo>
                    <a:cubicBezTo>
                      <a:pt x="15690" y="32773"/>
                      <a:pt x="16973" y="26395"/>
                      <a:pt x="21189" y="22142"/>
                    </a:cubicBezTo>
                    <a:cubicBezTo>
                      <a:pt x="24031" y="19324"/>
                      <a:pt x="27824" y="17817"/>
                      <a:pt x="31669" y="17817"/>
                    </a:cubicBezTo>
                    <a:close/>
                    <a:moveTo>
                      <a:pt x="27750" y="1"/>
                    </a:moveTo>
                    <a:lnTo>
                      <a:pt x="25991" y="10852"/>
                    </a:lnTo>
                    <a:cubicBezTo>
                      <a:pt x="23865" y="11401"/>
                      <a:pt x="21848" y="12245"/>
                      <a:pt x="19979" y="13381"/>
                    </a:cubicBezTo>
                    <a:lnTo>
                      <a:pt x="11218" y="7186"/>
                    </a:lnTo>
                    <a:lnTo>
                      <a:pt x="6452" y="12061"/>
                    </a:lnTo>
                    <a:lnTo>
                      <a:pt x="12684" y="20529"/>
                    </a:lnTo>
                    <a:cubicBezTo>
                      <a:pt x="11437" y="22472"/>
                      <a:pt x="10484" y="24635"/>
                      <a:pt x="9898" y="26871"/>
                    </a:cubicBezTo>
                    <a:lnTo>
                      <a:pt x="0" y="28557"/>
                    </a:lnTo>
                    <a:lnTo>
                      <a:pt x="73" y="35339"/>
                    </a:lnTo>
                    <a:lnTo>
                      <a:pt x="9531" y="36805"/>
                    </a:lnTo>
                    <a:cubicBezTo>
                      <a:pt x="10044" y="39445"/>
                      <a:pt x="10998" y="41938"/>
                      <a:pt x="12391" y="44247"/>
                    </a:cubicBezTo>
                    <a:lnTo>
                      <a:pt x="7185" y="51579"/>
                    </a:lnTo>
                    <a:lnTo>
                      <a:pt x="11987" y="56344"/>
                    </a:lnTo>
                    <a:lnTo>
                      <a:pt x="19026" y="51212"/>
                    </a:lnTo>
                    <a:cubicBezTo>
                      <a:pt x="21482" y="52898"/>
                      <a:pt x="24231" y="54071"/>
                      <a:pt x="27127" y="54658"/>
                    </a:cubicBezTo>
                    <a:lnTo>
                      <a:pt x="28520" y="62833"/>
                    </a:lnTo>
                    <a:lnTo>
                      <a:pt x="35302" y="62796"/>
                    </a:lnTo>
                    <a:lnTo>
                      <a:pt x="36622" y="54548"/>
                    </a:lnTo>
                    <a:cubicBezTo>
                      <a:pt x="39554" y="53888"/>
                      <a:pt x="42340" y="52642"/>
                      <a:pt x="44796" y="50882"/>
                    </a:cubicBezTo>
                    <a:lnTo>
                      <a:pt x="51578" y="55721"/>
                    </a:lnTo>
                    <a:lnTo>
                      <a:pt x="56344" y="50919"/>
                    </a:lnTo>
                    <a:lnTo>
                      <a:pt x="51175" y="43770"/>
                    </a:lnTo>
                    <a:cubicBezTo>
                      <a:pt x="52568" y="41351"/>
                      <a:pt x="53521" y="38675"/>
                      <a:pt x="53924" y="35889"/>
                    </a:cubicBezTo>
                    <a:lnTo>
                      <a:pt x="62869" y="34423"/>
                    </a:lnTo>
                    <a:lnTo>
                      <a:pt x="62869" y="27641"/>
                    </a:lnTo>
                    <a:lnTo>
                      <a:pt x="53191" y="26065"/>
                    </a:lnTo>
                    <a:cubicBezTo>
                      <a:pt x="52495" y="23719"/>
                      <a:pt x="51395" y="21519"/>
                      <a:pt x="49965" y="19539"/>
                    </a:cubicBezTo>
                    <a:lnTo>
                      <a:pt x="55867" y="11365"/>
                    </a:lnTo>
                    <a:lnTo>
                      <a:pt x="51028" y="6563"/>
                    </a:lnTo>
                    <a:lnTo>
                      <a:pt x="42340" y="12831"/>
                    </a:lnTo>
                    <a:cubicBezTo>
                      <a:pt x="40434" y="11768"/>
                      <a:pt x="38381" y="11035"/>
                      <a:pt x="36255" y="10595"/>
                    </a:cubicBezTo>
                    <a:lnTo>
                      <a:pt x="345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01" name="Google Shape;1701;p54"/>
            <p:cNvSpPr/>
            <p:nvPr/>
          </p:nvSpPr>
          <p:spPr>
            <a:xfrm flipH="1">
              <a:off x="890310" y="1114030"/>
              <a:ext cx="250544" cy="250168"/>
            </a:xfrm>
            <a:custGeom>
              <a:avLst/>
              <a:gdLst/>
              <a:ahLst/>
              <a:cxnLst/>
              <a:rect l="l" t="t" r="r" b="b"/>
              <a:pathLst>
                <a:path w="24672" h="24635" extrusionOk="0">
                  <a:moveTo>
                    <a:pt x="12318" y="1"/>
                  </a:moveTo>
                  <a:cubicBezTo>
                    <a:pt x="5536" y="1"/>
                    <a:pt x="1" y="5499"/>
                    <a:pt x="1" y="12318"/>
                  </a:cubicBezTo>
                  <a:cubicBezTo>
                    <a:pt x="1" y="19136"/>
                    <a:pt x="5536" y="24635"/>
                    <a:pt x="12318" y="24635"/>
                  </a:cubicBezTo>
                  <a:cubicBezTo>
                    <a:pt x="19137" y="24635"/>
                    <a:pt x="24672" y="19136"/>
                    <a:pt x="24672" y="12318"/>
                  </a:cubicBezTo>
                  <a:cubicBezTo>
                    <a:pt x="24672" y="5499"/>
                    <a:pt x="19137" y="1"/>
                    <a:pt x="123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03" name="Google Shape;1703;p54"/>
          <p:cNvSpPr txBox="1">
            <a:spLocks noGrp="1"/>
          </p:cNvSpPr>
          <p:nvPr>
            <p:ph type="subTitle" idx="2"/>
          </p:nvPr>
        </p:nvSpPr>
        <p:spPr>
          <a:xfrm>
            <a:off x="4760043" y="1743893"/>
            <a:ext cx="3547000" cy="381791"/>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Lắp ráp chức năng và giao diện: BE và FE</a:t>
            </a:r>
            <a:endParaRPr dirty="0"/>
          </a:p>
        </p:txBody>
      </p:sp>
      <p:sp>
        <p:nvSpPr>
          <p:cNvPr id="1704" name="Google Shape;1704;p54"/>
          <p:cNvSpPr txBox="1">
            <a:spLocks noGrp="1"/>
          </p:cNvSpPr>
          <p:nvPr>
            <p:ph type="subTitle" idx="3"/>
          </p:nvPr>
        </p:nvSpPr>
        <p:spPr>
          <a:xfrm>
            <a:off x="5120396" y="1315926"/>
            <a:ext cx="3318300" cy="529200"/>
          </a:xfrm>
          <a:prstGeom prst="rect">
            <a:avLst/>
          </a:prstGeom>
        </p:spPr>
        <p:txBody>
          <a:bodyPr spcFirstLastPara="1" wrap="square" lIns="91425" tIns="91425" rIns="91425" bIns="0" anchor="t" anchorCtr="0">
            <a:noAutofit/>
          </a:bodyPr>
          <a:lstStyle/>
          <a:p>
            <a:pPr marL="0" lvl="0" indent="0" algn="r" rtl="0">
              <a:spcBef>
                <a:spcPts val="0"/>
              </a:spcBef>
              <a:spcAft>
                <a:spcPts val="0"/>
              </a:spcAft>
              <a:buNone/>
            </a:pPr>
            <a:r>
              <a:rPr lang="en" dirty="0"/>
              <a:t>Tuần 11</a:t>
            </a:r>
            <a:endParaRPr dirty="0"/>
          </a:p>
        </p:txBody>
      </p:sp>
      <p:sp>
        <p:nvSpPr>
          <p:cNvPr id="1705" name="Google Shape;1705;p54"/>
          <p:cNvSpPr txBox="1">
            <a:spLocks noGrp="1"/>
          </p:cNvSpPr>
          <p:nvPr>
            <p:ph type="subTitle" idx="4"/>
          </p:nvPr>
        </p:nvSpPr>
        <p:spPr>
          <a:xfrm>
            <a:off x="713246" y="3550175"/>
            <a:ext cx="3318300" cy="529200"/>
          </a:xfrm>
          <a:prstGeom prst="rect">
            <a:avLst/>
          </a:prstGeom>
        </p:spPr>
        <p:txBody>
          <a:bodyPr spcFirstLastPara="1" wrap="square" lIns="91425" tIns="91425" rIns="91425" bIns="0" anchor="t" anchorCtr="0">
            <a:noAutofit/>
          </a:bodyPr>
          <a:lstStyle/>
          <a:p>
            <a:pPr marL="0" lvl="0" indent="0" algn="l" rtl="0">
              <a:spcBef>
                <a:spcPts val="0"/>
              </a:spcBef>
              <a:spcAft>
                <a:spcPts val="0"/>
              </a:spcAft>
              <a:buNone/>
            </a:pPr>
            <a:r>
              <a:rPr lang="en-US" dirty="0" err="1"/>
              <a:t>Tuần</a:t>
            </a:r>
            <a:r>
              <a:rPr lang="en-US" dirty="0"/>
              <a:t> 10</a:t>
            </a:r>
            <a:endParaRPr dirty="0"/>
          </a:p>
        </p:txBody>
      </p:sp>
      <p:sp>
        <p:nvSpPr>
          <p:cNvPr id="1707" name="Google Shape;1707;p54"/>
          <p:cNvSpPr txBox="1">
            <a:spLocks noGrp="1"/>
          </p:cNvSpPr>
          <p:nvPr>
            <p:ph type="subTitle" idx="6"/>
          </p:nvPr>
        </p:nvSpPr>
        <p:spPr>
          <a:xfrm flipH="1">
            <a:off x="713225" y="1320116"/>
            <a:ext cx="3318300" cy="529200"/>
          </a:xfrm>
          <a:prstGeom prst="rect">
            <a:avLst/>
          </a:prstGeom>
        </p:spPr>
        <p:txBody>
          <a:bodyPr spcFirstLastPara="1" wrap="square" lIns="91425" tIns="91425" rIns="91425" bIns="0" anchor="t" anchorCtr="0">
            <a:noAutofit/>
          </a:bodyPr>
          <a:lstStyle/>
          <a:p>
            <a:pPr marL="0" lvl="0" indent="0" algn="l" rtl="0">
              <a:spcBef>
                <a:spcPts val="0"/>
              </a:spcBef>
              <a:spcAft>
                <a:spcPts val="0"/>
              </a:spcAft>
              <a:buNone/>
            </a:pPr>
            <a:r>
              <a:rPr lang="en-US" dirty="0"/>
              <a:t>T</a:t>
            </a:r>
            <a:r>
              <a:rPr lang="en" dirty="0"/>
              <a:t>uần 8</a:t>
            </a:r>
            <a:endParaRPr dirty="0"/>
          </a:p>
        </p:txBody>
      </p:sp>
      <p:sp>
        <p:nvSpPr>
          <p:cNvPr id="1709" name="Google Shape;1709;p54"/>
          <p:cNvSpPr txBox="1">
            <a:spLocks noGrp="1"/>
          </p:cNvSpPr>
          <p:nvPr>
            <p:ph type="subTitle" idx="8"/>
          </p:nvPr>
        </p:nvSpPr>
        <p:spPr>
          <a:xfrm>
            <a:off x="5071318" y="3568827"/>
            <a:ext cx="3318300" cy="529200"/>
          </a:xfrm>
          <a:prstGeom prst="rect">
            <a:avLst/>
          </a:prstGeom>
        </p:spPr>
        <p:txBody>
          <a:bodyPr spcFirstLastPara="1" wrap="square" lIns="91425" tIns="91425" rIns="91425" bIns="0" anchor="t" anchorCtr="0">
            <a:noAutofit/>
          </a:bodyPr>
          <a:lstStyle/>
          <a:p>
            <a:pPr marL="0" lvl="0" indent="0" algn="r" rtl="0">
              <a:spcBef>
                <a:spcPts val="0"/>
              </a:spcBef>
              <a:spcAft>
                <a:spcPts val="0"/>
              </a:spcAft>
              <a:buNone/>
            </a:pPr>
            <a:r>
              <a:rPr lang="en" dirty="0"/>
              <a:t>Tuần 13</a:t>
            </a:r>
            <a:endParaRPr dirty="0"/>
          </a:p>
        </p:txBody>
      </p:sp>
      <p:sp>
        <p:nvSpPr>
          <p:cNvPr id="1710" name="Google Shape;1710;p54"/>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Bảng phân công nhiệm vụ</a:t>
            </a:r>
            <a:endParaRPr b="1" dirty="0"/>
          </a:p>
        </p:txBody>
      </p:sp>
      <p:sp>
        <p:nvSpPr>
          <p:cNvPr id="1712" name="Google Shape;1712;p54"/>
          <p:cNvSpPr txBox="1">
            <a:spLocks noGrp="1"/>
          </p:cNvSpPr>
          <p:nvPr>
            <p:ph type="subTitle" idx="13"/>
          </p:nvPr>
        </p:nvSpPr>
        <p:spPr>
          <a:xfrm>
            <a:off x="713204" y="2539958"/>
            <a:ext cx="3318300" cy="435874"/>
          </a:xfrm>
          <a:prstGeom prst="rect">
            <a:avLst/>
          </a:prstGeom>
        </p:spPr>
        <p:txBody>
          <a:bodyPr spcFirstLastPara="1" wrap="square" lIns="91425" tIns="91425" rIns="91425" bIns="0" anchor="t" anchorCtr="0">
            <a:noAutofit/>
          </a:bodyPr>
          <a:lstStyle/>
          <a:p>
            <a:pPr marL="0" lvl="0" indent="0" algn="l" rtl="0">
              <a:spcBef>
                <a:spcPts val="0"/>
              </a:spcBef>
              <a:spcAft>
                <a:spcPts val="0"/>
              </a:spcAft>
              <a:buNone/>
            </a:pPr>
            <a:r>
              <a:rPr lang="en" dirty="0"/>
              <a:t>Tuần 9</a:t>
            </a:r>
            <a:endParaRPr dirty="0"/>
          </a:p>
        </p:txBody>
      </p:sp>
      <p:sp>
        <p:nvSpPr>
          <p:cNvPr id="1713" name="Google Shape;1713;p54"/>
          <p:cNvSpPr txBox="1">
            <a:spLocks noGrp="1"/>
          </p:cNvSpPr>
          <p:nvPr>
            <p:ph type="subTitle" idx="14"/>
          </p:nvPr>
        </p:nvSpPr>
        <p:spPr>
          <a:xfrm>
            <a:off x="4887481" y="2943141"/>
            <a:ext cx="3498508" cy="376184"/>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err="1"/>
              <a:t>Lắp</a:t>
            </a:r>
            <a:r>
              <a:rPr lang="en-US" dirty="0"/>
              <a:t> </a:t>
            </a:r>
            <a:r>
              <a:rPr lang="en-US" dirty="0" err="1"/>
              <a:t>ráp</a:t>
            </a:r>
            <a:r>
              <a:rPr lang="en-US" dirty="0"/>
              <a:t> </a:t>
            </a:r>
            <a:r>
              <a:rPr lang="en-US" dirty="0" err="1"/>
              <a:t>chức</a:t>
            </a:r>
            <a:r>
              <a:rPr lang="en-US" dirty="0"/>
              <a:t> </a:t>
            </a:r>
            <a:r>
              <a:rPr lang="en-US" dirty="0" err="1"/>
              <a:t>năng</a:t>
            </a:r>
            <a:r>
              <a:rPr lang="en-US" dirty="0"/>
              <a:t> </a:t>
            </a:r>
            <a:r>
              <a:rPr lang="en-US" dirty="0" err="1"/>
              <a:t>và</a:t>
            </a:r>
            <a:r>
              <a:rPr lang="en-US" dirty="0"/>
              <a:t> </a:t>
            </a:r>
            <a:r>
              <a:rPr lang="en-US" dirty="0" err="1"/>
              <a:t>giao</a:t>
            </a:r>
            <a:r>
              <a:rPr lang="en-US" dirty="0"/>
              <a:t> </a:t>
            </a:r>
            <a:r>
              <a:rPr lang="en-US" dirty="0" err="1"/>
              <a:t>diện</a:t>
            </a:r>
            <a:r>
              <a:rPr lang="en-US" dirty="0"/>
              <a:t>: BE </a:t>
            </a:r>
            <a:r>
              <a:rPr lang="en-US" dirty="0" err="1"/>
              <a:t>và</a:t>
            </a:r>
            <a:r>
              <a:rPr lang="en-US" dirty="0"/>
              <a:t> FE</a:t>
            </a:r>
          </a:p>
        </p:txBody>
      </p:sp>
      <p:sp>
        <p:nvSpPr>
          <p:cNvPr id="1714" name="Google Shape;1714;p54"/>
          <p:cNvSpPr txBox="1">
            <a:spLocks noGrp="1"/>
          </p:cNvSpPr>
          <p:nvPr>
            <p:ph type="subTitle" idx="15"/>
          </p:nvPr>
        </p:nvSpPr>
        <p:spPr>
          <a:xfrm>
            <a:off x="5071318" y="2486770"/>
            <a:ext cx="3318300" cy="529200"/>
          </a:xfrm>
          <a:prstGeom prst="rect">
            <a:avLst/>
          </a:prstGeom>
        </p:spPr>
        <p:txBody>
          <a:bodyPr spcFirstLastPara="1" wrap="square" lIns="91425" tIns="91425" rIns="91425" bIns="0" anchor="t" anchorCtr="0">
            <a:noAutofit/>
          </a:bodyPr>
          <a:lstStyle/>
          <a:p>
            <a:pPr marL="0" lvl="0" indent="0" algn="r" rtl="0">
              <a:spcBef>
                <a:spcPts val="0"/>
              </a:spcBef>
              <a:spcAft>
                <a:spcPts val="0"/>
              </a:spcAft>
              <a:buNone/>
            </a:pPr>
            <a:r>
              <a:rPr lang="en" dirty="0"/>
              <a:t>Tuần 12</a:t>
            </a:r>
            <a:endParaRPr dirty="0"/>
          </a:p>
        </p:txBody>
      </p:sp>
      <p:sp>
        <p:nvSpPr>
          <p:cNvPr id="6" name="Google Shape;1713;p54">
            <a:extLst>
              <a:ext uri="{FF2B5EF4-FFF2-40B4-BE49-F238E27FC236}">
                <a16:creationId xmlns:a16="http://schemas.microsoft.com/office/drawing/2014/main" id="{73606869-2F20-274E-963D-D8E039EBE487}"/>
              </a:ext>
            </a:extLst>
          </p:cNvPr>
          <p:cNvSpPr txBox="1">
            <a:spLocks/>
          </p:cNvSpPr>
          <p:nvPr/>
        </p:nvSpPr>
        <p:spPr>
          <a:xfrm>
            <a:off x="4319444" y="3216215"/>
            <a:ext cx="4066545" cy="37618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dk1"/>
              </a:buClr>
              <a:buSzPts val="1400"/>
              <a:buFont typeface="Manrope"/>
              <a:buNone/>
              <a:defRPr sz="1400" b="0" i="0" u="none" strike="noStrike" cap="none">
                <a:solidFill>
                  <a:schemeClr val="dk1"/>
                </a:solidFill>
                <a:latin typeface="Manrope"/>
                <a:ea typeface="Manrope"/>
                <a:cs typeface="Manrope"/>
                <a:sym typeface="Manrope"/>
              </a:defRPr>
            </a:lvl1pPr>
            <a:lvl2pPr marL="914400" marR="0" lvl="1" indent="-317500" algn="ctr" rtl="0">
              <a:lnSpc>
                <a:spcPct val="100000"/>
              </a:lnSpc>
              <a:spcBef>
                <a:spcPts val="0"/>
              </a:spcBef>
              <a:spcAft>
                <a:spcPts val="0"/>
              </a:spcAft>
              <a:buClr>
                <a:schemeClr val="dk1"/>
              </a:buClr>
              <a:buSzPts val="1400"/>
              <a:buFont typeface="Manrope"/>
              <a:buNone/>
              <a:defRPr sz="1400" b="0" i="0" u="none" strike="noStrike" cap="none">
                <a:solidFill>
                  <a:schemeClr val="dk1"/>
                </a:solidFill>
                <a:latin typeface="Manrope"/>
                <a:ea typeface="Manrope"/>
                <a:cs typeface="Manrope"/>
                <a:sym typeface="Manrope"/>
              </a:defRPr>
            </a:lvl2pPr>
            <a:lvl3pPr marL="1371600" marR="0" lvl="2" indent="-317500" algn="ctr" rtl="0">
              <a:lnSpc>
                <a:spcPct val="100000"/>
              </a:lnSpc>
              <a:spcBef>
                <a:spcPts val="0"/>
              </a:spcBef>
              <a:spcAft>
                <a:spcPts val="0"/>
              </a:spcAft>
              <a:buClr>
                <a:schemeClr val="dk1"/>
              </a:buClr>
              <a:buSzPts val="1400"/>
              <a:buFont typeface="Manrope"/>
              <a:buNone/>
              <a:defRPr sz="1400" b="0" i="0" u="none" strike="noStrike" cap="none">
                <a:solidFill>
                  <a:schemeClr val="dk1"/>
                </a:solidFill>
                <a:latin typeface="Manrope"/>
                <a:ea typeface="Manrope"/>
                <a:cs typeface="Manrope"/>
                <a:sym typeface="Manrope"/>
              </a:defRPr>
            </a:lvl3pPr>
            <a:lvl4pPr marL="1828800" marR="0" lvl="3" indent="-317500" algn="ctr" rtl="0">
              <a:lnSpc>
                <a:spcPct val="100000"/>
              </a:lnSpc>
              <a:spcBef>
                <a:spcPts val="0"/>
              </a:spcBef>
              <a:spcAft>
                <a:spcPts val="0"/>
              </a:spcAft>
              <a:buClr>
                <a:schemeClr val="dk1"/>
              </a:buClr>
              <a:buSzPts val="1400"/>
              <a:buFont typeface="Manrope"/>
              <a:buNone/>
              <a:defRPr sz="1400" b="0" i="0" u="none" strike="noStrike" cap="none">
                <a:solidFill>
                  <a:schemeClr val="dk1"/>
                </a:solidFill>
                <a:latin typeface="Manrope"/>
                <a:ea typeface="Manrope"/>
                <a:cs typeface="Manrope"/>
                <a:sym typeface="Manrope"/>
              </a:defRPr>
            </a:lvl4pPr>
            <a:lvl5pPr marL="2286000" marR="0" lvl="4" indent="-317500" algn="ctr" rtl="0">
              <a:lnSpc>
                <a:spcPct val="100000"/>
              </a:lnSpc>
              <a:spcBef>
                <a:spcPts val="0"/>
              </a:spcBef>
              <a:spcAft>
                <a:spcPts val="0"/>
              </a:spcAft>
              <a:buClr>
                <a:schemeClr val="dk1"/>
              </a:buClr>
              <a:buSzPts val="1400"/>
              <a:buFont typeface="Manrope"/>
              <a:buNone/>
              <a:defRPr sz="1400" b="0" i="0" u="none" strike="noStrike" cap="none">
                <a:solidFill>
                  <a:schemeClr val="dk1"/>
                </a:solidFill>
                <a:latin typeface="Manrope"/>
                <a:ea typeface="Manrope"/>
                <a:cs typeface="Manrope"/>
                <a:sym typeface="Manrope"/>
              </a:defRPr>
            </a:lvl5pPr>
            <a:lvl6pPr marL="2743200" marR="0" lvl="5" indent="-317500" algn="ctr" rtl="0">
              <a:lnSpc>
                <a:spcPct val="100000"/>
              </a:lnSpc>
              <a:spcBef>
                <a:spcPts val="0"/>
              </a:spcBef>
              <a:spcAft>
                <a:spcPts val="0"/>
              </a:spcAft>
              <a:buClr>
                <a:schemeClr val="dk1"/>
              </a:buClr>
              <a:buSzPts val="1400"/>
              <a:buFont typeface="Manrope"/>
              <a:buNone/>
              <a:defRPr sz="1400" b="0" i="0" u="none" strike="noStrike" cap="none">
                <a:solidFill>
                  <a:schemeClr val="dk1"/>
                </a:solidFill>
                <a:latin typeface="Manrope"/>
                <a:ea typeface="Manrope"/>
                <a:cs typeface="Manrope"/>
                <a:sym typeface="Manrope"/>
              </a:defRPr>
            </a:lvl6pPr>
            <a:lvl7pPr marL="3200400" marR="0" lvl="6" indent="-317500" algn="ctr" rtl="0">
              <a:lnSpc>
                <a:spcPct val="100000"/>
              </a:lnSpc>
              <a:spcBef>
                <a:spcPts val="0"/>
              </a:spcBef>
              <a:spcAft>
                <a:spcPts val="0"/>
              </a:spcAft>
              <a:buClr>
                <a:schemeClr val="dk1"/>
              </a:buClr>
              <a:buSzPts val="1400"/>
              <a:buFont typeface="Manrope"/>
              <a:buNone/>
              <a:defRPr sz="1400" b="0" i="0" u="none" strike="noStrike" cap="none">
                <a:solidFill>
                  <a:schemeClr val="dk1"/>
                </a:solidFill>
                <a:latin typeface="Manrope"/>
                <a:ea typeface="Manrope"/>
                <a:cs typeface="Manrope"/>
                <a:sym typeface="Manrope"/>
              </a:defRPr>
            </a:lvl7pPr>
            <a:lvl8pPr marL="3657600" marR="0" lvl="7" indent="-317500" algn="ctr" rtl="0">
              <a:lnSpc>
                <a:spcPct val="100000"/>
              </a:lnSpc>
              <a:spcBef>
                <a:spcPts val="0"/>
              </a:spcBef>
              <a:spcAft>
                <a:spcPts val="0"/>
              </a:spcAft>
              <a:buClr>
                <a:schemeClr val="dk1"/>
              </a:buClr>
              <a:buSzPts val="1400"/>
              <a:buFont typeface="Manrope"/>
              <a:buNone/>
              <a:defRPr sz="1400" b="0" i="0" u="none" strike="noStrike" cap="none">
                <a:solidFill>
                  <a:schemeClr val="dk1"/>
                </a:solidFill>
                <a:latin typeface="Manrope"/>
                <a:ea typeface="Manrope"/>
                <a:cs typeface="Manrope"/>
                <a:sym typeface="Manrope"/>
              </a:defRPr>
            </a:lvl8pPr>
            <a:lvl9pPr marL="4114800" marR="0" lvl="8" indent="-317500" algn="ctr" rtl="0">
              <a:lnSpc>
                <a:spcPct val="100000"/>
              </a:lnSpc>
              <a:spcBef>
                <a:spcPts val="0"/>
              </a:spcBef>
              <a:spcAft>
                <a:spcPts val="0"/>
              </a:spcAft>
              <a:buClr>
                <a:schemeClr val="dk1"/>
              </a:buClr>
              <a:buSzPts val="1400"/>
              <a:buFont typeface="Manrope"/>
              <a:buNone/>
              <a:defRPr sz="1400" b="0" i="0" u="none" strike="noStrike" cap="none">
                <a:solidFill>
                  <a:schemeClr val="dk1"/>
                </a:solidFill>
                <a:latin typeface="Manrope"/>
                <a:ea typeface="Manrope"/>
                <a:cs typeface="Manrope"/>
                <a:sym typeface="Manrope"/>
              </a:defRPr>
            </a:lvl9pPr>
          </a:lstStyle>
          <a:p>
            <a:pPr marL="0" indent="0"/>
            <a:r>
              <a:rPr lang="en-US" dirty="0"/>
              <a:t>Feedback </a:t>
            </a:r>
            <a:r>
              <a:rPr lang="en-US" dirty="0" err="1"/>
              <a:t>chỉnh</a:t>
            </a:r>
            <a:r>
              <a:rPr lang="en-US" dirty="0"/>
              <a:t> </a:t>
            </a:r>
            <a:r>
              <a:rPr lang="en-US" dirty="0" err="1"/>
              <a:t>sửa</a:t>
            </a:r>
            <a:r>
              <a:rPr lang="en-US" dirty="0"/>
              <a:t>: FE,BE, PM</a:t>
            </a:r>
          </a:p>
        </p:txBody>
      </p:sp>
      <p:sp>
        <p:nvSpPr>
          <p:cNvPr id="7" name="Google Shape;1708;p54">
            <a:extLst>
              <a:ext uri="{FF2B5EF4-FFF2-40B4-BE49-F238E27FC236}">
                <a16:creationId xmlns:a16="http://schemas.microsoft.com/office/drawing/2014/main" id="{0E80617E-9B80-2FC0-338E-99A3B3959B67}"/>
              </a:ext>
            </a:extLst>
          </p:cNvPr>
          <p:cNvSpPr txBox="1">
            <a:spLocks/>
          </p:cNvSpPr>
          <p:nvPr/>
        </p:nvSpPr>
        <p:spPr>
          <a:xfrm>
            <a:off x="3422071" y="4072954"/>
            <a:ext cx="5008654" cy="37618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dk1"/>
              </a:buClr>
              <a:buSzPts val="1400"/>
              <a:buFont typeface="Manrope"/>
              <a:buNone/>
              <a:defRPr sz="1400" b="0" i="0" u="none" strike="noStrike" cap="none">
                <a:solidFill>
                  <a:schemeClr val="dk1"/>
                </a:solidFill>
                <a:latin typeface="Manrope"/>
                <a:ea typeface="Manrope"/>
                <a:cs typeface="Manrope"/>
                <a:sym typeface="Manrope"/>
              </a:defRPr>
            </a:lvl1pPr>
            <a:lvl2pPr marL="914400" marR="0" lvl="1" indent="-317500" algn="ctr" rtl="0">
              <a:lnSpc>
                <a:spcPct val="100000"/>
              </a:lnSpc>
              <a:spcBef>
                <a:spcPts val="0"/>
              </a:spcBef>
              <a:spcAft>
                <a:spcPts val="0"/>
              </a:spcAft>
              <a:buClr>
                <a:schemeClr val="dk1"/>
              </a:buClr>
              <a:buSzPts val="1400"/>
              <a:buFont typeface="Manrope"/>
              <a:buNone/>
              <a:defRPr sz="1400" b="0" i="0" u="none" strike="noStrike" cap="none">
                <a:solidFill>
                  <a:schemeClr val="dk1"/>
                </a:solidFill>
                <a:latin typeface="Manrope"/>
                <a:ea typeface="Manrope"/>
                <a:cs typeface="Manrope"/>
                <a:sym typeface="Manrope"/>
              </a:defRPr>
            </a:lvl2pPr>
            <a:lvl3pPr marL="1371600" marR="0" lvl="2" indent="-317500" algn="ctr" rtl="0">
              <a:lnSpc>
                <a:spcPct val="100000"/>
              </a:lnSpc>
              <a:spcBef>
                <a:spcPts val="0"/>
              </a:spcBef>
              <a:spcAft>
                <a:spcPts val="0"/>
              </a:spcAft>
              <a:buClr>
                <a:schemeClr val="dk1"/>
              </a:buClr>
              <a:buSzPts val="1400"/>
              <a:buFont typeface="Manrope"/>
              <a:buNone/>
              <a:defRPr sz="1400" b="0" i="0" u="none" strike="noStrike" cap="none">
                <a:solidFill>
                  <a:schemeClr val="dk1"/>
                </a:solidFill>
                <a:latin typeface="Manrope"/>
                <a:ea typeface="Manrope"/>
                <a:cs typeface="Manrope"/>
                <a:sym typeface="Manrope"/>
              </a:defRPr>
            </a:lvl3pPr>
            <a:lvl4pPr marL="1828800" marR="0" lvl="3" indent="-317500" algn="ctr" rtl="0">
              <a:lnSpc>
                <a:spcPct val="100000"/>
              </a:lnSpc>
              <a:spcBef>
                <a:spcPts val="0"/>
              </a:spcBef>
              <a:spcAft>
                <a:spcPts val="0"/>
              </a:spcAft>
              <a:buClr>
                <a:schemeClr val="dk1"/>
              </a:buClr>
              <a:buSzPts val="1400"/>
              <a:buFont typeface="Manrope"/>
              <a:buNone/>
              <a:defRPr sz="1400" b="0" i="0" u="none" strike="noStrike" cap="none">
                <a:solidFill>
                  <a:schemeClr val="dk1"/>
                </a:solidFill>
                <a:latin typeface="Manrope"/>
                <a:ea typeface="Manrope"/>
                <a:cs typeface="Manrope"/>
                <a:sym typeface="Manrope"/>
              </a:defRPr>
            </a:lvl4pPr>
            <a:lvl5pPr marL="2286000" marR="0" lvl="4" indent="-317500" algn="ctr" rtl="0">
              <a:lnSpc>
                <a:spcPct val="100000"/>
              </a:lnSpc>
              <a:spcBef>
                <a:spcPts val="0"/>
              </a:spcBef>
              <a:spcAft>
                <a:spcPts val="0"/>
              </a:spcAft>
              <a:buClr>
                <a:schemeClr val="dk1"/>
              </a:buClr>
              <a:buSzPts val="1400"/>
              <a:buFont typeface="Manrope"/>
              <a:buNone/>
              <a:defRPr sz="1400" b="0" i="0" u="none" strike="noStrike" cap="none">
                <a:solidFill>
                  <a:schemeClr val="dk1"/>
                </a:solidFill>
                <a:latin typeface="Manrope"/>
                <a:ea typeface="Manrope"/>
                <a:cs typeface="Manrope"/>
                <a:sym typeface="Manrope"/>
              </a:defRPr>
            </a:lvl5pPr>
            <a:lvl6pPr marL="2743200" marR="0" lvl="5" indent="-317500" algn="ctr" rtl="0">
              <a:lnSpc>
                <a:spcPct val="100000"/>
              </a:lnSpc>
              <a:spcBef>
                <a:spcPts val="0"/>
              </a:spcBef>
              <a:spcAft>
                <a:spcPts val="0"/>
              </a:spcAft>
              <a:buClr>
                <a:schemeClr val="dk1"/>
              </a:buClr>
              <a:buSzPts val="1400"/>
              <a:buFont typeface="Manrope"/>
              <a:buNone/>
              <a:defRPr sz="1400" b="0" i="0" u="none" strike="noStrike" cap="none">
                <a:solidFill>
                  <a:schemeClr val="dk1"/>
                </a:solidFill>
                <a:latin typeface="Manrope"/>
                <a:ea typeface="Manrope"/>
                <a:cs typeface="Manrope"/>
                <a:sym typeface="Manrope"/>
              </a:defRPr>
            </a:lvl6pPr>
            <a:lvl7pPr marL="3200400" marR="0" lvl="6" indent="-317500" algn="ctr" rtl="0">
              <a:lnSpc>
                <a:spcPct val="100000"/>
              </a:lnSpc>
              <a:spcBef>
                <a:spcPts val="0"/>
              </a:spcBef>
              <a:spcAft>
                <a:spcPts val="0"/>
              </a:spcAft>
              <a:buClr>
                <a:schemeClr val="dk1"/>
              </a:buClr>
              <a:buSzPts val="1400"/>
              <a:buFont typeface="Manrope"/>
              <a:buNone/>
              <a:defRPr sz="1400" b="0" i="0" u="none" strike="noStrike" cap="none">
                <a:solidFill>
                  <a:schemeClr val="dk1"/>
                </a:solidFill>
                <a:latin typeface="Manrope"/>
                <a:ea typeface="Manrope"/>
                <a:cs typeface="Manrope"/>
                <a:sym typeface="Manrope"/>
              </a:defRPr>
            </a:lvl7pPr>
            <a:lvl8pPr marL="3657600" marR="0" lvl="7" indent="-317500" algn="ctr" rtl="0">
              <a:lnSpc>
                <a:spcPct val="100000"/>
              </a:lnSpc>
              <a:spcBef>
                <a:spcPts val="0"/>
              </a:spcBef>
              <a:spcAft>
                <a:spcPts val="0"/>
              </a:spcAft>
              <a:buClr>
                <a:schemeClr val="dk1"/>
              </a:buClr>
              <a:buSzPts val="1400"/>
              <a:buFont typeface="Manrope"/>
              <a:buNone/>
              <a:defRPr sz="1400" b="0" i="0" u="none" strike="noStrike" cap="none">
                <a:solidFill>
                  <a:schemeClr val="dk1"/>
                </a:solidFill>
                <a:latin typeface="Manrope"/>
                <a:ea typeface="Manrope"/>
                <a:cs typeface="Manrope"/>
                <a:sym typeface="Manrope"/>
              </a:defRPr>
            </a:lvl8pPr>
            <a:lvl9pPr marL="4114800" marR="0" lvl="8" indent="-317500" algn="ctr" rtl="0">
              <a:lnSpc>
                <a:spcPct val="100000"/>
              </a:lnSpc>
              <a:spcBef>
                <a:spcPts val="0"/>
              </a:spcBef>
              <a:spcAft>
                <a:spcPts val="0"/>
              </a:spcAft>
              <a:buClr>
                <a:schemeClr val="dk1"/>
              </a:buClr>
              <a:buSzPts val="1400"/>
              <a:buFont typeface="Manrope"/>
              <a:buNone/>
              <a:defRPr sz="1400" b="0" i="0" u="none" strike="noStrike" cap="none">
                <a:solidFill>
                  <a:schemeClr val="dk1"/>
                </a:solidFill>
                <a:latin typeface="Manrope"/>
                <a:ea typeface="Manrope"/>
                <a:cs typeface="Manrope"/>
                <a:sym typeface="Manrope"/>
              </a:defRPr>
            </a:lvl9pPr>
          </a:lstStyle>
          <a:p>
            <a:pPr marL="0" indent="0"/>
            <a:r>
              <a:rPr lang="en-US" dirty="0" err="1"/>
              <a:t>Tiếp</a:t>
            </a:r>
            <a:r>
              <a:rPr lang="en-US" dirty="0"/>
              <a:t> </a:t>
            </a:r>
            <a:r>
              <a:rPr lang="en-US" dirty="0" err="1"/>
              <a:t>tục</a:t>
            </a:r>
            <a:r>
              <a:rPr lang="en-US" dirty="0"/>
              <a:t> </a:t>
            </a:r>
            <a:r>
              <a:rPr lang="en-US" dirty="0" err="1"/>
              <a:t>chỉnh</a:t>
            </a:r>
            <a:r>
              <a:rPr lang="en-US" dirty="0"/>
              <a:t> </a:t>
            </a:r>
            <a:r>
              <a:rPr lang="en-US" dirty="0" err="1"/>
              <a:t>sửa</a:t>
            </a:r>
            <a:r>
              <a:rPr lang="en-US" dirty="0"/>
              <a:t> </a:t>
            </a:r>
            <a:r>
              <a:rPr lang="en-US" dirty="0" err="1"/>
              <a:t>theo</a:t>
            </a:r>
            <a:r>
              <a:rPr lang="en-US" dirty="0"/>
              <a:t> feedback </a:t>
            </a:r>
            <a:r>
              <a:rPr lang="en-US" dirty="0" err="1"/>
              <a:t>và</a:t>
            </a:r>
            <a:r>
              <a:rPr lang="en-US" dirty="0"/>
              <a:t> </a:t>
            </a:r>
            <a:r>
              <a:rPr lang="en-US" dirty="0" err="1"/>
              <a:t>hoàn</a:t>
            </a:r>
            <a:r>
              <a:rPr lang="en-US" dirty="0"/>
              <a:t> </a:t>
            </a:r>
            <a:r>
              <a:rPr lang="en-US" dirty="0" err="1"/>
              <a:t>thiện</a:t>
            </a:r>
            <a:r>
              <a:rPr lang="en-US" dirty="0"/>
              <a:t> </a:t>
            </a:r>
            <a:r>
              <a:rPr lang="en-US" dirty="0" err="1"/>
              <a:t>sản</a:t>
            </a:r>
            <a:r>
              <a:rPr lang="en-US" dirty="0"/>
              <a:t> </a:t>
            </a:r>
            <a:r>
              <a:rPr lang="en-US" dirty="0" err="1"/>
              <a:t>phẩm</a:t>
            </a:r>
            <a:endParaRPr lang="en-US" dirty="0"/>
          </a:p>
        </p:txBody>
      </p:sp>
      <p:sp>
        <p:nvSpPr>
          <p:cNvPr id="2" name="Google Shape;1708;p54">
            <a:extLst>
              <a:ext uri="{FF2B5EF4-FFF2-40B4-BE49-F238E27FC236}">
                <a16:creationId xmlns:a16="http://schemas.microsoft.com/office/drawing/2014/main" id="{2FF3BE5C-EF07-15D0-4844-A3FC8512DD07}"/>
              </a:ext>
            </a:extLst>
          </p:cNvPr>
          <p:cNvSpPr txBox="1">
            <a:spLocks/>
          </p:cNvSpPr>
          <p:nvPr/>
        </p:nvSpPr>
        <p:spPr>
          <a:xfrm>
            <a:off x="713225" y="1759811"/>
            <a:ext cx="3318300" cy="36542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dk1"/>
              </a:buClr>
              <a:buSzPts val="1400"/>
              <a:buFont typeface="Manrope"/>
              <a:buNone/>
              <a:defRPr sz="1400" b="0" i="0" u="none" strike="noStrike" cap="none">
                <a:solidFill>
                  <a:schemeClr val="dk1"/>
                </a:solidFill>
                <a:latin typeface="Manrope"/>
                <a:ea typeface="Manrope"/>
                <a:cs typeface="Manrope"/>
                <a:sym typeface="Manrope"/>
              </a:defRPr>
            </a:lvl1pPr>
            <a:lvl2pPr marL="914400" marR="0" lvl="1" indent="-317500" algn="ctr" rtl="0">
              <a:lnSpc>
                <a:spcPct val="100000"/>
              </a:lnSpc>
              <a:spcBef>
                <a:spcPts val="0"/>
              </a:spcBef>
              <a:spcAft>
                <a:spcPts val="0"/>
              </a:spcAft>
              <a:buClr>
                <a:schemeClr val="dk1"/>
              </a:buClr>
              <a:buSzPts val="1400"/>
              <a:buFont typeface="Manrope"/>
              <a:buNone/>
              <a:defRPr sz="1400" b="0" i="0" u="none" strike="noStrike" cap="none">
                <a:solidFill>
                  <a:schemeClr val="dk1"/>
                </a:solidFill>
                <a:latin typeface="Manrope"/>
                <a:ea typeface="Manrope"/>
                <a:cs typeface="Manrope"/>
                <a:sym typeface="Manrope"/>
              </a:defRPr>
            </a:lvl2pPr>
            <a:lvl3pPr marL="1371600" marR="0" lvl="2" indent="-317500" algn="ctr" rtl="0">
              <a:lnSpc>
                <a:spcPct val="100000"/>
              </a:lnSpc>
              <a:spcBef>
                <a:spcPts val="0"/>
              </a:spcBef>
              <a:spcAft>
                <a:spcPts val="0"/>
              </a:spcAft>
              <a:buClr>
                <a:schemeClr val="dk1"/>
              </a:buClr>
              <a:buSzPts val="1400"/>
              <a:buFont typeface="Manrope"/>
              <a:buNone/>
              <a:defRPr sz="1400" b="0" i="0" u="none" strike="noStrike" cap="none">
                <a:solidFill>
                  <a:schemeClr val="dk1"/>
                </a:solidFill>
                <a:latin typeface="Manrope"/>
                <a:ea typeface="Manrope"/>
                <a:cs typeface="Manrope"/>
                <a:sym typeface="Manrope"/>
              </a:defRPr>
            </a:lvl3pPr>
            <a:lvl4pPr marL="1828800" marR="0" lvl="3" indent="-317500" algn="ctr" rtl="0">
              <a:lnSpc>
                <a:spcPct val="100000"/>
              </a:lnSpc>
              <a:spcBef>
                <a:spcPts val="0"/>
              </a:spcBef>
              <a:spcAft>
                <a:spcPts val="0"/>
              </a:spcAft>
              <a:buClr>
                <a:schemeClr val="dk1"/>
              </a:buClr>
              <a:buSzPts val="1400"/>
              <a:buFont typeface="Manrope"/>
              <a:buNone/>
              <a:defRPr sz="1400" b="0" i="0" u="none" strike="noStrike" cap="none">
                <a:solidFill>
                  <a:schemeClr val="dk1"/>
                </a:solidFill>
                <a:latin typeface="Manrope"/>
                <a:ea typeface="Manrope"/>
                <a:cs typeface="Manrope"/>
                <a:sym typeface="Manrope"/>
              </a:defRPr>
            </a:lvl4pPr>
            <a:lvl5pPr marL="2286000" marR="0" lvl="4" indent="-317500" algn="ctr" rtl="0">
              <a:lnSpc>
                <a:spcPct val="100000"/>
              </a:lnSpc>
              <a:spcBef>
                <a:spcPts val="0"/>
              </a:spcBef>
              <a:spcAft>
                <a:spcPts val="0"/>
              </a:spcAft>
              <a:buClr>
                <a:schemeClr val="dk1"/>
              </a:buClr>
              <a:buSzPts val="1400"/>
              <a:buFont typeface="Manrope"/>
              <a:buNone/>
              <a:defRPr sz="1400" b="0" i="0" u="none" strike="noStrike" cap="none">
                <a:solidFill>
                  <a:schemeClr val="dk1"/>
                </a:solidFill>
                <a:latin typeface="Manrope"/>
                <a:ea typeface="Manrope"/>
                <a:cs typeface="Manrope"/>
                <a:sym typeface="Manrope"/>
              </a:defRPr>
            </a:lvl5pPr>
            <a:lvl6pPr marL="2743200" marR="0" lvl="5" indent="-317500" algn="ctr" rtl="0">
              <a:lnSpc>
                <a:spcPct val="100000"/>
              </a:lnSpc>
              <a:spcBef>
                <a:spcPts val="0"/>
              </a:spcBef>
              <a:spcAft>
                <a:spcPts val="0"/>
              </a:spcAft>
              <a:buClr>
                <a:schemeClr val="dk1"/>
              </a:buClr>
              <a:buSzPts val="1400"/>
              <a:buFont typeface="Manrope"/>
              <a:buNone/>
              <a:defRPr sz="1400" b="0" i="0" u="none" strike="noStrike" cap="none">
                <a:solidFill>
                  <a:schemeClr val="dk1"/>
                </a:solidFill>
                <a:latin typeface="Manrope"/>
                <a:ea typeface="Manrope"/>
                <a:cs typeface="Manrope"/>
                <a:sym typeface="Manrope"/>
              </a:defRPr>
            </a:lvl6pPr>
            <a:lvl7pPr marL="3200400" marR="0" lvl="6" indent="-317500" algn="ctr" rtl="0">
              <a:lnSpc>
                <a:spcPct val="100000"/>
              </a:lnSpc>
              <a:spcBef>
                <a:spcPts val="0"/>
              </a:spcBef>
              <a:spcAft>
                <a:spcPts val="0"/>
              </a:spcAft>
              <a:buClr>
                <a:schemeClr val="dk1"/>
              </a:buClr>
              <a:buSzPts val="1400"/>
              <a:buFont typeface="Manrope"/>
              <a:buNone/>
              <a:defRPr sz="1400" b="0" i="0" u="none" strike="noStrike" cap="none">
                <a:solidFill>
                  <a:schemeClr val="dk1"/>
                </a:solidFill>
                <a:latin typeface="Manrope"/>
                <a:ea typeface="Manrope"/>
                <a:cs typeface="Manrope"/>
                <a:sym typeface="Manrope"/>
              </a:defRPr>
            </a:lvl7pPr>
            <a:lvl8pPr marL="3657600" marR="0" lvl="7" indent="-317500" algn="ctr" rtl="0">
              <a:lnSpc>
                <a:spcPct val="100000"/>
              </a:lnSpc>
              <a:spcBef>
                <a:spcPts val="0"/>
              </a:spcBef>
              <a:spcAft>
                <a:spcPts val="0"/>
              </a:spcAft>
              <a:buClr>
                <a:schemeClr val="dk1"/>
              </a:buClr>
              <a:buSzPts val="1400"/>
              <a:buFont typeface="Manrope"/>
              <a:buNone/>
              <a:defRPr sz="1400" b="0" i="0" u="none" strike="noStrike" cap="none">
                <a:solidFill>
                  <a:schemeClr val="dk1"/>
                </a:solidFill>
                <a:latin typeface="Manrope"/>
                <a:ea typeface="Manrope"/>
                <a:cs typeface="Manrope"/>
                <a:sym typeface="Manrope"/>
              </a:defRPr>
            </a:lvl8pPr>
            <a:lvl9pPr marL="4114800" marR="0" lvl="8" indent="-317500" algn="ctr" rtl="0">
              <a:lnSpc>
                <a:spcPct val="100000"/>
              </a:lnSpc>
              <a:spcBef>
                <a:spcPts val="0"/>
              </a:spcBef>
              <a:spcAft>
                <a:spcPts val="0"/>
              </a:spcAft>
              <a:buClr>
                <a:schemeClr val="dk1"/>
              </a:buClr>
              <a:buSzPts val="1400"/>
              <a:buFont typeface="Manrope"/>
              <a:buNone/>
              <a:defRPr sz="1400" b="0" i="0" u="none" strike="noStrike" cap="none">
                <a:solidFill>
                  <a:schemeClr val="dk1"/>
                </a:solidFill>
                <a:latin typeface="Manrope"/>
                <a:ea typeface="Manrope"/>
                <a:cs typeface="Manrope"/>
                <a:sym typeface="Manrope"/>
              </a:defRPr>
            </a:lvl9pPr>
          </a:lstStyle>
          <a:p>
            <a:pPr marL="0" indent="0" algn="l"/>
            <a:r>
              <a:rPr lang="en-US" dirty="0" err="1"/>
              <a:t>Lập</a:t>
            </a:r>
            <a:r>
              <a:rPr lang="en-US" dirty="0"/>
              <a:t> </a:t>
            </a:r>
            <a:r>
              <a:rPr lang="en-US" dirty="0" err="1"/>
              <a:t>trình</a:t>
            </a:r>
            <a:r>
              <a:rPr lang="en-US" dirty="0"/>
              <a:t> </a:t>
            </a:r>
            <a:r>
              <a:rPr lang="en-US" dirty="0" err="1"/>
              <a:t>giao</a:t>
            </a:r>
            <a:r>
              <a:rPr lang="en-US" dirty="0"/>
              <a:t> </a:t>
            </a:r>
            <a:r>
              <a:rPr lang="en-US" dirty="0" err="1"/>
              <a:t>diện</a:t>
            </a:r>
            <a:r>
              <a:rPr lang="en-US" dirty="0"/>
              <a:t>: FE</a:t>
            </a:r>
          </a:p>
        </p:txBody>
      </p:sp>
      <p:sp>
        <p:nvSpPr>
          <p:cNvPr id="3" name="Google Shape;1708;p54">
            <a:extLst>
              <a:ext uri="{FF2B5EF4-FFF2-40B4-BE49-F238E27FC236}">
                <a16:creationId xmlns:a16="http://schemas.microsoft.com/office/drawing/2014/main" id="{82DE6C0F-06A4-F831-D987-01EFE778B8FA}"/>
              </a:ext>
            </a:extLst>
          </p:cNvPr>
          <p:cNvSpPr txBox="1">
            <a:spLocks/>
          </p:cNvSpPr>
          <p:nvPr/>
        </p:nvSpPr>
        <p:spPr>
          <a:xfrm>
            <a:off x="713204" y="2098627"/>
            <a:ext cx="3318300" cy="37618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dk1"/>
              </a:buClr>
              <a:buSzPts val="1400"/>
              <a:buFont typeface="Manrope"/>
              <a:buNone/>
              <a:defRPr sz="1400" b="0" i="0" u="none" strike="noStrike" cap="none">
                <a:solidFill>
                  <a:schemeClr val="dk1"/>
                </a:solidFill>
                <a:latin typeface="Manrope"/>
                <a:ea typeface="Manrope"/>
                <a:cs typeface="Manrope"/>
                <a:sym typeface="Manrope"/>
              </a:defRPr>
            </a:lvl1pPr>
            <a:lvl2pPr marL="914400" marR="0" lvl="1" indent="-317500" algn="ctr" rtl="0">
              <a:lnSpc>
                <a:spcPct val="100000"/>
              </a:lnSpc>
              <a:spcBef>
                <a:spcPts val="0"/>
              </a:spcBef>
              <a:spcAft>
                <a:spcPts val="0"/>
              </a:spcAft>
              <a:buClr>
                <a:schemeClr val="dk1"/>
              </a:buClr>
              <a:buSzPts val="1400"/>
              <a:buFont typeface="Manrope"/>
              <a:buNone/>
              <a:defRPr sz="1400" b="0" i="0" u="none" strike="noStrike" cap="none">
                <a:solidFill>
                  <a:schemeClr val="dk1"/>
                </a:solidFill>
                <a:latin typeface="Manrope"/>
                <a:ea typeface="Manrope"/>
                <a:cs typeface="Manrope"/>
                <a:sym typeface="Manrope"/>
              </a:defRPr>
            </a:lvl2pPr>
            <a:lvl3pPr marL="1371600" marR="0" lvl="2" indent="-317500" algn="ctr" rtl="0">
              <a:lnSpc>
                <a:spcPct val="100000"/>
              </a:lnSpc>
              <a:spcBef>
                <a:spcPts val="0"/>
              </a:spcBef>
              <a:spcAft>
                <a:spcPts val="0"/>
              </a:spcAft>
              <a:buClr>
                <a:schemeClr val="dk1"/>
              </a:buClr>
              <a:buSzPts val="1400"/>
              <a:buFont typeface="Manrope"/>
              <a:buNone/>
              <a:defRPr sz="1400" b="0" i="0" u="none" strike="noStrike" cap="none">
                <a:solidFill>
                  <a:schemeClr val="dk1"/>
                </a:solidFill>
                <a:latin typeface="Manrope"/>
                <a:ea typeface="Manrope"/>
                <a:cs typeface="Manrope"/>
                <a:sym typeface="Manrope"/>
              </a:defRPr>
            </a:lvl3pPr>
            <a:lvl4pPr marL="1828800" marR="0" lvl="3" indent="-317500" algn="ctr" rtl="0">
              <a:lnSpc>
                <a:spcPct val="100000"/>
              </a:lnSpc>
              <a:spcBef>
                <a:spcPts val="0"/>
              </a:spcBef>
              <a:spcAft>
                <a:spcPts val="0"/>
              </a:spcAft>
              <a:buClr>
                <a:schemeClr val="dk1"/>
              </a:buClr>
              <a:buSzPts val="1400"/>
              <a:buFont typeface="Manrope"/>
              <a:buNone/>
              <a:defRPr sz="1400" b="0" i="0" u="none" strike="noStrike" cap="none">
                <a:solidFill>
                  <a:schemeClr val="dk1"/>
                </a:solidFill>
                <a:latin typeface="Manrope"/>
                <a:ea typeface="Manrope"/>
                <a:cs typeface="Manrope"/>
                <a:sym typeface="Manrope"/>
              </a:defRPr>
            </a:lvl4pPr>
            <a:lvl5pPr marL="2286000" marR="0" lvl="4" indent="-317500" algn="ctr" rtl="0">
              <a:lnSpc>
                <a:spcPct val="100000"/>
              </a:lnSpc>
              <a:spcBef>
                <a:spcPts val="0"/>
              </a:spcBef>
              <a:spcAft>
                <a:spcPts val="0"/>
              </a:spcAft>
              <a:buClr>
                <a:schemeClr val="dk1"/>
              </a:buClr>
              <a:buSzPts val="1400"/>
              <a:buFont typeface="Manrope"/>
              <a:buNone/>
              <a:defRPr sz="1400" b="0" i="0" u="none" strike="noStrike" cap="none">
                <a:solidFill>
                  <a:schemeClr val="dk1"/>
                </a:solidFill>
                <a:latin typeface="Manrope"/>
                <a:ea typeface="Manrope"/>
                <a:cs typeface="Manrope"/>
                <a:sym typeface="Manrope"/>
              </a:defRPr>
            </a:lvl5pPr>
            <a:lvl6pPr marL="2743200" marR="0" lvl="5" indent="-317500" algn="ctr" rtl="0">
              <a:lnSpc>
                <a:spcPct val="100000"/>
              </a:lnSpc>
              <a:spcBef>
                <a:spcPts val="0"/>
              </a:spcBef>
              <a:spcAft>
                <a:spcPts val="0"/>
              </a:spcAft>
              <a:buClr>
                <a:schemeClr val="dk1"/>
              </a:buClr>
              <a:buSzPts val="1400"/>
              <a:buFont typeface="Manrope"/>
              <a:buNone/>
              <a:defRPr sz="1400" b="0" i="0" u="none" strike="noStrike" cap="none">
                <a:solidFill>
                  <a:schemeClr val="dk1"/>
                </a:solidFill>
                <a:latin typeface="Manrope"/>
                <a:ea typeface="Manrope"/>
                <a:cs typeface="Manrope"/>
                <a:sym typeface="Manrope"/>
              </a:defRPr>
            </a:lvl6pPr>
            <a:lvl7pPr marL="3200400" marR="0" lvl="6" indent="-317500" algn="ctr" rtl="0">
              <a:lnSpc>
                <a:spcPct val="100000"/>
              </a:lnSpc>
              <a:spcBef>
                <a:spcPts val="0"/>
              </a:spcBef>
              <a:spcAft>
                <a:spcPts val="0"/>
              </a:spcAft>
              <a:buClr>
                <a:schemeClr val="dk1"/>
              </a:buClr>
              <a:buSzPts val="1400"/>
              <a:buFont typeface="Manrope"/>
              <a:buNone/>
              <a:defRPr sz="1400" b="0" i="0" u="none" strike="noStrike" cap="none">
                <a:solidFill>
                  <a:schemeClr val="dk1"/>
                </a:solidFill>
                <a:latin typeface="Manrope"/>
                <a:ea typeface="Manrope"/>
                <a:cs typeface="Manrope"/>
                <a:sym typeface="Manrope"/>
              </a:defRPr>
            </a:lvl7pPr>
            <a:lvl8pPr marL="3657600" marR="0" lvl="7" indent="-317500" algn="ctr" rtl="0">
              <a:lnSpc>
                <a:spcPct val="100000"/>
              </a:lnSpc>
              <a:spcBef>
                <a:spcPts val="0"/>
              </a:spcBef>
              <a:spcAft>
                <a:spcPts val="0"/>
              </a:spcAft>
              <a:buClr>
                <a:schemeClr val="dk1"/>
              </a:buClr>
              <a:buSzPts val="1400"/>
              <a:buFont typeface="Manrope"/>
              <a:buNone/>
              <a:defRPr sz="1400" b="0" i="0" u="none" strike="noStrike" cap="none">
                <a:solidFill>
                  <a:schemeClr val="dk1"/>
                </a:solidFill>
                <a:latin typeface="Manrope"/>
                <a:ea typeface="Manrope"/>
                <a:cs typeface="Manrope"/>
                <a:sym typeface="Manrope"/>
              </a:defRPr>
            </a:lvl8pPr>
            <a:lvl9pPr marL="4114800" marR="0" lvl="8" indent="-317500" algn="ctr" rtl="0">
              <a:lnSpc>
                <a:spcPct val="100000"/>
              </a:lnSpc>
              <a:spcBef>
                <a:spcPts val="0"/>
              </a:spcBef>
              <a:spcAft>
                <a:spcPts val="0"/>
              </a:spcAft>
              <a:buClr>
                <a:schemeClr val="dk1"/>
              </a:buClr>
              <a:buSzPts val="1400"/>
              <a:buFont typeface="Manrope"/>
              <a:buNone/>
              <a:defRPr sz="1400" b="0" i="0" u="none" strike="noStrike" cap="none">
                <a:solidFill>
                  <a:schemeClr val="dk1"/>
                </a:solidFill>
                <a:latin typeface="Manrope"/>
                <a:ea typeface="Manrope"/>
                <a:cs typeface="Manrope"/>
                <a:sym typeface="Manrope"/>
              </a:defRPr>
            </a:lvl9pPr>
          </a:lstStyle>
          <a:p>
            <a:pPr marL="0" indent="0" algn="l"/>
            <a:r>
              <a:rPr lang="en-US" dirty="0" err="1"/>
              <a:t>Lập</a:t>
            </a:r>
            <a:r>
              <a:rPr lang="en-US" dirty="0"/>
              <a:t> </a:t>
            </a:r>
            <a:r>
              <a:rPr lang="en-US" dirty="0" err="1"/>
              <a:t>trình</a:t>
            </a:r>
            <a:r>
              <a:rPr lang="en-US" dirty="0"/>
              <a:t> </a:t>
            </a:r>
            <a:r>
              <a:rPr lang="en-US" dirty="0" err="1"/>
              <a:t>chức</a:t>
            </a:r>
            <a:r>
              <a:rPr lang="en-US" dirty="0"/>
              <a:t> </a:t>
            </a:r>
            <a:r>
              <a:rPr lang="en-US" dirty="0" err="1"/>
              <a:t>năng</a:t>
            </a:r>
            <a:r>
              <a:rPr lang="en-US" dirty="0"/>
              <a:t>: BE</a:t>
            </a:r>
          </a:p>
        </p:txBody>
      </p:sp>
      <p:sp>
        <p:nvSpPr>
          <p:cNvPr id="12" name="Google Shape;1702;p54">
            <a:extLst>
              <a:ext uri="{FF2B5EF4-FFF2-40B4-BE49-F238E27FC236}">
                <a16:creationId xmlns:a16="http://schemas.microsoft.com/office/drawing/2014/main" id="{D480CF4C-4E54-9AF3-77DA-07A61F5FF69B}"/>
              </a:ext>
            </a:extLst>
          </p:cNvPr>
          <p:cNvSpPr txBox="1">
            <a:spLocks/>
          </p:cNvSpPr>
          <p:nvPr/>
        </p:nvSpPr>
        <p:spPr>
          <a:xfrm>
            <a:off x="718086" y="2860412"/>
            <a:ext cx="3318300" cy="43587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Manrope"/>
              <a:buNone/>
              <a:defRPr sz="1400" b="0" i="0" u="none" strike="noStrike" cap="none">
                <a:solidFill>
                  <a:schemeClr val="dk1"/>
                </a:solidFill>
                <a:latin typeface="Manrope"/>
                <a:ea typeface="Manrope"/>
                <a:cs typeface="Manrope"/>
                <a:sym typeface="Manrope"/>
              </a:defRPr>
            </a:lvl1pPr>
            <a:lvl2pPr marL="914400" marR="0" lvl="1" indent="-317500" algn="ctr" rtl="0">
              <a:lnSpc>
                <a:spcPct val="100000"/>
              </a:lnSpc>
              <a:spcBef>
                <a:spcPts val="0"/>
              </a:spcBef>
              <a:spcAft>
                <a:spcPts val="0"/>
              </a:spcAft>
              <a:buClr>
                <a:schemeClr val="dk1"/>
              </a:buClr>
              <a:buSzPts val="1400"/>
              <a:buFont typeface="Manrope"/>
              <a:buNone/>
              <a:defRPr sz="1400" b="0" i="0" u="none" strike="noStrike" cap="none">
                <a:solidFill>
                  <a:schemeClr val="dk1"/>
                </a:solidFill>
                <a:latin typeface="Manrope"/>
                <a:ea typeface="Manrope"/>
                <a:cs typeface="Manrope"/>
                <a:sym typeface="Manrope"/>
              </a:defRPr>
            </a:lvl2pPr>
            <a:lvl3pPr marL="1371600" marR="0" lvl="2" indent="-317500" algn="ctr" rtl="0">
              <a:lnSpc>
                <a:spcPct val="100000"/>
              </a:lnSpc>
              <a:spcBef>
                <a:spcPts val="0"/>
              </a:spcBef>
              <a:spcAft>
                <a:spcPts val="0"/>
              </a:spcAft>
              <a:buClr>
                <a:schemeClr val="dk1"/>
              </a:buClr>
              <a:buSzPts val="1400"/>
              <a:buFont typeface="Manrope"/>
              <a:buNone/>
              <a:defRPr sz="1400" b="0" i="0" u="none" strike="noStrike" cap="none">
                <a:solidFill>
                  <a:schemeClr val="dk1"/>
                </a:solidFill>
                <a:latin typeface="Manrope"/>
                <a:ea typeface="Manrope"/>
                <a:cs typeface="Manrope"/>
                <a:sym typeface="Manrope"/>
              </a:defRPr>
            </a:lvl3pPr>
            <a:lvl4pPr marL="1828800" marR="0" lvl="3" indent="-317500" algn="ctr" rtl="0">
              <a:lnSpc>
                <a:spcPct val="100000"/>
              </a:lnSpc>
              <a:spcBef>
                <a:spcPts val="0"/>
              </a:spcBef>
              <a:spcAft>
                <a:spcPts val="0"/>
              </a:spcAft>
              <a:buClr>
                <a:schemeClr val="dk1"/>
              </a:buClr>
              <a:buSzPts val="1400"/>
              <a:buFont typeface="Manrope"/>
              <a:buNone/>
              <a:defRPr sz="1400" b="0" i="0" u="none" strike="noStrike" cap="none">
                <a:solidFill>
                  <a:schemeClr val="dk1"/>
                </a:solidFill>
                <a:latin typeface="Manrope"/>
                <a:ea typeface="Manrope"/>
                <a:cs typeface="Manrope"/>
                <a:sym typeface="Manrope"/>
              </a:defRPr>
            </a:lvl4pPr>
            <a:lvl5pPr marL="2286000" marR="0" lvl="4" indent="-317500" algn="ctr" rtl="0">
              <a:lnSpc>
                <a:spcPct val="100000"/>
              </a:lnSpc>
              <a:spcBef>
                <a:spcPts val="0"/>
              </a:spcBef>
              <a:spcAft>
                <a:spcPts val="0"/>
              </a:spcAft>
              <a:buClr>
                <a:schemeClr val="dk1"/>
              </a:buClr>
              <a:buSzPts val="1400"/>
              <a:buFont typeface="Manrope"/>
              <a:buNone/>
              <a:defRPr sz="1400" b="0" i="0" u="none" strike="noStrike" cap="none">
                <a:solidFill>
                  <a:schemeClr val="dk1"/>
                </a:solidFill>
                <a:latin typeface="Manrope"/>
                <a:ea typeface="Manrope"/>
                <a:cs typeface="Manrope"/>
                <a:sym typeface="Manrope"/>
              </a:defRPr>
            </a:lvl5pPr>
            <a:lvl6pPr marL="2743200" marR="0" lvl="5" indent="-317500" algn="ctr" rtl="0">
              <a:lnSpc>
                <a:spcPct val="100000"/>
              </a:lnSpc>
              <a:spcBef>
                <a:spcPts val="0"/>
              </a:spcBef>
              <a:spcAft>
                <a:spcPts val="0"/>
              </a:spcAft>
              <a:buClr>
                <a:schemeClr val="dk1"/>
              </a:buClr>
              <a:buSzPts val="1400"/>
              <a:buFont typeface="Manrope"/>
              <a:buNone/>
              <a:defRPr sz="1400" b="0" i="0" u="none" strike="noStrike" cap="none">
                <a:solidFill>
                  <a:schemeClr val="dk1"/>
                </a:solidFill>
                <a:latin typeface="Manrope"/>
                <a:ea typeface="Manrope"/>
                <a:cs typeface="Manrope"/>
                <a:sym typeface="Manrope"/>
              </a:defRPr>
            </a:lvl6pPr>
            <a:lvl7pPr marL="3200400" marR="0" lvl="6" indent="-317500" algn="ctr" rtl="0">
              <a:lnSpc>
                <a:spcPct val="100000"/>
              </a:lnSpc>
              <a:spcBef>
                <a:spcPts val="0"/>
              </a:spcBef>
              <a:spcAft>
                <a:spcPts val="0"/>
              </a:spcAft>
              <a:buClr>
                <a:schemeClr val="dk1"/>
              </a:buClr>
              <a:buSzPts val="1400"/>
              <a:buFont typeface="Manrope"/>
              <a:buNone/>
              <a:defRPr sz="1400" b="0" i="0" u="none" strike="noStrike" cap="none">
                <a:solidFill>
                  <a:schemeClr val="dk1"/>
                </a:solidFill>
                <a:latin typeface="Manrope"/>
                <a:ea typeface="Manrope"/>
                <a:cs typeface="Manrope"/>
                <a:sym typeface="Manrope"/>
              </a:defRPr>
            </a:lvl7pPr>
            <a:lvl8pPr marL="3657600" marR="0" lvl="7" indent="-317500" algn="ctr" rtl="0">
              <a:lnSpc>
                <a:spcPct val="100000"/>
              </a:lnSpc>
              <a:spcBef>
                <a:spcPts val="0"/>
              </a:spcBef>
              <a:spcAft>
                <a:spcPts val="0"/>
              </a:spcAft>
              <a:buClr>
                <a:schemeClr val="dk1"/>
              </a:buClr>
              <a:buSzPts val="1400"/>
              <a:buFont typeface="Manrope"/>
              <a:buNone/>
              <a:defRPr sz="1400" b="0" i="0" u="none" strike="noStrike" cap="none">
                <a:solidFill>
                  <a:schemeClr val="dk1"/>
                </a:solidFill>
                <a:latin typeface="Manrope"/>
                <a:ea typeface="Manrope"/>
                <a:cs typeface="Manrope"/>
                <a:sym typeface="Manrope"/>
              </a:defRPr>
            </a:lvl8pPr>
            <a:lvl9pPr marL="4114800" marR="0" lvl="8" indent="-317500" algn="ctr" rtl="0">
              <a:lnSpc>
                <a:spcPct val="100000"/>
              </a:lnSpc>
              <a:spcBef>
                <a:spcPts val="0"/>
              </a:spcBef>
              <a:spcAft>
                <a:spcPts val="0"/>
              </a:spcAft>
              <a:buClr>
                <a:schemeClr val="dk1"/>
              </a:buClr>
              <a:buSzPts val="1400"/>
              <a:buFont typeface="Manrope"/>
              <a:buNone/>
              <a:defRPr sz="1400" b="0" i="0" u="none" strike="noStrike" cap="none">
                <a:solidFill>
                  <a:schemeClr val="dk1"/>
                </a:solidFill>
                <a:latin typeface="Manrope"/>
                <a:ea typeface="Manrope"/>
                <a:cs typeface="Manrope"/>
                <a:sym typeface="Manrope"/>
              </a:defRPr>
            </a:lvl9pPr>
          </a:lstStyle>
          <a:p>
            <a:pPr marL="0" indent="0"/>
            <a:r>
              <a:rPr lang="en-US" dirty="0"/>
              <a:t>Feedback </a:t>
            </a:r>
            <a:r>
              <a:rPr lang="en-US" dirty="0" err="1"/>
              <a:t>chỉnh</a:t>
            </a:r>
            <a:r>
              <a:rPr lang="en-US" dirty="0"/>
              <a:t> </a:t>
            </a:r>
            <a:r>
              <a:rPr lang="en-US" dirty="0" err="1"/>
              <a:t>sửa</a:t>
            </a:r>
            <a:r>
              <a:rPr lang="en-US" dirty="0"/>
              <a:t>: FE,BE, PM</a:t>
            </a:r>
          </a:p>
        </p:txBody>
      </p:sp>
      <p:sp>
        <p:nvSpPr>
          <p:cNvPr id="13" name="Google Shape;1708;p54">
            <a:extLst>
              <a:ext uri="{FF2B5EF4-FFF2-40B4-BE49-F238E27FC236}">
                <a16:creationId xmlns:a16="http://schemas.microsoft.com/office/drawing/2014/main" id="{256AEC91-A19E-A9F6-164F-F727A33CC316}"/>
              </a:ext>
            </a:extLst>
          </p:cNvPr>
          <p:cNvSpPr txBox="1">
            <a:spLocks/>
          </p:cNvSpPr>
          <p:nvPr/>
        </p:nvSpPr>
        <p:spPr>
          <a:xfrm>
            <a:off x="713246" y="4052615"/>
            <a:ext cx="3318300" cy="36542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dk1"/>
              </a:buClr>
              <a:buSzPts val="1400"/>
              <a:buFont typeface="Manrope"/>
              <a:buNone/>
              <a:defRPr sz="1400" b="0" i="0" u="none" strike="noStrike" cap="none">
                <a:solidFill>
                  <a:schemeClr val="dk1"/>
                </a:solidFill>
                <a:latin typeface="Manrope"/>
                <a:ea typeface="Manrope"/>
                <a:cs typeface="Manrope"/>
                <a:sym typeface="Manrope"/>
              </a:defRPr>
            </a:lvl1pPr>
            <a:lvl2pPr marL="914400" marR="0" lvl="1" indent="-317500" algn="ctr" rtl="0">
              <a:lnSpc>
                <a:spcPct val="100000"/>
              </a:lnSpc>
              <a:spcBef>
                <a:spcPts val="0"/>
              </a:spcBef>
              <a:spcAft>
                <a:spcPts val="0"/>
              </a:spcAft>
              <a:buClr>
                <a:schemeClr val="dk1"/>
              </a:buClr>
              <a:buSzPts val="1400"/>
              <a:buFont typeface="Manrope"/>
              <a:buNone/>
              <a:defRPr sz="1400" b="0" i="0" u="none" strike="noStrike" cap="none">
                <a:solidFill>
                  <a:schemeClr val="dk1"/>
                </a:solidFill>
                <a:latin typeface="Manrope"/>
                <a:ea typeface="Manrope"/>
                <a:cs typeface="Manrope"/>
                <a:sym typeface="Manrope"/>
              </a:defRPr>
            </a:lvl2pPr>
            <a:lvl3pPr marL="1371600" marR="0" lvl="2" indent="-317500" algn="ctr" rtl="0">
              <a:lnSpc>
                <a:spcPct val="100000"/>
              </a:lnSpc>
              <a:spcBef>
                <a:spcPts val="0"/>
              </a:spcBef>
              <a:spcAft>
                <a:spcPts val="0"/>
              </a:spcAft>
              <a:buClr>
                <a:schemeClr val="dk1"/>
              </a:buClr>
              <a:buSzPts val="1400"/>
              <a:buFont typeface="Manrope"/>
              <a:buNone/>
              <a:defRPr sz="1400" b="0" i="0" u="none" strike="noStrike" cap="none">
                <a:solidFill>
                  <a:schemeClr val="dk1"/>
                </a:solidFill>
                <a:latin typeface="Manrope"/>
                <a:ea typeface="Manrope"/>
                <a:cs typeface="Manrope"/>
                <a:sym typeface="Manrope"/>
              </a:defRPr>
            </a:lvl3pPr>
            <a:lvl4pPr marL="1828800" marR="0" lvl="3" indent="-317500" algn="ctr" rtl="0">
              <a:lnSpc>
                <a:spcPct val="100000"/>
              </a:lnSpc>
              <a:spcBef>
                <a:spcPts val="0"/>
              </a:spcBef>
              <a:spcAft>
                <a:spcPts val="0"/>
              </a:spcAft>
              <a:buClr>
                <a:schemeClr val="dk1"/>
              </a:buClr>
              <a:buSzPts val="1400"/>
              <a:buFont typeface="Manrope"/>
              <a:buNone/>
              <a:defRPr sz="1400" b="0" i="0" u="none" strike="noStrike" cap="none">
                <a:solidFill>
                  <a:schemeClr val="dk1"/>
                </a:solidFill>
                <a:latin typeface="Manrope"/>
                <a:ea typeface="Manrope"/>
                <a:cs typeface="Manrope"/>
                <a:sym typeface="Manrope"/>
              </a:defRPr>
            </a:lvl4pPr>
            <a:lvl5pPr marL="2286000" marR="0" lvl="4" indent="-317500" algn="ctr" rtl="0">
              <a:lnSpc>
                <a:spcPct val="100000"/>
              </a:lnSpc>
              <a:spcBef>
                <a:spcPts val="0"/>
              </a:spcBef>
              <a:spcAft>
                <a:spcPts val="0"/>
              </a:spcAft>
              <a:buClr>
                <a:schemeClr val="dk1"/>
              </a:buClr>
              <a:buSzPts val="1400"/>
              <a:buFont typeface="Manrope"/>
              <a:buNone/>
              <a:defRPr sz="1400" b="0" i="0" u="none" strike="noStrike" cap="none">
                <a:solidFill>
                  <a:schemeClr val="dk1"/>
                </a:solidFill>
                <a:latin typeface="Manrope"/>
                <a:ea typeface="Manrope"/>
                <a:cs typeface="Manrope"/>
                <a:sym typeface="Manrope"/>
              </a:defRPr>
            </a:lvl5pPr>
            <a:lvl6pPr marL="2743200" marR="0" lvl="5" indent="-317500" algn="ctr" rtl="0">
              <a:lnSpc>
                <a:spcPct val="100000"/>
              </a:lnSpc>
              <a:spcBef>
                <a:spcPts val="0"/>
              </a:spcBef>
              <a:spcAft>
                <a:spcPts val="0"/>
              </a:spcAft>
              <a:buClr>
                <a:schemeClr val="dk1"/>
              </a:buClr>
              <a:buSzPts val="1400"/>
              <a:buFont typeface="Manrope"/>
              <a:buNone/>
              <a:defRPr sz="1400" b="0" i="0" u="none" strike="noStrike" cap="none">
                <a:solidFill>
                  <a:schemeClr val="dk1"/>
                </a:solidFill>
                <a:latin typeface="Manrope"/>
                <a:ea typeface="Manrope"/>
                <a:cs typeface="Manrope"/>
                <a:sym typeface="Manrope"/>
              </a:defRPr>
            </a:lvl6pPr>
            <a:lvl7pPr marL="3200400" marR="0" lvl="6" indent="-317500" algn="ctr" rtl="0">
              <a:lnSpc>
                <a:spcPct val="100000"/>
              </a:lnSpc>
              <a:spcBef>
                <a:spcPts val="0"/>
              </a:spcBef>
              <a:spcAft>
                <a:spcPts val="0"/>
              </a:spcAft>
              <a:buClr>
                <a:schemeClr val="dk1"/>
              </a:buClr>
              <a:buSzPts val="1400"/>
              <a:buFont typeface="Manrope"/>
              <a:buNone/>
              <a:defRPr sz="1400" b="0" i="0" u="none" strike="noStrike" cap="none">
                <a:solidFill>
                  <a:schemeClr val="dk1"/>
                </a:solidFill>
                <a:latin typeface="Manrope"/>
                <a:ea typeface="Manrope"/>
                <a:cs typeface="Manrope"/>
                <a:sym typeface="Manrope"/>
              </a:defRPr>
            </a:lvl7pPr>
            <a:lvl8pPr marL="3657600" marR="0" lvl="7" indent="-317500" algn="ctr" rtl="0">
              <a:lnSpc>
                <a:spcPct val="100000"/>
              </a:lnSpc>
              <a:spcBef>
                <a:spcPts val="0"/>
              </a:spcBef>
              <a:spcAft>
                <a:spcPts val="0"/>
              </a:spcAft>
              <a:buClr>
                <a:schemeClr val="dk1"/>
              </a:buClr>
              <a:buSzPts val="1400"/>
              <a:buFont typeface="Manrope"/>
              <a:buNone/>
              <a:defRPr sz="1400" b="0" i="0" u="none" strike="noStrike" cap="none">
                <a:solidFill>
                  <a:schemeClr val="dk1"/>
                </a:solidFill>
                <a:latin typeface="Manrope"/>
                <a:ea typeface="Manrope"/>
                <a:cs typeface="Manrope"/>
                <a:sym typeface="Manrope"/>
              </a:defRPr>
            </a:lvl8pPr>
            <a:lvl9pPr marL="4114800" marR="0" lvl="8" indent="-317500" algn="ctr" rtl="0">
              <a:lnSpc>
                <a:spcPct val="100000"/>
              </a:lnSpc>
              <a:spcBef>
                <a:spcPts val="0"/>
              </a:spcBef>
              <a:spcAft>
                <a:spcPts val="0"/>
              </a:spcAft>
              <a:buClr>
                <a:schemeClr val="dk1"/>
              </a:buClr>
              <a:buSzPts val="1400"/>
              <a:buFont typeface="Manrope"/>
              <a:buNone/>
              <a:defRPr sz="1400" b="0" i="0" u="none" strike="noStrike" cap="none">
                <a:solidFill>
                  <a:schemeClr val="dk1"/>
                </a:solidFill>
                <a:latin typeface="Manrope"/>
                <a:ea typeface="Manrope"/>
                <a:cs typeface="Manrope"/>
                <a:sym typeface="Manrope"/>
              </a:defRPr>
            </a:lvl9pPr>
          </a:lstStyle>
          <a:p>
            <a:pPr marL="0" indent="0" algn="l"/>
            <a:r>
              <a:rPr lang="en-US" dirty="0" err="1"/>
              <a:t>Lập</a:t>
            </a:r>
            <a:r>
              <a:rPr lang="en-US" dirty="0"/>
              <a:t> </a:t>
            </a:r>
            <a:r>
              <a:rPr lang="en-US" dirty="0" err="1"/>
              <a:t>trình</a:t>
            </a:r>
            <a:r>
              <a:rPr lang="en-US" dirty="0"/>
              <a:t> </a:t>
            </a:r>
            <a:r>
              <a:rPr lang="en-US" dirty="0" err="1"/>
              <a:t>giao</a:t>
            </a:r>
            <a:r>
              <a:rPr lang="en-US" dirty="0"/>
              <a:t> </a:t>
            </a:r>
            <a:r>
              <a:rPr lang="en-US" dirty="0" err="1"/>
              <a:t>diện</a:t>
            </a:r>
            <a:r>
              <a:rPr lang="en-US" dirty="0"/>
              <a:t>: FE</a:t>
            </a:r>
          </a:p>
        </p:txBody>
      </p:sp>
      <p:sp>
        <p:nvSpPr>
          <p:cNvPr id="14" name="Google Shape;1708;p54">
            <a:extLst>
              <a:ext uri="{FF2B5EF4-FFF2-40B4-BE49-F238E27FC236}">
                <a16:creationId xmlns:a16="http://schemas.microsoft.com/office/drawing/2014/main" id="{0E1E61FB-BF3F-C398-07F5-ECEDC0F89174}"/>
              </a:ext>
            </a:extLst>
          </p:cNvPr>
          <p:cNvSpPr txBox="1">
            <a:spLocks/>
          </p:cNvSpPr>
          <p:nvPr/>
        </p:nvSpPr>
        <p:spPr>
          <a:xfrm>
            <a:off x="713225" y="4391431"/>
            <a:ext cx="3318300" cy="37618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dk1"/>
              </a:buClr>
              <a:buSzPts val="1400"/>
              <a:buFont typeface="Manrope"/>
              <a:buNone/>
              <a:defRPr sz="1400" b="0" i="0" u="none" strike="noStrike" cap="none">
                <a:solidFill>
                  <a:schemeClr val="dk1"/>
                </a:solidFill>
                <a:latin typeface="Manrope"/>
                <a:ea typeface="Manrope"/>
                <a:cs typeface="Manrope"/>
                <a:sym typeface="Manrope"/>
              </a:defRPr>
            </a:lvl1pPr>
            <a:lvl2pPr marL="914400" marR="0" lvl="1" indent="-317500" algn="ctr" rtl="0">
              <a:lnSpc>
                <a:spcPct val="100000"/>
              </a:lnSpc>
              <a:spcBef>
                <a:spcPts val="0"/>
              </a:spcBef>
              <a:spcAft>
                <a:spcPts val="0"/>
              </a:spcAft>
              <a:buClr>
                <a:schemeClr val="dk1"/>
              </a:buClr>
              <a:buSzPts val="1400"/>
              <a:buFont typeface="Manrope"/>
              <a:buNone/>
              <a:defRPr sz="1400" b="0" i="0" u="none" strike="noStrike" cap="none">
                <a:solidFill>
                  <a:schemeClr val="dk1"/>
                </a:solidFill>
                <a:latin typeface="Manrope"/>
                <a:ea typeface="Manrope"/>
                <a:cs typeface="Manrope"/>
                <a:sym typeface="Manrope"/>
              </a:defRPr>
            </a:lvl2pPr>
            <a:lvl3pPr marL="1371600" marR="0" lvl="2" indent="-317500" algn="ctr" rtl="0">
              <a:lnSpc>
                <a:spcPct val="100000"/>
              </a:lnSpc>
              <a:spcBef>
                <a:spcPts val="0"/>
              </a:spcBef>
              <a:spcAft>
                <a:spcPts val="0"/>
              </a:spcAft>
              <a:buClr>
                <a:schemeClr val="dk1"/>
              </a:buClr>
              <a:buSzPts val="1400"/>
              <a:buFont typeface="Manrope"/>
              <a:buNone/>
              <a:defRPr sz="1400" b="0" i="0" u="none" strike="noStrike" cap="none">
                <a:solidFill>
                  <a:schemeClr val="dk1"/>
                </a:solidFill>
                <a:latin typeface="Manrope"/>
                <a:ea typeface="Manrope"/>
                <a:cs typeface="Manrope"/>
                <a:sym typeface="Manrope"/>
              </a:defRPr>
            </a:lvl3pPr>
            <a:lvl4pPr marL="1828800" marR="0" lvl="3" indent="-317500" algn="ctr" rtl="0">
              <a:lnSpc>
                <a:spcPct val="100000"/>
              </a:lnSpc>
              <a:spcBef>
                <a:spcPts val="0"/>
              </a:spcBef>
              <a:spcAft>
                <a:spcPts val="0"/>
              </a:spcAft>
              <a:buClr>
                <a:schemeClr val="dk1"/>
              </a:buClr>
              <a:buSzPts val="1400"/>
              <a:buFont typeface="Manrope"/>
              <a:buNone/>
              <a:defRPr sz="1400" b="0" i="0" u="none" strike="noStrike" cap="none">
                <a:solidFill>
                  <a:schemeClr val="dk1"/>
                </a:solidFill>
                <a:latin typeface="Manrope"/>
                <a:ea typeface="Manrope"/>
                <a:cs typeface="Manrope"/>
                <a:sym typeface="Manrope"/>
              </a:defRPr>
            </a:lvl4pPr>
            <a:lvl5pPr marL="2286000" marR="0" lvl="4" indent="-317500" algn="ctr" rtl="0">
              <a:lnSpc>
                <a:spcPct val="100000"/>
              </a:lnSpc>
              <a:spcBef>
                <a:spcPts val="0"/>
              </a:spcBef>
              <a:spcAft>
                <a:spcPts val="0"/>
              </a:spcAft>
              <a:buClr>
                <a:schemeClr val="dk1"/>
              </a:buClr>
              <a:buSzPts val="1400"/>
              <a:buFont typeface="Manrope"/>
              <a:buNone/>
              <a:defRPr sz="1400" b="0" i="0" u="none" strike="noStrike" cap="none">
                <a:solidFill>
                  <a:schemeClr val="dk1"/>
                </a:solidFill>
                <a:latin typeface="Manrope"/>
                <a:ea typeface="Manrope"/>
                <a:cs typeface="Manrope"/>
                <a:sym typeface="Manrope"/>
              </a:defRPr>
            </a:lvl5pPr>
            <a:lvl6pPr marL="2743200" marR="0" lvl="5" indent="-317500" algn="ctr" rtl="0">
              <a:lnSpc>
                <a:spcPct val="100000"/>
              </a:lnSpc>
              <a:spcBef>
                <a:spcPts val="0"/>
              </a:spcBef>
              <a:spcAft>
                <a:spcPts val="0"/>
              </a:spcAft>
              <a:buClr>
                <a:schemeClr val="dk1"/>
              </a:buClr>
              <a:buSzPts val="1400"/>
              <a:buFont typeface="Manrope"/>
              <a:buNone/>
              <a:defRPr sz="1400" b="0" i="0" u="none" strike="noStrike" cap="none">
                <a:solidFill>
                  <a:schemeClr val="dk1"/>
                </a:solidFill>
                <a:latin typeface="Manrope"/>
                <a:ea typeface="Manrope"/>
                <a:cs typeface="Manrope"/>
                <a:sym typeface="Manrope"/>
              </a:defRPr>
            </a:lvl6pPr>
            <a:lvl7pPr marL="3200400" marR="0" lvl="6" indent="-317500" algn="ctr" rtl="0">
              <a:lnSpc>
                <a:spcPct val="100000"/>
              </a:lnSpc>
              <a:spcBef>
                <a:spcPts val="0"/>
              </a:spcBef>
              <a:spcAft>
                <a:spcPts val="0"/>
              </a:spcAft>
              <a:buClr>
                <a:schemeClr val="dk1"/>
              </a:buClr>
              <a:buSzPts val="1400"/>
              <a:buFont typeface="Manrope"/>
              <a:buNone/>
              <a:defRPr sz="1400" b="0" i="0" u="none" strike="noStrike" cap="none">
                <a:solidFill>
                  <a:schemeClr val="dk1"/>
                </a:solidFill>
                <a:latin typeface="Manrope"/>
                <a:ea typeface="Manrope"/>
                <a:cs typeface="Manrope"/>
                <a:sym typeface="Manrope"/>
              </a:defRPr>
            </a:lvl7pPr>
            <a:lvl8pPr marL="3657600" marR="0" lvl="7" indent="-317500" algn="ctr" rtl="0">
              <a:lnSpc>
                <a:spcPct val="100000"/>
              </a:lnSpc>
              <a:spcBef>
                <a:spcPts val="0"/>
              </a:spcBef>
              <a:spcAft>
                <a:spcPts val="0"/>
              </a:spcAft>
              <a:buClr>
                <a:schemeClr val="dk1"/>
              </a:buClr>
              <a:buSzPts val="1400"/>
              <a:buFont typeface="Manrope"/>
              <a:buNone/>
              <a:defRPr sz="1400" b="0" i="0" u="none" strike="noStrike" cap="none">
                <a:solidFill>
                  <a:schemeClr val="dk1"/>
                </a:solidFill>
                <a:latin typeface="Manrope"/>
                <a:ea typeface="Manrope"/>
                <a:cs typeface="Manrope"/>
                <a:sym typeface="Manrope"/>
              </a:defRPr>
            </a:lvl8pPr>
            <a:lvl9pPr marL="4114800" marR="0" lvl="8" indent="-317500" algn="ctr" rtl="0">
              <a:lnSpc>
                <a:spcPct val="100000"/>
              </a:lnSpc>
              <a:spcBef>
                <a:spcPts val="0"/>
              </a:spcBef>
              <a:spcAft>
                <a:spcPts val="0"/>
              </a:spcAft>
              <a:buClr>
                <a:schemeClr val="dk1"/>
              </a:buClr>
              <a:buSzPts val="1400"/>
              <a:buFont typeface="Manrope"/>
              <a:buNone/>
              <a:defRPr sz="1400" b="0" i="0" u="none" strike="noStrike" cap="none">
                <a:solidFill>
                  <a:schemeClr val="dk1"/>
                </a:solidFill>
                <a:latin typeface="Manrope"/>
                <a:ea typeface="Manrope"/>
                <a:cs typeface="Manrope"/>
                <a:sym typeface="Manrope"/>
              </a:defRPr>
            </a:lvl9pPr>
          </a:lstStyle>
          <a:p>
            <a:pPr marL="0" indent="0" algn="l"/>
            <a:r>
              <a:rPr lang="en-US" dirty="0" err="1"/>
              <a:t>Lập</a:t>
            </a:r>
            <a:r>
              <a:rPr lang="en-US" dirty="0"/>
              <a:t> </a:t>
            </a:r>
            <a:r>
              <a:rPr lang="en-US" dirty="0" err="1"/>
              <a:t>trình</a:t>
            </a:r>
            <a:r>
              <a:rPr lang="en-US" dirty="0"/>
              <a:t> </a:t>
            </a:r>
            <a:r>
              <a:rPr lang="en-US" dirty="0" err="1"/>
              <a:t>chức</a:t>
            </a:r>
            <a:r>
              <a:rPr lang="en-US" dirty="0"/>
              <a:t> </a:t>
            </a:r>
            <a:r>
              <a:rPr lang="en-US" dirty="0" err="1"/>
              <a:t>năng</a:t>
            </a:r>
            <a:r>
              <a:rPr lang="en-US" dirty="0"/>
              <a:t>: BE</a:t>
            </a:r>
          </a:p>
        </p:txBody>
      </p:sp>
    </p:spTree>
    <p:extLst>
      <p:ext uri="{BB962C8B-B14F-4D97-AF65-F5344CB8AC3E}">
        <p14:creationId xmlns:p14="http://schemas.microsoft.com/office/powerpoint/2010/main" val="3319602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89"/>
        <p:cNvGrpSpPr/>
        <p:nvPr/>
      </p:nvGrpSpPr>
      <p:grpSpPr>
        <a:xfrm>
          <a:off x="0" y="0"/>
          <a:ext cx="0" cy="0"/>
          <a:chOff x="0" y="0"/>
          <a:chExt cx="0" cy="0"/>
        </a:xfrm>
      </p:grpSpPr>
      <p:grpSp>
        <p:nvGrpSpPr>
          <p:cNvPr id="1690" name="Google Shape;1690;p54"/>
          <p:cNvGrpSpPr/>
          <p:nvPr/>
        </p:nvGrpSpPr>
        <p:grpSpPr>
          <a:xfrm>
            <a:off x="-769042" y="29396"/>
            <a:ext cx="10584945" cy="6467792"/>
            <a:chOff x="-748261" y="215425"/>
            <a:chExt cx="10584945" cy="6467792"/>
          </a:xfrm>
        </p:grpSpPr>
        <p:grpSp>
          <p:nvGrpSpPr>
            <p:cNvPr id="1691" name="Google Shape;1691;p54"/>
            <p:cNvGrpSpPr/>
            <p:nvPr/>
          </p:nvGrpSpPr>
          <p:grpSpPr>
            <a:xfrm>
              <a:off x="-748261" y="954295"/>
              <a:ext cx="10584945" cy="5728921"/>
              <a:chOff x="-748261" y="954295"/>
              <a:chExt cx="10584945" cy="5728921"/>
            </a:xfrm>
          </p:grpSpPr>
          <p:grpSp>
            <p:nvGrpSpPr>
              <p:cNvPr id="1692" name="Google Shape;1692;p54"/>
              <p:cNvGrpSpPr/>
              <p:nvPr/>
            </p:nvGrpSpPr>
            <p:grpSpPr>
              <a:xfrm>
                <a:off x="-748261" y="954295"/>
                <a:ext cx="10584945" cy="5728921"/>
                <a:chOff x="-748261" y="649495"/>
                <a:chExt cx="10584945" cy="5728921"/>
              </a:xfrm>
            </p:grpSpPr>
            <p:sp>
              <p:nvSpPr>
                <p:cNvPr id="1693" name="Google Shape;1693;p54"/>
                <p:cNvSpPr/>
                <p:nvPr/>
              </p:nvSpPr>
              <p:spPr>
                <a:xfrm rot="10800000">
                  <a:off x="-748261" y="720703"/>
                  <a:ext cx="6604749" cy="5586497"/>
                </a:xfrm>
                <a:custGeom>
                  <a:avLst/>
                  <a:gdLst/>
                  <a:ahLst/>
                  <a:cxnLst/>
                  <a:rect l="l" t="t" r="r" b="b"/>
                  <a:pathLst>
                    <a:path w="225842" h="191024" extrusionOk="0">
                      <a:moveTo>
                        <a:pt x="124822" y="1"/>
                      </a:moveTo>
                      <a:cubicBezTo>
                        <a:pt x="121435" y="1"/>
                        <a:pt x="117912" y="1193"/>
                        <a:pt x="115270" y="3314"/>
                      </a:cubicBezTo>
                      <a:cubicBezTo>
                        <a:pt x="109976" y="7564"/>
                        <a:pt x="107404" y="14274"/>
                        <a:pt x="105428" y="20798"/>
                      </a:cubicBezTo>
                      <a:cubicBezTo>
                        <a:pt x="103489" y="27322"/>
                        <a:pt x="101775" y="34145"/>
                        <a:pt x="97525" y="39438"/>
                      </a:cubicBezTo>
                      <a:cubicBezTo>
                        <a:pt x="94560" y="43132"/>
                        <a:pt x="89163" y="46789"/>
                        <a:pt x="84829" y="46789"/>
                      </a:cubicBezTo>
                      <a:cubicBezTo>
                        <a:pt x="82951" y="46789"/>
                        <a:pt x="81272" y="46102"/>
                        <a:pt x="80078" y="44434"/>
                      </a:cubicBezTo>
                      <a:cubicBezTo>
                        <a:pt x="77312" y="40595"/>
                        <a:pt x="73230" y="38815"/>
                        <a:pt x="69186" y="38815"/>
                      </a:cubicBezTo>
                      <a:cubicBezTo>
                        <a:pt x="63254" y="38815"/>
                        <a:pt x="57406" y="42646"/>
                        <a:pt x="55920" y="49429"/>
                      </a:cubicBezTo>
                      <a:cubicBezTo>
                        <a:pt x="55324" y="52076"/>
                        <a:pt x="55510" y="54909"/>
                        <a:pt x="54243" y="57295"/>
                      </a:cubicBezTo>
                      <a:cubicBezTo>
                        <a:pt x="52901" y="59756"/>
                        <a:pt x="50142" y="61210"/>
                        <a:pt x="47346" y="61694"/>
                      </a:cubicBezTo>
                      <a:cubicBezTo>
                        <a:pt x="46311" y="61874"/>
                        <a:pt x="45266" y="61941"/>
                        <a:pt x="44218" y="61941"/>
                      </a:cubicBezTo>
                      <a:cubicBezTo>
                        <a:pt x="42435" y="61941"/>
                        <a:pt x="40644" y="61747"/>
                        <a:pt x="38884" y="61583"/>
                      </a:cubicBezTo>
                      <a:cubicBezTo>
                        <a:pt x="36095" y="61326"/>
                        <a:pt x="33275" y="61140"/>
                        <a:pt x="30463" y="61140"/>
                      </a:cubicBezTo>
                      <a:cubicBezTo>
                        <a:pt x="27148" y="61140"/>
                        <a:pt x="23844" y="61398"/>
                        <a:pt x="20616" y="62104"/>
                      </a:cubicBezTo>
                      <a:cubicBezTo>
                        <a:pt x="14614" y="63447"/>
                        <a:pt x="8836" y="66429"/>
                        <a:pt x="5183" y="71350"/>
                      </a:cubicBezTo>
                      <a:cubicBezTo>
                        <a:pt x="2051" y="75488"/>
                        <a:pt x="635" y="80707"/>
                        <a:pt x="374" y="85926"/>
                      </a:cubicBezTo>
                      <a:cubicBezTo>
                        <a:pt x="1" y="92152"/>
                        <a:pt x="1268" y="98564"/>
                        <a:pt x="4586" y="103821"/>
                      </a:cubicBezTo>
                      <a:cubicBezTo>
                        <a:pt x="8687" y="110307"/>
                        <a:pt x="15658" y="114594"/>
                        <a:pt x="22965" y="116980"/>
                      </a:cubicBezTo>
                      <a:cubicBezTo>
                        <a:pt x="30272" y="119404"/>
                        <a:pt x="37579" y="119180"/>
                        <a:pt x="45184" y="120336"/>
                      </a:cubicBezTo>
                      <a:cubicBezTo>
                        <a:pt x="53907" y="121640"/>
                        <a:pt x="61363" y="129096"/>
                        <a:pt x="62631" y="137857"/>
                      </a:cubicBezTo>
                      <a:cubicBezTo>
                        <a:pt x="63414" y="143337"/>
                        <a:pt x="62034" y="148855"/>
                        <a:pt x="61550" y="154335"/>
                      </a:cubicBezTo>
                      <a:cubicBezTo>
                        <a:pt x="60506" y="165780"/>
                        <a:pt x="64830" y="178753"/>
                        <a:pt x="75940" y="183786"/>
                      </a:cubicBezTo>
                      <a:cubicBezTo>
                        <a:pt x="78848" y="185053"/>
                        <a:pt x="81979" y="185762"/>
                        <a:pt x="85148" y="185874"/>
                      </a:cubicBezTo>
                      <a:cubicBezTo>
                        <a:pt x="85398" y="185884"/>
                        <a:pt x="85649" y="185889"/>
                        <a:pt x="85899" y="185889"/>
                      </a:cubicBezTo>
                      <a:cubicBezTo>
                        <a:pt x="88294" y="185889"/>
                        <a:pt x="90674" y="185409"/>
                        <a:pt x="92902" y="184531"/>
                      </a:cubicBezTo>
                      <a:cubicBezTo>
                        <a:pt x="97887" y="182516"/>
                        <a:pt x="102972" y="177853"/>
                        <a:pt x="108635" y="177853"/>
                      </a:cubicBezTo>
                      <a:cubicBezTo>
                        <a:pt x="108943" y="177853"/>
                        <a:pt x="109254" y="177867"/>
                        <a:pt x="109566" y="177896"/>
                      </a:cubicBezTo>
                      <a:cubicBezTo>
                        <a:pt x="116053" y="178529"/>
                        <a:pt x="119408" y="186060"/>
                        <a:pt x="125037" y="189303"/>
                      </a:cubicBezTo>
                      <a:cubicBezTo>
                        <a:pt x="127085" y="190490"/>
                        <a:pt x="129318" y="191023"/>
                        <a:pt x="131580" y="191023"/>
                      </a:cubicBezTo>
                      <a:cubicBezTo>
                        <a:pt x="138127" y="191023"/>
                        <a:pt x="144918" y="186555"/>
                        <a:pt x="148188" y="180542"/>
                      </a:cubicBezTo>
                      <a:cubicBezTo>
                        <a:pt x="151543" y="174279"/>
                        <a:pt x="153034" y="165854"/>
                        <a:pt x="159633" y="163207"/>
                      </a:cubicBezTo>
                      <a:cubicBezTo>
                        <a:pt x="160875" y="162713"/>
                        <a:pt x="162180" y="162492"/>
                        <a:pt x="163496" y="162492"/>
                      </a:cubicBezTo>
                      <a:cubicBezTo>
                        <a:pt x="166249" y="162492"/>
                        <a:pt x="169055" y="163460"/>
                        <a:pt x="171451" y="164922"/>
                      </a:cubicBezTo>
                      <a:cubicBezTo>
                        <a:pt x="174955" y="167084"/>
                        <a:pt x="177751" y="170253"/>
                        <a:pt x="180659" y="173161"/>
                      </a:cubicBezTo>
                      <a:cubicBezTo>
                        <a:pt x="185915" y="178418"/>
                        <a:pt x="191992" y="183189"/>
                        <a:pt x="199149" y="185240"/>
                      </a:cubicBezTo>
                      <a:cubicBezTo>
                        <a:pt x="201280" y="185839"/>
                        <a:pt x="203522" y="186151"/>
                        <a:pt x="205757" y="186151"/>
                      </a:cubicBezTo>
                      <a:cubicBezTo>
                        <a:pt x="211032" y="186151"/>
                        <a:pt x="216263" y="184414"/>
                        <a:pt x="219877" y="180617"/>
                      </a:cubicBezTo>
                      <a:cubicBezTo>
                        <a:pt x="225208" y="174988"/>
                        <a:pt x="225842" y="166115"/>
                        <a:pt x="223307" y="158771"/>
                      </a:cubicBezTo>
                      <a:cubicBezTo>
                        <a:pt x="220772" y="151464"/>
                        <a:pt x="215590" y="145350"/>
                        <a:pt x="210371" y="139684"/>
                      </a:cubicBezTo>
                      <a:cubicBezTo>
                        <a:pt x="207686" y="136776"/>
                        <a:pt x="204928" y="133868"/>
                        <a:pt x="203138" y="130401"/>
                      </a:cubicBezTo>
                      <a:cubicBezTo>
                        <a:pt x="201349" y="126897"/>
                        <a:pt x="200641" y="122610"/>
                        <a:pt x="202206" y="119031"/>
                      </a:cubicBezTo>
                      <a:cubicBezTo>
                        <a:pt x="204331" y="114184"/>
                        <a:pt x="209849" y="111798"/>
                        <a:pt x="212943" y="107511"/>
                      </a:cubicBezTo>
                      <a:cubicBezTo>
                        <a:pt x="216745" y="102143"/>
                        <a:pt x="215739" y="93867"/>
                        <a:pt x="210706" y="89580"/>
                      </a:cubicBezTo>
                      <a:cubicBezTo>
                        <a:pt x="205562" y="85255"/>
                        <a:pt x="197733" y="85143"/>
                        <a:pt x="192886" y="80483"/>
                      </a:cubicBezTo>
                      <a:cubicBezTo>
                        <a:pt x="188525" y="76233"/>
                        <a:pt x="187928" y="69337"/>
                        <a:pt x="188897" y="63297"/>
                      </a:cubicBezTo>
                      <a:cubicBezTo>
                        <a:pt x="189867" y="57295"/>
                        <a:pt x="192178" y="51480"/>
                        <a:pt x="192514" y="45366"/>
                      </a:cubicBezTo>
                      <a:cubicBezTo>
                        <a:pt x="192886" y="39289"/>
                        <a:pt x="190724" y="32430"/>
                        <a:pt x="185281" y="29708"/>
                      </a:cubicBezTo>
                      <a:cubicBezTo>
                        <a:pt x="183531" y="28833"/>
                        <a:pt x="181667" y="28473"/>
                        <a:pt x="179761" y="28473"/>
                      </a:cubicBezTo>
                      <a:cubicBezTo>
                        <a:pt x="175819" y="28473"/>
                        <a:pt x="171702" y="30013"/>
                        <a:pt x="168058" y="31721"/>
                      </a:cubicBezTo>
                      <a:cubicBezTo>
                        <a:pt x="163434" y="33922"/>
                        <a:pt x="158564" y="36423"/>
                        <a:pt x="153565" y="36423"/>
                      </a:cubicBezTo>
                      <a:cubicBezTo>
                        <a:pt x="152721" y="36423"/>
                        <a:pt x="151872" y="36351"/>
                        <a:pt x="151021" y="36195"/>
                      </a:cubicBezTo>
                      <a:cubicBezTo>
                        <a:pt x="142633" y="34629"/>
                        <a:pt x="137973" y="25384"/>
                        <a:pt x="136967" y="16921"/>
                      </a:cubicBezTo>
                      <a:cubicBezTo>
                        <a:pt x="136408" y="12373"/>
                        <a:pt x="136408" y="7452"/>
                        <a:pt x="133574" y="3873"/>
                      </a:cubicBezTo>
                      <a:cubicBezTo>
                        <a:pt x="131483" y="1203"/>
                        <a:pt x="128221" y="1"/>
                        <a:pt x="1248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54"/>
                <p:cNvSpPr/>
                <p:nvPr/>
              </p:nvSpPr>
              <p:spPr>
                <a:xfrm flipH="1">
                  <a:off x="3888875" y="649495"/>
                  <a:ext cx="5947808" cy="5728921"/>
                </a:xfrm>
                <a:custGeom>
                  <a:avLst/>
                  <a:gdLst/>
                  <a:ahLst/>
                  <a:cxnLst/>
                  <a:rect l="l" t="t" r="r" b="b"/>
                  <a:pathLst>
                    <a:path w="192439" h="185357" extrusionOk="0">
                      <a:moveTo>
                        <a:pt x="112964" y="1"/>
                      </a:moveTo>
                      <a:cubicBezTo>
                        <a:pt x="109203" y="1"/>
                        <a:pt x="105436" y="1180"/>
                        <a:pt x="102184" y="3131"/>
                      </a:cubicBezTo>
                      <a:cubicBezTo>
                        <a:pt x="97226" y="6113"/>
                        <a:pt x="93461" y="10699"/>
                        <a:pt x="89099" y="14501"/>
                      </a:cubicBezTo>
                      <a:cubicBezTo>
                        <a:pt x="85126" y="17999"/>
                        <a:pt x="80193" y="21002"/>
                        <a:pt x="75007" y="21002"/>
                      </a:cubicBezTo>
                      <a:cubicBezTo>
                        <a:pt x="74500" y="21002"/>
                        <a:pt x="73990" y="20973"/>
                        <a:pt x="73479" y="20913"/>
                      </a:cubicBezTo>
                      <a:cubicBezTo>
                        <a:pt x="68893" y="20354"/>
                        <a:pt x="65016" y="17446"/>
                        <a:pt x="61102" y="14986"/>
                      </a:cubicBezTo>
                      <a:cubicBezTo>
                        <a:pt x="57969" y="13047"/>
                        <a:pt x="54359" y="11274"/>
                        <a:pt x="50749" y="11274"/>
                      </a:cubicBezTo>
                      <a:cubicBezTo>
                        <a:pt x="49848" y="11274"/>
                        <a:pt x="48947" y="11385"/>
                        <a:pt x="48054" y="11631"/>
                      </a:cubicBezTo>
                      <a:cubicBezTo>
                        <a:pt x="44400" y="12637"/>
                        <a:pt x="41642" y="15806"/>
                        <a:pt x="40262" y="19347"/>
                      </a:cubicBezTo>
                      <a:cubicBezTo>
                        <a:pt x="38920" y="22889"/>
                        <a:pt x="38771" y="26766"/>
                        <a:pt x="38883" y="30569"/>
                      </a:cubicBezTo>
                      <a:cubicBezTo>
                        <a:pt x="39107" y="37615"/>
                        <a:pt x="38920" y="46375"/>
                        <a:pt x="34186" y="51595"/>
                      </a:cubicBezTo>
                      <a:cubicBezTo>
                        <a:pt x="31576" y="54502"/>
                        <a:pt x="27811" y="56180"/>
                        <a:pt x="25388" y="59274"/>
                      </a:cubicBezTo>
                      <a:cubicBezTo>
                        <a:pt x="21846" y="63785"/>
                        <a:pt x="22107" y="70234"/>
                        <a:pt x="23151" y="75901"/>
                      </a:cubicBezTo>
                      <a:cubicBezTo>
                        <a:pt x="24157" y="81605"/>
                        <a:pt x="25760" y="87458"/>
                        <a:pt x="24307" y="93050"/>
                      </a:cubicBezTo>
                      <a:cubicBezTo>
                        <a:pt x="21548" y="103674"/>
                        <a:pt x="9059" y="108931"/>
                        <a:pt x="4511" y="118922"/>
                      </a:cubicBezTo>
                      <a:cubicBezTo>
                        <a:pt x="0" y="128727"/>
                        <a:pt x="4362" y="140321"/>
                        <a:pt x="14204" y="144757"/>
                      </a:cubicBezTo>
                      <a:cubicBezTo>
                        <a:pt x="22144" y="148336"/>
                        <a:pt x="31464" y="146248"/>
                        <a:pt x="40039" y="147963"/>
                      </a:cubicBezTo>
                      <a:cubicBezTo>
                        <a:pt x="49209" y="149827"/>
                        <a:pt x="59536" y="155568"/>
                        <a:pt x="61064" y="164813"/>
                      </a:cubicBezTo>
                      <a:cubicBezTo>
                        <a:pt x="61661" y="168653"/>
                        <a:pt x="62332" y="172568"/>
                        <a:pt x="64233" y="175997"/>
                      </a:cubicBezTo>
                      <a:cubicBezTo>
                        <a:pt x="66134" y="179390"/>
                        <a:pt x="69564" y="182186"/>
                        <a:pt x="73441" y="182260"/>
                      </a:cubicBezTo>
                      <a:cubicBezTo>
                        <a:pt x="73487" y="182261"/>
                        <a:pt x="73532" y="182261"/>
                        <a:pt x="73577" y="182261"/>
                      </a:cubicBezTo>
                      <a:cubicBezTo>
                        <a:pt x="78287" y="182261"/>
                        <a:pt x="82117" y="178421"/>
                        <a:pt x="84961" y="174618"/>
                      </a:cubicBezTo>
                      <a:cubicBezTo>
                        <a:pt x="87831" y="170778"/>
                        <a:pt x="90627" y="166416"/>
                        <a:pt x="95101" y="164776"/>
                      </a:cubicBezTo>
                      <a:cubicBezTo>
                        <a:pt x="96376" y="164311"/>
                        <a:pt x="97693" y="164101"/>
                        <a:pt x="99017" y="164101"/>
                      </a:cubicBezTo>
                      <a:cubicBezTo>
                        <a:pt x="102998" y="164101"/>
                        <a:pt x="107048" y="165996"/>
                        <a:pt x="110236" y="168541"/>
                      </a:cubicBezTo>
                      <a:cubicBezTo>
                        <a:pt x="114449" y="171934"/>
                        <a:pt x="117730" y="176407"/>
                        <a:pt x="121793" y="179986"/>
                      </a:cubicBezTo>
                      <a:cubicBezTo>
                        <a:pt x="125211" y="182969"/>
                        <a:pt x="129587" y="185357"/>
                        <a:pt x="134015" y="185357"/>
                      </a:cubicBezTo>
                      <a:cubicBezTo>
                        <a:pt x="134900" y="185357"/>
                        <a:pt x="135786" y="185261"/>
                        <a:pt x="136668" y="185056"/>
                      </a:cubicBezTo>
                      <a:cubicBezTo>
                        <a:pt x="142223" y="183789"/>
                        <a:pt x="146062" y="178458"/>
                        <a:pt x="147479" y="172903"/>
                      </a:cubicBezTo>
                      <a:cubicBezTo>
                        <a:pt x="148896" y="167386"/>
                        <a:pt x="148411" y="161570"/>
                        <a:pt x="148299" y="155866"/>
                      </a:cubicBezTo>
                      <a:cubicBezTo>
                        <a:pt x="148225" y="150125"/>
                        <a:pt x="148672" y="144160"/>
                        <a:pt x="151654" y="139277"/>
                      </a:cubicBezTo>
                      <a:cubicBezTo>
                        <a:pt x="156240" y="131895"/>
                        <a:pt x="165336" y="129025"/>
                        <a:pt x="173463" y="125856"/>
                      </a:cubicBezTo>
                      <a:cubicBezTo>
                        <a:pt x="181590" y="122724"/>
                        <a:pt x="190351" y="117543"/>
                        <a:pt x="191693" y="108931"/>
                      </a:cubicBezTo>
                      <a:cubicBezTo>
                        <a:pt x="192438" y="104234"/>
                        <a:pt x="190649" y="99350"/>
                        <a:pt x="187517" y="95771"/>
                      </a:cubicBezTo>
                      <a:cubicBezTo>
                        <a:pt x="184386" y="92155"/>
                        <a:pt x="180024" y="89806"/>
                        <a:pt x="175476" y="88352"/>
                      </a:cubicBezTo>
                      <a:cubicBezTo>
                        <a:pt x="172978" y="87570"/>
                        <a:pt x="170331" y="87048"/>
                        <a:pt x="168057" y="85780"/>
                      </a:cubicBezTo>
                      <a:cubicBezTo>
                        <a:pt x="165746" y="84513"/>
                        <a:pt x="163770" y="82276"/>
                        <a:pt x="163658" y="79629"/>
                      </a:cubicBezTo>
                      <a:cubicBezTo>
                        <a:pt x="163547" y="76087"/>
                        <a:pt x="166715" y="73441"/>
                        <a:pt x="169399" y="71092"/>
                      </a:cubicBezTo>
                      <a:cubicBezTo>
                        <a:pt x="173649" y="67401"/>
                        <a:pt x="177415" y="63151"/>
                        <a:pt x="180583" y="58417"/>
                      </a:cubicBezTo>
                      <a:cubicBezTo>
                        <a:pt x="183491" y="54055"/>
                        <a:pt x="185914" y="48873"/>
                        <a:pt x="184759" y="43766"/>
                      </a:cubicBezTo>
                      <a:cubicBezTo>
                        <a:pt x="183417" y="37615"/>
                        <a:pt x="177191" y="33626"/>
                        <a:pt x="171003" y="32619"/>
                      </a:cubicBezTo>
                      <a:cubicBezTo>
                        <a:pt x="169455" y="32377"/>
                        <a:pt x="167901" y="32277"/>
                        <a:pt x="166343" y="32277"/>
                      </a:cubicBezTo>
                      <a:cubicBezTo>
                        <a:pt x="161669" y="32277"/>
                        <a:pt x="156957" y="33178"/>
                        <a:pt x="152288" y="33849"/>
                      </a:cubicBezTo>
                      <a:cubicBezTo>
                        <a:pt x="151063" y="34019"/>
                        <a:pt x="149896" y="34088"/>
                        <a:pt x="148762" y="34088"/>
                      </a:cubicBezTo>
                      <a:cubicBezTo>
                        <a:pt x="144166" y="34088"/>
                        <a:pt x="140126" y="32955"/>
                        <a:pt x="135102" y="32805"/>
                      </a:cubicBezTo>
                      <a:cubicBezTo>
                        <a:pt x="132120" y="32731"/>
                        <a:pt x="129622" y="30270"/>
                        <a:pt x="128578" y="27474"/>
                      </a:cubicBezTo>
                      <a:cubicBezTo>
                        <a:pt x="127497" y="24678"/>
                        <a:pt x="127609" y="21584"/>
                        <a:pt x="127758" y="18602"/>
                      </a:cubicBezTo>
                      <a:cubicBezTo>
                        <a:pt x="127907" y="15657"/>
                        <a:pt x="128093" y="12600"/>
                        <a:pt x="127236" y="9729"/>
                      </a:cubicBezTo>
                      <a:cubicBezTo>
                        <a:pt x="125819" y="4957"/>
                        <a:pt x="121383" y="1416"/>
                        <a:pt x="116537" y="372"/>
                      </a:cubicBezTo>
                      <a:cubicBezTo>
                        <a:pt x="115358" y="120"/>
                        <a:pt x="114161" y="1"/>
                        <a:pt x="1129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5" name="Google Shape;1695;p54"/>
              <p:cNvGrpSpPr/>
              <p:nvPr/>
            </p:nvGrpSpPr>
            <p:grpSpPr>
              <a:xfrm>
                <a:off x="4187931" y="1152403"/>
                <a:ext cx="1324899" cy="504446"/>
                <a:chOff x="4187931" y="1152403"/>
                <a:chExt cx="1324899" cy="504446"/>
              </a:xfrm>
            </p:grpSpPr>
            <p:sp>
              <p:nvSpPr>
                <p:cNvPr id="1696" name="Google Shape;1696;p54"/>
                <p:cNvSpPr/>
                <p:nvPr/>
              </p:nvSpPr>
              <p:spPr>
                <a:xfrm flipH="1">
                  <a:off x="4187931" y="1152403"/>
                  <a:ext cx="369957" cy="369402"/>
                </a:xfrm>
                <a:custGeom>
                  <a:avLst/>
                  <a:gdLst/>
                  <a:ahLst/>
                  <a:cxnLst/>
                  <a:rect l="l" t="t" r="r" b="b"/>
                  <a:pathLst>
                    <a:path w="24672" h="24635" extrusionOk="0">
                      <a:moveTo>
                        <a:pt x="12318" y="1"/>
                      </a:moveTo>
                      <a:cubicBezTo>
                        <a:pt x="5536" y="1"/>
                        <a:pt x="1" y="5499"/>
                        <a:pt x="1" y="12318"/>
                      </a:cubicBezTo>
                      <a:cubicBezTo>
                        <a:pt x="1" y="19136"/>
                        <a:pt x="5536" y="24635"/>
                        <a:pt x="12318" y="24635"/>
                      </a:cubicBezTo>
                      <a:cubicBezTo>
                        <a:pt x="19137" y="24635"/>
                        <a:pt x="24672" y="19136"/>
                        <a:pt x="24672" y="12318"/>
                      </a:cubicBezTo>
                      <a:cubicBezTo>
                        <a:pt x="24672" y="5499"/>
                        <a:pt x="19137" y="1"/>
                        <a:pt x="123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54"/>
                <p:cNvSpPr/>
                <p:nvPr/>
              </p:nvSpPr>
              <p:spPr>
                <a:xfrm flipH="1">
                  <a:off x="5262285" y="1406680"/>
                  <a:ext cx="250544" cy="250168"/>
                </a:xfrm>
                <a:custGeom>
                  <a:avLst/>
                  <a:gdLst/>
                  <a:ahLst/>
                  <a:cxnLst/>
                  <a:rect l="l" t="t" r="r" b="b"/>
                  <a:pathLst>
                    <a:path w="24672" h="24635" extrusionOk="0">
                      <a:moveTo>
                        <a:pt x="12318" y="1"/>
                      </a:moveTo>
                      <a:cubicBezTo>
                        <a:pt x="5536" y="1"/>
                        <a:pt x="1" y="5499"/>
                        <a:pt x="1" y="12318"/>
                      </a:cubicBezTo>
                      <a:cubicBezTo>
                        <a:pt x="1" y="19136"/>
                        <a:pt x="5536" y="24635"/>
                        <a:pt x="12318" y="24635"/>
                      </a:cubicBezTo>
                      <a:cubicBezTo>
                        <a:pt x="19137" y="24635"/>
                        <a:pt x="24672" y="19136"/>
                        <a:pt x="24672" y="12318"/>
                      </a:cubicBezTo>
                      <a:cubicBezTo>
                        <a:pt x="24672" y="5499"/>
                        <a:pt x="19137" y="1"/>
                        <a:pt x="123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98" name="Google Shape;1698;p54"/>
            <p:cNvGrpSpPr/>
            <p:nvPr/>
          </p:nvGrpSpPr>
          <p:grpSpPr>
            <a:xfrm flipH="1">
              <a:off x="6918950" y="215425"/>
              <a:ext cx="1941490" cy="1188849"/>
              <a:chOff x="6918950" y="215425"/>
              <a:chExt cx="1941490" cy="1188849"/>
            </a:xfrm>
          </p:grpSpPr>
          <p:sp>
            <p:nvSpPr>
              <p:cNvPr id="1699" name="Google Shape;1699;p54"/>
              <p:cNvSpPr/>
              <p:nvPr/>
            </p:nvSpPr>
            <p:spPr>
              <a:xfrm>
                <a:off x="6918950" y="215425"/>
                <a:ext cx="1065232" cy="1064657"/>
              </a:xfrm>
              <a:custGeom>
                <a:avLst/>
                <a:gdLst/>
                <a:ahLst/>
                <a:cxnLst/>
                <a:rect l="l" t="t" r="r" b="b"/>
                <a:pathLst>
                  <a:path w="68625" h="68588" extrusionOk="0">
                    <a:moveTo>
                      <a:pt x="34526" y="19446"/>
                    </a:moveTo>
                    <a:cubicBezTo>
                      <a:pt x="36615" y="19446"/>
                      <a:pt x="38722" y="19849"/>
                      <a:pt x="40728" y="20676"/>
                    </a:cubicBezTo>
                    <a:cubicBezTo>
                      <a:pt x="46776" y="23168"/>
                      <a:pt x="50699" y="29070"/>
                      <a:pt x="50699" y="35596"/>
                    </a:cubicBezTo>
                    <a:cubicBezTo>
                      <a:pt x="50699" y="44540"/>
                      <a:pt x="43440" y="51762"/>
                      <a:pt x="34533" y="51762"/>
                    </a:cubicBezTo>
                    <a:cubicBezTo>
                      <a:pt x="28007" y="51762"/>
                      <a:pt x="22105" y="47839"/>
                      <a:pt x="19613" y="41791"/>
                    </a:cubicBezTo>
                    <a:cubicBezTo>
                      <a:pt x="17083" y="35742"/>
                      <a:pt x="18476" y="28814"/>
                      <a:pt x="23095" y="24195"/>
                    </a:cubicBezTo>
                    <a:cubicBezTo>
                      <a:pt x="26182" y="21083"/>
                      <a:pt x="30317" y="19446"/>
                      <a:pt x="34526" y="19446"/>
                    </a:cubicBezTo>
                    <a:close/>
                    <a:moveTo>
                      <a:pt x="30280" y="1"/>
                    </a:moveTo>
                    <a:lnTo>
                      <a:pt x="28337" y="11841"/>
                    </a:lnTo>
                    <a:cubicBezTo>
                      <a:pt x="26028" y="12428"/>
                      <a:pt x="23828" y="13344"/>
                      <a:pt x="21812" y="14590"/>
                    </a:cubicBezTo>
                    <a:lnTo>
                      <a:pt x="12208" y="7845"/>
                    </a:lnTo>
                    <a:lnTo>
                      <a:pt x="7039" y="13124"/>
                    </a:lnTo>
                    <a:lnTo>
                      <a:pt x="13821" y="22399"/>
                    </a:lnTo>
                    <a:cubicBezTo>
                      <a:pt x="12464" y="24525"/>
                      <a:pt x="11438" y="26871"/>
                      <a:pt x="10778" y="29327"/>
                    </a:cubicBezTo>
                    <a:lnTo>
                      <a:pt x="1" y="31160"/>
                    </a:lnTo>
                    <a:lnTo>
                      <a:pt x="37" y="38565"/>
                    </a:lnTo>
                    <a:lnTo>
                      <a:pt x="10412" y="40178"/>
                    </a:lnTo>
                    <a:cubicBezTo>
                      <a:pt x="10961" y="43037"/>
                      <a:pt x="11988" y="45786"/>
                      <a:pt x="13491" y="48279"/>
                    </a:cubicBezTo>
                    <a:lnTo>
                      <a:pt x="7809" y="56307"/>
                    </a:lnTo>
                    <a:lnTo>
                      <a:pt x="13088" y="61513"/>
                    </a:lnTo>
                    <a:lnTo>
                      <a:pt x="20749" y="55941"/>
                    </a:lnTo>
                    <a:cubicBezTo>
                      <a:pt x="23425" y="57737"/>
                      <a:pt x="26431" y="59020"/>
                      <a:pt x="29584" y="59680"/>
                    </a:cubicBezTo>
                    <a:lnTo>
                      <a:pt x="31087" y="68588"/>
                    </a:lnTo>
                    <a:lnTo>
                      <a:pt x="38492" y="68551"/>
                    </a:lnTo>
                    <a:lnTo>
                      <a:pt x="39921" y="59570"/>
                    </a:lnTo>
                    <a:cubicBezTo>
                      <a:pt x="43147" y="58837"/>
                      <a:pt x="46190" y="57480"/>
                      <a:pt x="48866" y="55537"/>
                    </a:cubicBezTo>
                    <a:lnTo>
                      <a:pt x="56271" y="60816"/>
                    </a:lnTo>
                    <a:lnTo>
                      <a:pt x="61513" y="55574"/>
                    </a:lnTo>
                    <a:lnTo>
                      <a:pt x="55868" y="47766"/>
                    </a:lnTo>
                    <a:cubicBezTo>
                      <a:pt x="57371" y="45127"/>
                      <a:pt x="58397" y="42194"/>
                      <a:pt x="58837" y="39188"/>
                    </a:cubicBezTo>
                    <a:lnTo>
                      <a:pt x="68625" y="37575"/>
                    </a:lnTo>
                    <a:lnTo>
                      <a:pt x="68625" y="30170"/>
                    </a:lnTo>
                    <a:lnTo>
                      <a:pt x="58067" y="28447"/>
                    </a:lnTo>
                    <a:cubicBezTo>
                      <a:pt x="57297" y="25918"/>
                      <a:pt x="56088" y="23498"/>
                      <a:pt x="54548" y="21336"/>
                    </a:cubicBezTo>
                    <a:lnTo>
                      <a:pt x="60963" y="12391"/>
                    </a:lnTo>
                    <a:lnTo>
                      <a:pt x="55684" y="7149"/>
                    </a:lnTo>
                    <a:lnTo>
                      <a:pt x="46190" y="14004"/>
                    </a:lnTo>
                    <a:cubicBezTo>
                      <a:pt x="44100" y="12868"/>
                      <a:pt x="41864" y="12061"/>
                      <a:pt x="39555" y="11584"/>
                    </a:cubicBezTo>
                    <a:lnTo>
                      <a:pt x="3768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54"/>
              <p:cNvSpPr/>
              <p:nvPr/>
            </p:nvSpPr>
            <p:spPr>
              <a:xfrm>
                <a:off x="7884556" y="428948"/>
                <a:ext cx="975884" cy="975325"/>
              </a:xfrm>
              <a:custGeom>
                <a:avLst/>
                <a:gdLst/>
                <a:ahLst/>
                <a:cxnLst/>
                <a:rect l="l" t="t" r="r" b="b"/>
                <a:pathLst>
                  <a:path w="62869" h="62833" extrusionOk="0">
                    <a:moveTo>
                      <a:pt x="31669" y="17817"/>
                    </a:moveTo>
                    <a:cubicBezTo>
                      <a:pt x="33576" y="17817"/>
                      <a:pt x="35495" y="18187"/>
                      <a:pt x="37318" y="18953"/>
                    </a:cubicBezTo>
                    <a:cubicBezTo>
                      <a:pt x="42853" y="21226"/>
                      <a:pt x="46483" y="26614"/>
                      <a:pt x="46483" y="32626"/>
                    </a:cubicBezTo>
                    <a:cubicBezTo>
                      <a:pt x="46483" y="40795"/>
                      <a:pt x="39857" y="47426"/>
                      <a:pt x="31655" y="47436"/>
                    </a:cubicBezTo>
                    <a:lnTo>
                      <a:pt x="31655" y="47436"/>
                    </a:lnTo>
                    <a:cubicBezTo>
                      <a:pt x="25650" y="47429"/>
                      <a:pt x="20270" y="43802"/>
                      <a:pt x="17999" y="38272"/>
                    </a:cubicBezTo>
                    <a:cubicBezTo>
                      <a:pt x="15690" y="32773"/>
                      <a:pt x="16973" y="26395"/>
                      <a:pt x="21189" y="22142"/>
                    </a:cubicBezTo>
                    <a:cubicBezTo>
                      <a:pt x="24031" y="19324"/>
                      <a:pt x="27824" y="17817"/>
                      <a:pt x="31669" y="17817"/>
                    </a:cubicBezTo>
                    <a:close/>
                    <a:moveTo>
                      <a:pt x="27750" y="1"/>
                    </a:moveTo>
                    <a:lnTo>
                      <a:pt x="25991" y="10852"/>
                    </a:lnTo>
                    <a:cubicBezTo>
                      <a:pt x="23865" y="11401"/>
                      <a:pt x="21848" y="12245"/>
                      <a:pt x="19979" y="13381"/>
                    </a:cubicBezTo>
                    <a:lnTo>
                      <a:pt x="11218" y="7186"/>
                    </a:lnTo>
                    <a:lnTo>
                      <a:pt x="6452" y="12061"/>
                    </a:lnTo>
                    <a:lnTo>
                      <a:pt x="12684" y="20529"/>
                    </a:lnTo>
                    <a:cubicBezTo>
                      <a:pt x="11437" y="22472"/>
                      <a:pt x="10484" y="24635"/>
                      <a:pt x="9898" y="26871"/>
                    </a:cubicBezTo>
                    <a:lnTo>
                      <a:pt x="0" y="28557"/>
                    </a:lnTo>
                    <a:lnTo>
                      <a:pt x="73" y="35339"/>
                    </a:lnTo>
                    <a:lnTo>
                      <a:pt x="9531" y="36805"/>
                    </a:lnTo>
                    <a:cubicBezTo>
                      <a:pt x="10044" y="39445"/>
                      <a:pt x="10998" y="41938"/>
                      <a:pt x="12391" y="44247"/>
                    </a:cubicBezTo>
                    <a:lnTo>
                      <a:pt x="7185" y="51579"/>
                    </a:lnTo>
                    <a:lnTo>
                      <a:pt x="11987" y="56344"/>
                    </a:lnTo>
                    <a:lnTo>
                      <a:pt x="19026" y="51212"/>
                    </a:lnTo>
                    <a:cubicBezTo>
                      <a:pt x="21482" y="52898"/>
                      <a:pt x="24231" y="54071"/>
                      <a:pt x="27127" y="54658"/>
                    </a:cubicBezTo>
                    <a:lnTo>
                      <a:pt x="28520" y="62833"/>
                    </a:lnTo>
                    <a:lnTo>
                      <a:pt x="35302" y="62796"/>
                    </a:lnTo>
                    <a:lnTo>
                      <a:pt x="36622" y="54548"/>
                    </a:lnTo>
                    <a:cubicBezTo>
                      <a:pt x="39554" y="53888"/>
                      <a:pt x="42340" y="52642"/>
                      <a:pt x="44796" y="50882"/>
                    </a:cubicBezTo>
                    <a:lnTo>
                      <a:pt x="51578" y="55721"/>
                    </a:lnTo>
                    <a:lnTo>
                      <a:pt x="56344" y="50919"/>
                    </a:lnTo>
                    <a:lnTo>
                      <a:pt x="51175" y="43770"/>
                    </a:lnTo>
                    <a:cubicBezTo>
                      <a:pt x="52568" y="41351"/>
                      <a:pt x="53521" y="38675"/>
                      <a:pt x="53924" y="35889"/>
                    </a:cubicBezTo>
                    <a:lnTo>
                      <a:pt x="62869" y="34423"/>
                    </a:lnTo>
                    <a:lnTo>
                      <a:pt x="62869" y="27641"/>
                    </a:lnTo>
                    <a:lnTo>
                      <a:pt x="53191" y="26065"/>
                    </a:lnTo>
                    <a:cubicBezTo>
                      <a:pt x="52495" y="23719"/>
                      <a:pt x="51395" y="21519"/>
                      <a:pt x="49965" y="19539"/>
                    </a:cubicBezTo>
                    <a:lnTo>
                      <a:pt x="55867" y="11365"/>
                    </a:lnTo>
                    <a:lnTo>
                      <a:pt x="51028" y="6563"/>
                    </a:lnTo>
                    <a:lnTo>
                      <a:pt x="42340" y="12831"/>
                    </a:lnTo>
                    <a:cubicBezTo>
                      <a:pt x="40434" y="11768"/>
                      <a:pt x="38381" y="11035"/>
                      <a:pt x="36255" y="10595"/>
                    </a:cubicBezTo>
                    <a:lnTo>
                      <a:pt x="345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01" name="Google Shape;1701;p54"/>
            <p:cNvSpPr/>
            <p:nvPr/>
          </p:nvSpPr>
          <p:spPr>
            <a:xfrm flipH="1">
              <a:off x="890310" y="1114030"/>
              <a:ext cx="250544" cy="250168"/>
            </a:xfrm>
            <a:custGeom>
              <a:avLst/>
              <a:gdLst/>
              <a:ahLst/>
              <a:cxnLst/>
              <a:rect l="l" t="t" r="r" b="b"/>
              <a:pathLst>
                <a:path w="24672" h="24635" extrusionOk="0">
                  <a:moveTo>
                    <a:pt x="12318" y="1"/>
                  </a:moveTo>
                  <a:cubicBezTo>
                    <a:pt x="5536" y="1"/>
                    <a:pt x="1" y="5499"/>
                    <a:pt x="1" y="12318"/>
                  </a:cubicBezTo>
                  <a:cubicBezTo>
                    <a:pt x="1" y="19136"/>
                    <a:pt x="5536" y="24635"/>
                    <a:pt x="12318" y="24635"/>
                  </a:cubicBezTo>
                  <a:cubicBezTo>
                    <a:pt x="19137" y="24635"/>
                    <a:pt x="24672" y="19136"/>
                    <a:pt x="24672" y="12318"/>
                  </a:cubicBezTo>
                  <a:cubicBezTo>
                    <a:pt x="24672" y="5499"/>
                    <a:pt x="19137" y="1"/>
                    <a:pt x="123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07" name="Google Shape;1707;p54"/>
          <p:cNvSpPr txBox="1">
            <a:spLocks noGrp="1"/>
          </p:cNvSpPr>
          <p:nvPr>
            <p:ph type="subTitle" idx="6"/>
          </p:nvPr>
        </p:nvSpPr>
        <p:spPr>
          <a:xfrm flipH="1">
            <a:off x="631535" y="2384267"/>
            <a:ext cx="3318300" cy="529200"/>
          </a:xfrm>
          <a:prstGeom prst="rect">
            <a:avLst/>
          </a:prstGeom>
        </p:spPr>
        <p:txBody>
          <a:bodyPr spcFirstLastPara="1" wrap="square" lIns="91425" tIns="91425" rIns="91425" bIns="0" anchor="t" anchorCtr="0">
            <a:noAutofit/>
          </a:bodyPr>
          <a:lstStyle/>
          <a:p>
            <a:pPr marL="0" lvl="0" indent="0" algn="l" rtl="0">
              <a:spcBef>
                <a:spcPts val="0"/>
              </a:spcBef>
              <a:spcAft>
                <a:spcPts val="0"/>
              </a:spcAft>
              <a:buNone/>
            </a:pPr>
            <a:r>
              <a:rPr lang="en-US" dirty="0"/>
              <a:t>T</a:t>
            </a:r>
            <a:r>
              <a:rPr lang="en" dirty="0"/>
              <a:t>uần 14</a:t>
            </a:r>
            <a:endParaRPr dirty="0"/>
          </a:p>
        </p:txBody>
      </p:sp>
      <p:sp>
        <p:nvSpPr>
          <p:cNvPr id="1710" name="Google Shape;1710;p54"/>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Bảng phân công nhiệm vụ</a:t>
            </a:r>
            <a:endParaRPr b="1" dirty="0"/>
          </a:p>
        </p:txBody>
      </p:sp>
      <p:sp>
        <p:nvSpPr>
          <p:cNvPr id="1712" name="Google Shape;1712;p54"/>
          <p:cNvSpPr txBox="1">
            <a:spLocks noGrp="1"/>
          </p:cNvSpPr>
          <p:nvPr>
            <p:ph type="subTitle" idx="13"/>
          </p:nvPr>
        </p:nvSpPr>
        <p:spPr>
          <a:xfrm>
            <a:off x="5265428" y="3350943"/>
            <a:ext cx="3318300" cy="435874"/>
          </a:xfrm>
          <a:prstGeom prst="rect">
            <a:avLst/>
          </a:prstGeom>
        </p:spPr>
        <p:txBody>
          <a:bodyPr spcFirstLastPara="1" wrap="square" lIns="91425" tIns="91425" rIns="91425" bIns="0" anchor="t" anchorCtr="0">
            <a:noAutofit/>
          </a:bodyPr>
          <a:lstStyle/>
          <a:p>
            <a:pPr marL="0" lvl="0" indent="0" algn="l" rtl="0">
              <a:spcBef>
                <a:spcPts val="0"/>
              </a:spcBef>
              <a:spcAft>
                <a:spcPts val="0"/>
              </a:spcAft>
              <a:buNone/>
            </a:pPr>
            <a:r>
              <a:rPr lang="en" dirty="0"/>
              <a:t>Tuần 15</a:t>
            </a:r>
            <a:endParaRPr dirty="0"/>
          </a:p>
        </p:txBody>
      </p:sp>
      <p:sp>
        <p:nvSpPr>
          <p:cNvPr id="12" name="Google Shape;1702;p54">
            <a:extLst>
              <a:ext uri="{FF2B5EF4-FFF2-40B4-BE49-F238E27FC236}">
                <a16:creationId xmlns:a16="http://schemas.microsoft.com/office/drawing/2014/main" id="{D480CF4C-4E54-9AF3-77DA-07A61F5FF69B}"/>
              </a:ext>
            </a:extLst>
          </p:cNvPr>
          <p:cNvSpPr txBox="1">
            <a:spLocks/>
          </p:cNvSpPr>
          <p:nvPr/>
        </p:nvSpPr>
        <p:spPr>
          <a:xfrm>
            <a:off x="631485" y="2823298"/>
            <a:ext cx="3318300" cy="54855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Manrope"/>
              <a:buNone/>
              <a:defRPr sz="1400" b="0" i="0" u="none" strike="noStrike" cap="none">
                <a:solidFill>
                  <a:schemeClr val="dk1"/>
                </a:solidFill>
                <a:latin typeface="Manrope"/>
                <a:ea typeface="Manrope"/>
                <a:cs typeface="Manrope"/>
                <a:sym typeface="Manrope"/>
              </a:defRPr>
            </a:lvl1pPr>
            <a:lvl2pPr marL="914400" marR="0" lvl="1" indent="-317500" algn="ctr" rtl="0">
              <a:lnSpc>
                <a:spcPct val="100000"/>
              </a:lnSpc>
              <a:spcBef>
                <a:spcPts val="0"/>
              </a:spcBef>
              <a:spcAft>
                <a:spcPts val="0"/>
              </a:spcAft>
              <a:buClr>
                <a:schemeClr val="dk1"/>
              </a:buClr>
              <a:buSzPts val="1400"/>
              <a:buFont typeface="Manrope"/>
              <a:buNone/>
              <a:defRPr sz="1400" b="0" i="0" u="none" strike="noStrike" cap="none">
                <a:solidFill>
                  <a:schemeClr val="dk1"/>
                </a:solidFill>
                <a:latin typeface="Manrope"/>
                <a:ea typeface="Manrope"/>
                <a:cs typeface="Manrope"/>
                <a:sym typeface="Manrope"/>
              </a:defRPr>
            </a:lvl2pPr>
            <a:lvl3pPr marL="1371600" marR="0" lvl="2" indent="-317500" algn="ctr" rtl="0">
              <a:lnSpc>
                <a:spcPct val="100000"/>
              </a:lnSpc>
              <a:spcBef>
                <a:spcPts val="0"/>
              </a:spcBef>
              <a:spcAft>
                <a:spcPts val="0"/>
              </a:spcAft>
              <a:buClr>
                <a:schemeClr val="dk1"/>
              </a:buClr>
              <a:buSzPts val="1400"/>
              <a:buFont typeface="Manrope"/>
              <a:buNone/>
              <a:defRPr sz="1400" b="0" i="0" u="none" strike="noStrike" cap="none">
                <a:solidFill>
                  <a:schemeClr val="dk1"/>
                </a:solidFill>
                <a:latin typeface="Manrope"/>
                <a:ea typeface="Manrope"/>
                <a:cs typeface="Manrope"/>
                <a:sym typeface="Manrope"/>
              </a:defRPr>
            </a:lvl3pPr>
            <a:lvl4pPr marL="1828800" marR="0" lvl="3" indent="-317500" algn="ctr" rtl="0">
              <a:lnSpc>
                <a:spcPct val="100000"/>
              </a:lnSpc>
              <a:spcBef>
                <a:spcPts val="0"/>
              </a:spcBef>
              <a:spcAft>
                <a:spcPts val="0"/>
              </a:spcAft>
              <a:buClr>
                <a:schemeClr val="dk1"/>
              </a:buClr>
              <a:buSzPts val="1400"/>
              <a:buFont typeface="Manrope"/>
              <a:buNone/>
              <a:defRPr sz="1400" b="0" i="0" u="none" strike="noStrike" cap="none">
                <a:solidFill>
                  <a:schemeClr val="dk1"/>
                </a:solidFill>
                <a:latin typeface="Manrope"/>
                <a:ea typeface="Manrope"/>
                <a:cs typeface="Manrope"/>
                <a:sym typeface="Manrope"/>
              </a:defRPr>
            </a:lvl4pPr>
            <a:lvl5pPr marL="2286000" marR="0" lvl="4" indent="-317500" algn="ctr" rtl="0">
              <a:lnSpc>
                <a:spcPct val="100000"/>
              </a:lnSpc>
              <a:spcBef>
                <a:spcPts val="0"/>
              </a:spcBef>
              <a:spcAft>
                <a:spcPts val="0"/>
              </a:spcAft>
              <a:buClr>
                <a:schemeClr val="dk1"/>
              </a:buClr>
              <a:buSzPts val="1400"/>
              <a:buFont typeface="Manrope"/>
              <a:buNone/>
              <a:defRPr sz="1400" b="0" i="0" u="none" strike="noStrike" cap="none">
                <a:solidFill>
                  <a:schemeClr val="dk1"/>
                </a:solidFill>
                <a:latin typeface="Manrope"/>
                <a:ea typeface="Manrope"/>
                <a:cs typeface="Manrope"/>
                <a:sym typeface="Manrope"/>
              </a:defRPr>
            </a:lvl5pPr>
            <a:lvl6pPr marL="2743200" marR="0" lvl="5" indent="-317500" algn="ctr" rtl="0">
              <a:lnSpc>
                <a:spcPct val="100000"/>
              </a:lnSpc>
              <a:spcBef>
                <a:spcPts val="0"/>
              </a:spcBef>
              <a:spcAft>
                <a:spcPts val="0"/>
              </a:spcAft>
              <a:buClr>
                <a:schemeClr val="dk1"/>
              </a:buClr>
              <a:buSzPts val="1400"/>
              <a:buFont typeface="Manrope"/>
              <a:buNone/>
              <a:defRPr sz="1400" b="0" i="0" u="none" strike="noStrike" cap="none">
                <a:solidFill>
                  <a:schemeClr val="dk1"/>
                </a:solidFill>
                <a:latin typeface="Manrope"/>
                <a:ea typeface="Manrope"/>
                <a:cs typeface="Manrope"/>
                <a:sym typeface="Manrope"/>
              </a:defRPr>
            </a:lvl6pPr>
            <a:lvl7pPr marL="3200400" marR="0" lvl="6" indent="-317500" algn="ctr" rtl="0">
              <a:lnSpc>
                <a:spcPct val="100000"/>
              </a:lnSpc>
              <a:spcBef>
                <a:spcPts val="0"/>
              </a:spcBef>
              <a:spcAft>
                <a:spcPts val="0"/>
              </a:spcAft>
              <a:buClr>
                <a:schemeClr val="dk1"/>
              </a:buClr>
              <a:buSzPts val="1400"/>
              <a:buFont typeface="Manrope"/>
              <a:buNone/>
              <a:defRPr sz="1400" b="0" i="0" u="none" strike="noStrike" cap="none">
                <a:solidFill>
                  <a:schemeClr val="dk1"/>
                </a:solidFill>
                <a:latin typeface="Manrope"/>
                <a:ea typeface="Manrope"/>
                <a:cs typeface="Manrope"/>
                <a:sym typeface="Manrope"/>
              </a:defRPr>
            </a:lvl7pPr>
            <a:lvl8pPr marL="3657600" marR="0" lvl="7" indent="-317500" algn="ctr" rtl="0">
              <a:lnSpc>
                <a:spcPct val="100000"/>
              </a:lnSpc>
              <a:spcBef>
                <a:spcPts val="0"/>
              </a:spcBef>
              <a:spcAft>
                <a:spcPts val="0"/>
              </a:spcAft>
              <a:buClr>
                <a:schemeClr val="dk1"/>
              </a:buClr>
              <a:buSzPts val="1400"/>
              <a:buFont typeface="Manrope"/>
              <a:buNone/>
              <a:defRPr sz="1400" b="0" i="0" u="none" strike="noStrike" cap="none">
                <a:solidFill>
                  <a:schemeClr val="dk1"/>
                </a:solidFill>
                <a:latin typeface="Manrope"/>
                <a:ea typeface="Manrope"/>
                <a:cs typeface="Manrope"/>
                <a:sym typeface="Manrope"/>
              </a:defRPr>
            </a:lvl8pPr>
            <a:lvl9pPr marL="4114800" marR="0" lvl="8" indent="-317500" algn="ctr" rtl="0">
              <a:lnSpc>
                <a:spcPct val="100000"/>
              </a:lnSpc>
              <a:spcBef>
                <a:spcPts val="0"/>
              </a:spcBef>
              <a:spcAft>
                <a:spcPts val="0"/>
              </a:spcAft>
              <a:buClr>
                <a:schemeClr val="dk1"/>
              </a:buClr>
              <a:buSzPts val="1400"/>
              <a:buFont typeface="Manrope"/>
              <a:buNone/>
              <a:defRPr sz="1400" b="0" i="0" u="none" strike="noStrike" cap="none">
                <a:solidFill>
                  <a:schemeClr val="dk1"/>
                </a:solidFill>
                <a:latin typeface="Manrope"/>
                <a:ea typeface="Manrope"/>
                <a:cs typeface="Manrope"/>
                <a:sym typeface="Manrope"/>
              </a:defRPr>
            </a:lvl9pPr>
          </a:lstStyle>
          <a:p>
            <a:pPr marL="0" indent="0"/>
            <a:r>
              <a:rPr lang="en-US" dirty="0" err="1"/>
              <a:t>Hoàn</a:t>
            </a:r>
            <a:r>
              <a:rPr lang="en-US" dirty="0"/>
              <a:t> </a:t>
            </a:r>
            <a:r>
              <a:rPr lang="en-US" dirty="0" err="1"/>
              <a:t>thiện</a:t>
            </a:r>
            <a:r>
              <a:rPr lang="en-US" dirty="0"/>
              <a:t> </a:t>
            </a:r>
            <a:r>
              <a:rPr lang="en-US" dirty="0" err="1"/>
              <a:t>báo</a:t>
            </a:r>
            <a:r>
              <a:rPr lang="en-US" dirty="0"/>
              <a:t> </a:t>
            </a:r>
            <a:r>
              <a:rPr lang="en-US" dirty="0" err="1"/>
              <a:t>cáo</a:t>
            </a:r>
            <a:r>
              <a:rPr lang="en-US" dirty="0"/>
              <a:t> </a:t>
            </a:r>
            <a:r>
              <a:rPr lang="en-US" dirty="0" err="1"/>
              <a:t>và</a:t>
            </a:r>
            <a:r>
              <a:rPr lang="en-US" dirty="0"/>
              <a:t> </a:t>
            </a:r>
            <a:r>
              <a:rPr lang="en-US" dirty="0" err="1"/>
              <a:t>kiểm</a:t>
            </a:r>
            <a:r>
              <a:rPr lang="en-US" dirty="0"/>
              <a:t> </a:t>
            </a:r>
            <a:r>
              <a:rPr lang="en-US" dirty="0" err="1"/>
              <a:t>tra</a:t>
            </a:r>
            <a:r>
              <a:rPr lang="en-US" dirty="0"/>
              <a:t> </a:t>
            </a:r>
            <a:r>
              <a:rPr lang="en-US" dirty="0" err="1"/>
              <a:t>lỗi</a:t>
            </a:r>
            <a:r>
              <a:rPr lang="en-US" dirty="0"/>
              <a:t> </a:t>
            </a:r>
            <a:r>
              <a:rPr lang="en-US" dirty="0" err="1"/>
              <a:t>sản</a:t>
            </a:r>
            <a:r>
              <a:rPr lang="en-US" dirty="0"/>
              <a:t> </a:t>
            </a:r>
            <a:r>
              <a:rPr lang="en-US" dirty="0" err="1"/>
              <a:t>phẩm</a:t>
            </a:r>
            <a:endParaRPr lang="en-US" dirty="0"/>
          </a:p>
        </p:txBody>
      </p:sp>
      <p:sp>
        <p:nvSpPr>
          <p:cNvPr id="4" name="Google Shape;1702;p54">
            <a:extLst>
              <a:ext uri="{FF2B5EF4-FFF2-40B4-BE49-F238E27FC236}">
                <a16:creationId xmlns:a16="http://schemas.microsoft.com/office/drawing/2014/main" id="{B8AB3A59-0D14-0F7D-2217-98934F15D894}"/>
              </a:ext>
            </a:extLst>
          </p:cNvPr>
          <p:cNvSpPr txBox="1">
            <a:spLocks/>
          </p:cNvSpPr>
          <p:nvPr/>
        </p:nvSpPr>
        <p:spPr>
          <a:xfrm>
            <a:off x="5265428" y="3824597"/>
            <a:ext cx="3318300" cy="54855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Manrope"/>
              <a:buNone/>
              <a:defRPr sz="1400" b="0" i="0" u="none" strike="noStrike" cap="none">
                <a:solidFill>
                  <a:schemeClr val="dk1"/>
                </a:solidFill>
                <a:latin typeface="Manrope"/>
                <a:ea typeface="Manrope"/>
                <a:cs typeface="Manrope"/>
                <a:sym typeface="Manrope"/>
              </a:defRPr>
            </a:lvl1pPr>
            <a:lvl2pPr marL="914400" marR="0" lvl="1" indent="-317500" algn="ctr" rtl="0">
              <a:lnSpc>
                <a:spcPct val="100000"/>
              </a:lnSpc>
              <a:spcBef>
                <a:spcPts val="0"/>
              </a:spcBef>
              <a:spcAft>
                <a:spcPts val="0"/>
              </a:spcAft>
              <a:buClr>
                <a:schemeClr val="dk1"/>
              </a:buClr>
              <a:buSzPts val="1400"/>
              <a:buFont typeface="Manrope"/>
              <a:buNone/>
              <a:defRPr sz="1400" b="0" i="0" u="none" strike="noStrike" cap="none">
                <a:solidFill>
                  <a:schemeClr val="dk1"/>
                </a:solidFill>
                <a:latin typeface="Manrope"/>
                <a:ea typeface="Manrope"/>
                <a:cs typeface="Manrope"/>
                <a:sym typeface="Manrope"/>
              </a:defRPr>
            </a:lvl2pPr>
            <a:lvl3pPr marL="1371600" marR="0" lvl="2" indent="-317500" algn="ctr" rtl="0">
              <a:lnSpc>
                <a:spcPct val="100000"/>
              </a:lnSpc>
              <a:spcBef>
                <a:spcPts val="0"/>
              </a:spcBef>
              <a:spcAft>
                <a:spcPts val="0"/>
              </a:spcAft>
              <a:buClr>
                <a:schemeClr val="dk1"/>
              </a:buClr>
              <a:buSzPts val="1400"/>
              <a:buFont typeface="Manrope"/>
              <a:buNone/>
              <a:defRPr sz="1400" b="0" i="0" u="none" strike="noStrike" cap="none">
                <a:solidFill>
                  <a:schemeClr val="dk1"/>
                </a:solidFill>
                <a:latin typeface="Manrope"/>
                <a:ea typeface="Manrope"/>
                <a:cs typeface="Manrope"/>
                <a:sym typeface="Manrope"/>
              </a:defRPr>
            </a:lvl3pPr>
            <a:lvl4pPr marL="1828800" marR="0" lvl="3" indent="-317500" algn="ctr" rtl="0">
              <a:lnSpc>
                <a:spcPct val="100000"/>
              </a:lnSpc>
              <a:spcBef>
                <a:spcPts val="0"/>
              </a:spcBef>
              <a:spcAft>
                <a:spcPts val="0"/>
              </a:spcAft>
              <a:buClr>
                <a:schemeClr val="dk1"/>
              </a:buClr>
              <a:buSzPts val="1400"/>
              <a:buFont typeface="Manrope"/>
              <a:buNone/>
              <a:defRPr sz="1400" b="0" i="0" u="none" strike="noStrike" cap="none">
                <a:solidFill>
                  <a:schemeClr val="dk1"/>
                </a:solidFill>
                <a:latin typeface="Manrope"/>
                <a:ea typeface="Manrope"/>
                <a:cs typeface="Manrope"/>
                <a:sym typeface="Manrope"/>
              </a:defRPr>
            </a:lvl4pPr>
            <a:lvl5pPr marL="2286000" marR="0" lvl="4" indent="-317500" algn="ctr" rtl="0">
              <a:lnSpc>
                <a:spcPct val="100000"/>
              </a:lnSpc>
              <a:spcBef>
                <a:spcPts val="0"/>
              </a:spcBef>
              <a:spcAft>
                <a:spcPts val="0"/>
              </a:spcAft>
              <a:buClr>
                <a:schemeClr val="dk1"/>
              </a:buClr>
              <a:buSzPts val="1400"/>
              <a:buFont typeface="Manrope"/>
              <a:buNone/>
              <a:defRPr sz="1400" b="0" i="0" u="none" strike="noStrike" cap="none">
                <a:solidFill>
                  <a:schemeClr val="dk1"/>
                </a:solidFill>
                <a:latin typeface="Manrope"/>
                <a:ea typeface="Manrope"/>
                <a:cs typeface="Manrope"/>
                <a:sym typeface="Manrope"/>
              </a:defRPr>
            </a:lvl5pPr>
            <a:lvl6pPr marL="2743200" marR="0" lvl="5" indent="-317500" algn="ctr" rtl="0">
              <a:lnSpc>
                <a:spcPct val="100000"/>
              </a:lnSpc>
              <a:spcBef>
                <a:spcPts val="0"/>
              </a:spcBef>
              <a:spcAft>
                <a:spcPts val="0"/>
              </a:spcAft>
              <a:buClr>
                <a:schemeClr val="dk1"/>
              </a:buClr>
              <a:buSzPts val="1400"/>
              <a:buFont typeface="Manrope"/>
              <a:buNone/>
              <a:defRPr sz="1400" b="0" i="0" u="none" strike="noStrike" cap="none">
                <a:solidFill>
                  <a:schemeClr val="dk1"/>
                </a:solidFill>
                <a:latin typeface="Manrope"/>
                <a:ea typeface="Manrope"/>
                <a:cs typeface="Manrope"/>
                <a:sym typeface="Manrope"/>
              </a:defRPr>
            </a:lvl6pPr>
            <a:lvl7pPr marL="3200400" marR="0" lvl="6" indent="-317500" algn="ctr" rtl="0">
              <a:lnSpc>
                <a:spcPct val="100000"/>
              </a:lnSpc>
              <a:spcBef>
                <a:spcPts val="0"/>
              </a:spcBef>
              <a:spcAft>
                <a:spcPts val="0"/>
              </a:spcAft>
              <a:buClr>
                <a:schemeClr val="dk1"/>
              </a:buClr>
              <a:buSzPts val="1400"/>
              <a:buFont typeface="Manrope"/>
              <a:buNone/>
              <a:defRPr sz="1400" b="0" i="0" u="none" strike="noStrike" cap="none">
                <a:solidFill>
                  <a:schemeClr val="dk1"/>
                </a:solidFill>
                <a:latin typeface="Manrope"/>
                <a:ea typeface="Manrope"/>
                <a:cs typeface="Manrope"/>
                <a:sym typeface="Manrope"/>
              </a:defRPr>
            </a:lvl7pPr>
            <a:lvl8pPr marL="3657600" marR="0" lvl="7" indent="-317500" algn="ctr" rtl="0">
              <a:lnSpc>
                <a:spcPct val="100000"/>
              </a:lnSpc>
              <a:spcBef>
                <a:spcPts val="0"/>
              </a:spcBef>
              <a:spcAft>
                <a:spcPts val="0"/>
              </a:spcAft>
              <a:buClr>
                <a:schemeClr val="dk1"/>
              </a:buClr>
              <a:buSzPts val="1400"/>
              <a:buFont typeface="Manrope"/>
              <a:buNone/>
              <a:defRPr sz="1400" b="0" i="0" u="none" strike="noStrike" cap="none">
                <a:solidFill>
                  <a:schemeClr val="dk1"/>
                </a:solidFill>
                <a:latin typeface="Manrope"/>
                <a:ea typeface="Manrope"/>
                <a:cs typeface="Manrope"/>
                <a:sym typeface="Manrope"/>
              </a:defRPr>
            </a:lvl8pPr>
            <a:lvl9pPr marL="4114800" marR="0" lvl="8" indent="-317500" algn="ctr" rtl="0">
              <a:lnSpc>
                <a:spcPct val="100000"/>
              </a:lnSpc>
              <a:spcBef>
                <a:spcPts val="0"/>
              </a:spcBef>
              <a:spcAft>
                <a:spcPts val="0"/>
              </a:spcAft>
              <a:buClr>
                <a:schemeClr val="dk1"/>
              </a:buClr>
              <a:buSzPts val="1400"/>
              <a:buFont typeface="Manrope"/>
              <a:buNone/>
              <a:defRPr sz="1400" b="0" i="0" u="none" strike="noStrike" cap="none">
                <a:solidFill>
                  <a:schemeClr val="dk1"/>
                </a:solidFill>
                <a:latin typeface="Manrope"/>
                <a:ea typeface="Manrope"/>
                <a:cs typeface="Manrope"/>
                <a:sym typeface="Manrope"/>
              </a:defRPr>
            </a:lvl9pPr>
          </a:lstStyle>
          <a:p>
            <a:pPr marL="0" indent="0"/>
            <a:r>
              <a:rPr lang="en-US" dirty="0" err="1"/>
              <a:t>Kiểm</a:t>
            </a:r>
            <a:r>
              <a:rPr lang="en-US" dirty="0"/>
              <a:t> </a:t>
            </a:r>
            <a:r>
              <a:rPr lang="en-US" dirty="0" err="1"/>
              <a:t>tra</a:t>
            </a:r>
            <a:r>
              <a:rPr lang="en-US" dirty="0"/>
              <a:t> </a:t>
            </a:r>
            <a:r>
              <a:rPr lang="en-US" dirty="0" err="1"/>
              <a:t>tổng</a:t>
            </a:r>
            <a:r>
              <a:rPr lang="en-US" dirty="0"/>
              <a:t> </a:t>
            </a:r>
            <a:r>
              <a:rPr lang="en-US" dirty="0" err="1"/>
              <a:t>quát</a:t>
            </a:r>
            <a:r>
              <a:rPr lang="en-US" dirty="0"/>
              <a:t> </a:t>
            </a:r>
            <a:r>
              <a:rPr lang="en-US" dirty="0" err="1"/>
              <a:t>và</a:t>
            </a:r>
            <a:r>
              <a:rPr lang="en-US" dirty="0"/>
              <a:t> </a:t>
            </a:r>
            <a:r>
              <a:rPr lang="en-US" dirty="0" err="1"/>
              <a:t>hoàn</a:t>
            </a:r>
            <a:r>
              <a:rPr lang="en-US" dirty="0"/>
              <a:t> </a:t>
            </a:r>
            <a:r>
              <a:rPr lang="en-US" dirty="0" err="1"/>
              <a:t>thiện</a:t>
            </a:r>
            <a:r>
              <a:rPr lang="en-US" dirty="0"/>
              <a:t> </a:t>
            </a:r>
            <a:r>
              <a:rPr lang="en-US" dirty="0" err="1"/>
              <a:t>sản</a:t>
            </a:r>
            <a:r>
              <a:rPr lang="en-US" dirty="0"/>
              <a:t> </a:t>
            </a:r>
            <a:r>
              <a:rPr lang="en-US" dirty="0" err="1"/>
              <a:t>phẩm</a:t>
            </a:r>
            <a:endParaRPr lang="en-US" dirty="0"/>
          </a:p>
        </p:txBody>
      </p:sp>
    </p:spTree>
    <p:extLst>
      <p:ext uri="{BB962C8B-B14F-4D97-AF65-F5344CB8AC3E}">
        <p14:creationId xmlns:p14="http://schemas.microsoft.com/office/powerpoint/2010/main" val="1683659349"/>
      </p:ext>
    </p:extLst>
  </p:cSld>
  <p:clrMapOvr>
    <a:masterClrMapping/>
  </p:clrMapOvr>
</p:sld>
</file>

<file path=ppt/theme/theme1.xml><?xml version="1.0" encoding="utf-8"?>
<a:theme xmlns:a="http://schemas.openxmlformats.org/drawingml/2006/main" name="Teaching Methods: Project-Based Learning by Slidesgo">
  <a:themeElements>
    <a:clrScheme name="Simple Light">
      <a:dk1>
        <a:srgbClr val="000000"/>
      </a:dk1>
      <a:lt1>
        <a:srgbClr val="FFFFFF"/>
      </a:lt1>
      <a:dk2>
        <a:srgbClr val="FFC1C1"/>
      </a:dk2>
      <a:lt2>
        <a:srgbClr val="5D65A1"/>
      </a:lt2>
      <a:accent1>
        <a:srgbClr val="ADB6DF"/>
      </a:accent1>
      <a:accent2>
        <a:srgbClr val="FFBC73"/>
      </a:accent2>
      <a:accent3>
        <a:srgbClr val="A0C4AA"/>
      </a:accent3>
      <a:accent4>
        <a:srgbClr val="FFECED"/>
      </a:accent4>
      <a:accent5>
        <a:srgbClr val="CFE1D4"/>
      </a:accent5>
      <a:accent6>
        <a:srgbClr val="F3F3F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TotalTime>
  <Words>979</Words>
  <Application>Microsoft Office PowerPoint</Application>
  <PresentationFormat>On-screen Show (16:9)</PresentationFormat>
  <Paragraphs>117</Paragraphs>
  <Slides>17</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Manrope Medium</vt:lpstr>
      <vt:lpstr>Space Mono</vt:lpstr>
      <vt:lpstr>Do Hyeon</vt:lpstr>
      <vt:lpstr>Manrope Light</vt:lpstr>
      <vt:lpstr>Manrope</vt:lpstr>
      <vt:lpstr>Encode Sans Semi Condensed</vt:lpstr>
      <vt:lpstr>Arial</vt:lpstr>
      <vt:lpstr>Teaching Methods: Project-Based Learning by Slidesgo</vt:lpstr>
      <vt:lpstr>PowerPoint Presentation</vt:lpstr>
      <vt:lpstr>Business website and restaurant branding</vt:lpstr>
      <vt:lpstr>Lý do chọn đề tài</vt:lpstr>
      <vt:lpstr>Mục tiêu</vt:lpstr>
      <vt:lpstr>Nhà hàng đêm ngoài trời</vt:lpstr>
      <vt:lpstr>Chức năng chính của các thành viên trong nhóm</vt:lpstr>
      <vt:lpstr>Bảng phân công nhiệm vụ</vt:lpstr>
      <vt:lpstr>Bảng phân công nhiệm vụ</vt:lpstr>
      <vt:lpstr>Bảng phân công nhiệm vụ</vt:lpstr>
      <vt:lpstr>CÔNG NGHỆ SỬ DỤNG CHO BACK-END</vt:lpstr>
      <vt:lpstr>Nodejs là gì?</vt:lpstr>
      <vt:lpstr>Đặc tính</vt:lpstr>
      <vt:lpstr>MongoDB là gì?</vt:lpstr>
      <vt:lpstr>Kiến trúc</vt:lpstr>
      <vt:lpstr>Tính năng</vt:lpstr>
      <vt:lpstr>REACTJS Là gì</vt:lpstr>
      <vt:lpstr>Các lí do để chọn ReactJS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website and restaurant branding</dc:title>
  <cp:lastModifiedBy>dat to</cp:lastModifiedBy>
  <cp:revision>5</cp:revision>
  <dcterms:modified xsi:type="dcterms:W3CDTF">2023-03-01T04:12:27Z</dcterms:modified>
</cp:coreProperties>
</file>