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89380-72D9-475C-A240-50A388DCC291}" v="65" dt="2018-11-17T15:13:20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ang Huynh" userId="a6ac5431-fb28-46ba-876a-d42607d9fc5f" providerId="ADAL" clId="{04689380-72D9-475C-A240-50A388DCC291}"/>
    <pc:docChg chg="undo custSel mod addSld modSld">
      <pc:chgData name="Quang Huynh" userId="a6ac5431-fb28-46ba-876a-d42607d9fc5f" providerId="ADAL" clId="{04689380-72D9-475C-A240-50A388DCC291}" dt="2018-11-17T15:13:22.819" v="181" actId="26606"/>
      <pc:docMkLst>
        <pc:docMk/>
      </pc:docMkLst>
      <pc:sldChg chg="addSp modSp add mod setBg">
        <pc:chgData name="Quang Huynh" userId="a6ac5431-fb28-46ba-876a-d42607d9fc5f" providerId="ADAL" clId="{04689380-72D9-475C-A240-50A388DCC291}" dt="2018-11-17T14:43:42.575" v="6" actId="26606"/>
        <pc:sldMkLst>
          <pc:docMk/>
          <pc:sldMk cId="1086720441" sldId="257"/>
        </pc:sldMkLst>
        <pc:spChg chg="mod">
          <ac:chgData name="Quang Huynh" userId="a6ac5431-fb28-46ba-876a-d42607d9fc5f" providerId="ADAL" clId="{04689380-72D9-475C-A240-50A388DCC291}" dt="2018-11-17T14:43:42.575" v="6" actId="26606"/>
          <ac:spMkLst>
            <pc:docMk/>
            <pc:sldMk cId="1086720441" sldId="257"/>
            <ac:spMk id="2" creationId="{301D3857-0816-4540-B8CE-21B298B4CECC}"/>
          </ac:spMkLst>
        </pc:spChg>
        <pc:spChg chg="mod">
          <ac:chgData name="Quang Huynh" userId="a6ac5431-fb28-46ba-876a-d42607d9fc5f" providerId="ADAL" clId="{04689380-72D9-475C-A240-50A388DCC291}" dt="2018-11-17T14:43:42.575" v="6" actId="26606"/>
          <ac:spMkLst>
            <pc:docMk/>
            <pc:sldMk cId="1086720441" sldId="257"/>
            <ac:spMk id="3" creationId="{EB48EE85-1EE0-4CB2-AB2A-8F1458E6AF17}"/>
          </ac:spMkLst>
        </pc:spChg>
        <pc:spChg chg="add">
          <ac:chgData name="Quang Huynh" userId="a6ac5431-fb28-46ba-876a-d42607d9fc5f" providerId="ADAL" clId="{04689380-72D9-475C-A240-50A388DCC291}" dt="2018-11-17T14:43:42.575" v="6" actId="26606"/>
          <ac:spMkLst>
            <pc:docMk/>
            <pc:sldMk cId="1086720441" sldId="257"/>
            <ac:spMk id="10" creationId="{AB45A142-4255-493C-8284-5D566C121B10}"/>
          </ac:spMkLst>
        </pc:spChg>
        <pc:picChg chg="add mod">
          <ac:chgData name="Quang Huynh" userId="a6ac5431-fb28-46ba-876a-d42607d9fc5f" providerId="ADAL" clId="{04689380-72D9-475C-A240-50A388DCC291}" dt="2018-11-17T14:43:42.575" v="6" actId="26606"/>
          <ac:picMkLst>
            <pc:docMk/>
            <pc:sldMk cId="1086720441" sldId="257"/>
            <ac:picMk id="5" creationId="{244F9A7B-4F3E-49B1-AEB1-2D90414C129B}"/>
          </ac:picMkLst>
        </pc:picChg>
        <pc:cxnChg chg="add">
          <ac:chgData name="Quang Huynh" userId="a6ac5431-fb28-46ba-876a-d42607d9fc5f" providerId="ADAL" clId="{04689380-72D9-475C-A240-50A388DCC291}" dt="2018-11-17T14:43:42.575" v="6" actId="26606"/>
          <ac:cxnSpMkLst>
            <pc:docMk/>
            <pc:sldMk cId="1086720441" sldId="257"/>
            <ac:cxnSpMk id="12" creationId="{38FB9660-F42F-4313-BBC4-47C007FE484C}"/>
          </ac:cxnSpMkLst>
        </pc:cxnChg>
      </pc:sldChg>
      <pc:sldChg chg="addSp modSp add mod setBg setClrOvrMap">
        <pc:chgData name="Quang Huynh" userId="a6ac5431-fb28-46ba-876a-d42607d9fc5f" providerId="ADAL" clId="{04689380-72D9-475C-A240-50A388DCC291}" dt="2018-11-17T14:45:04.693" v="16" actId="26606"/>
        <pc:sldMkLst>
          <pc:docMk/>
          <pc:sldMk cId="813230736" sldId="258"/>
        </pc:sldMkLst>
        <pc:spChg chg="mod">
          <ac:chgData name="Quang Huynh" userId="a6ac5431-fb28-46ba-876a-d42607d9fc5f" providerId="ADAL" clId="{04689380-72D9-475C-A240-50A388DCC291}" dt="2018-11-17T14:45:04.693" v="16" actId="26606"/>
          <ac:spMkLst>
            <pc:docMk/>
            <pc:sldMk cId="813230736" sldId="258"/>
            <ac:spMk id="2" creationId="{E45FBFE1-5B01-4E54-B5DD-801B96CA1E5C}"/>
          </ac:spMkLst>
        </pc:spChg>
        <pc:spChg chg="mod">
          <ac:chgData name="Quang Huynh" userId="a6ac5431-fb28-46ba-876a-d42607d9fc5f" providerId="ADAL" clId="{04689380-72D9-475C-A240-50A388DCC291}" dt="2018-11-17T14:45:04.693" v="16" actId="26606"/>
          <ac:spMkLst>
            <pc:docMk/>
            <pc:sldMk cId="813230736" sldId="258"/>
            <ac:spMk id="3" creationId="{D93A21A0-A744-4ACA-8FD6-B6B30664D196}"/>
          </ac:spMkLst>
        </pc:spChg>
        <pc:spChg chg="add">
          <ac:chgData name="Quang Huynh" userId="a6ac5431-fb28-46ba-876a-d42607d9fc5f" providerId="ADAL" clId="{04689380-72D9-475C-A240-50A388DCC291}" dt="2018-11-17T14:45:04.693" v="16" actId="26606"/>
          <ac:spMkLst>
            <pc:docMk/>
            <pc:sldMk cId="813230736" sldId="258"/>
            <ac:spMk id="10" creationId="{71B2258F-86CA-4D4D-8270-BC05FCDEBFB3}"/>
          </ac:spMkLst>
        </pc:spChg>
        <pc:picChg chg="add mod ord">
          <ac:chgData name="Quang Huynh" userId="a6ac5431-fb28-46ba-876a-d42607d9fc5f" providerId="ADAL" clId="{04689380-72D9-475C-A240-50A388DCC291}" dt="2018-11-17T14:45:04.693" v="16" actId="26606"/>
          <ac:picMkLst>
            <pc:docMk/>
            <pc:sldMk cId="813230736" sldId="258"/>
            <ac:picMk id="5" creationId="{7FC5900C-79E8-402D-A085-BA2B0D9D452C}"/>
          </ac:picMkLst>
        </pc:picChg>
      </pc:sldChg>
      <pc:sldChg chg="addSp modSp add mod setBg setClrOvrMap">
        <pc:chgData name="Quang Huynh" userId="a6ac5431-fb28-46ba-876a-d42607d9fc5f" providerId="ADAL" clId="{04689380-72D9-475C-A240-50A388DCC291}" dt="2018-11-17T14:45:54.967" v="24" actId="26606"/>
        <pc:sldMkLst>
          <pc:docMk/>
          <pc:sldMk cId="2053878223" sldId="259"/>
        </pc:sldMkLst>
        <pc:spChg chg="mod">
          <ac:chgData name="Quang Huynh" userId="a6ac5431-fb28-46ba-876a-d42607d9fc5f" providerId="ADAL" clId="{04689380-72D9-475C-A240-50A388DCC291}" dt="2018-11-17T14:45:54.967" v="24" actId="26606"/>
          <ac:spMkLst>
            <pc:docMk/>
            <pc:sldMk cId="2053878223" sldId="259"/>
            <ac:spMk id="2" creationId="{08EBB678-6FE5-47C3-8639-2C8CE94B96B3}"/>
          </ac:spMkLst>
        </pc:spChg>
        <pc:spChg chg="mod">
          <ac:chgData name="Quang Huynh" userId="a6ac5431-fb28-46ba-876a-d42607d9fc5f" providerId="ADAL" clId="{04689380-72D9-475C-A240-50A388DCC291}" dt="2018-11-17T14:45:54.967" v="24" actId="26606"/>
          <ac:spMkLst>
            <pc:docMk/>
            <pc:sldMk cId="2053878223" sldId="259"/>
            <ac:spMk id="3" creationId="{6E7A82BF-D494-4134-AF62-CD13EA7F66A0}"/>
          </ac:spMkLst>
        </pc:spChg>
        <pc:picChg chg="add mod">
          <ac:chgData name="Quang Huynh" userId="a6ac5431-fb28-46ba-876a-d42607d9fc5f" providerId="ADAL" clId="{04689380-72D9-475C-A240-50A388DCC291}" dt="2018-11-17T14:45:54.967" v="24" actId="26606"/>
          <ac:picMkLst>
            <pc:docMk/>
            <pc:sldMk cId="2053878223" sldId="259"/>
            <ac:picMk id="5" creationId="{7F547E58-01C6-4D07-9E01-3499A958466A}"/>
          </ac:picMkLst>
        </pc:picChg>
        <pc:cxnChg chg="add">
          <ac:chgData name="Quang Huynh" userId="a6ac5431-fb28-46ba-876a-d42607d9fc5f" providerId="ADAL" clId="{04689380-72D9-475C-A240-50A388DCC291}" dt="2018-11-17T14:45:54.967" v="24" actId="26606"/>
          <ac:cxnSpMkLst>
            <pc:docMk/>
            <pc:sldMk cId="2053878223" sldId="259"/>
            <ac:cxnSpMk id="10" creationId="{E126E481-B945-4179-BD79-05E96E9B29E1}"/>
          </ac:cxnSpMkLst>
        </pc:cxnChg>
      </pc:sldChg>
      <pc:sldChg chg="addSp modSp add mod setBg">
        <pc:chgData name="Quang Huynh" userId="a6ac5431-fb28-46ba-876a-d42607d9fc5f" providerId="ADAL" clId="{04689380-72D9-475C-A240-50A388DCC291}" dt="2018-11-17T14:46:56.452" v="39" actId="167"/>
        <pc:sldMkLst>
          <pc:docMk/>
          <pc:sldMk cId="3376948876" sldId="260"/>
        </pc:sldMkLst>
        <pc:spChg chg="mod">
          <ac:chgData name="Quang Huynh" userId="a6ac5431-fb28-46ba-876a-d42607d9fc5f" providerId="ADAL" clId="{04689380-72D9-475C-A240-50A388DCC291}" dt="2018-11-17T14:46:40.588" v="33" actId="26606"/>
          <ac:spMkLst>
            <pc:docMk/>
            <pc:sldMk cId="3376948876" sldId="260"/>
            <ac:spMk id="2" creationId="{4CBFCB4A-DF7E-410A-989D-1B755FDDF027}"/>
          </ac:spMkLst>
        </pc:spChg>
        <pc:spChg chg="mod">
          <ac:chgData name="Quang Huynh" userId="a6ac5431-fb28-46ba-876a-d42607d9fc5f" providerId="ADAL" clId="{04689380-72D9-475C-A240-50A388DCC291}" dt="2018-11-17T14:46:52.990" v="38" actId="14100"/>
          <ac:spMkLst>
            <pc:docMk/>
            <pc:sldMk cId="3376948876" sldId="260"/>
            <ac:spMk id="3" creationId="{7F1C1CC1-F047-4847-AB32-86E0777855AC}"/>
          </ac:spMkLst>
        </pc:spChg>
        <pc:picChg chg="add mod ord">
          <ac:chgData name="Quang Huynh" userId="a6ac5431-fb28-46ba-876a-d42607d9fc5f" providerId="ADAL" clId="{04689380-72D9-475C-A240-50A388DCC291}" dt="2018-11-17T14:46:56.452" v="39" actId="167"/>
          <ac:picMkLst>
            <pc:docMk/>
            <pc:sldMk cId="3376948876" sldId="260"/>
            <ac:picMk id="5" creationId="{C16A1719-C861-4608-A7D2-AD1EC26780F8}"/>
          </ac:picMkLst>
        </pc:picChg>
      </pc:sldChg>
      <pc:sldChg chg="addSp modSp add mod setBg">
        <pc:chgData name="Quang Huynh" userId="a6ac5431-fb28-46ba-876a-d42607d9fc5f" providerId="ADAL" clId="{04689380-72D9-475C-A240-50A388DCC291}" dt="2018-11-17T14:48:37.945" v="51" actId="26606"/>
        <pc:sldMkLst>
          <pc:docMk/>
          <pc:sldMk cId="3509886524" sldId="261"/>
        </pc:sldMkLst>
        <pc:spChg chg="mod">
          <ac:chgData name="Quang Huynh" userId="a6ac5431-fb28-46ba-876a-d42607d9fc5f" providerId="ADAL" clId="{04689380-72D9-475C-A240-50A388DCC291}" dt="2018-11-17T14:48:37.945" v="51" actId="26606"/>
          <ac:spMkLst>
            <pc:docMk/>
            <pc:sldMk cId="3509886524" sldId="261"/>
            <ac:spMk id="2" creationId="{6501EA72-860F-41F0-A197-F056E3590DEC}"/>
          </ac:spMkLst>
        </pc:spChg>
        <pc:spChg chg="mod">
          <ac:chgData name="Quang Huynh" userId="a6ac5431-fb28-46ba-876a-d42607d9fc5f" providerId="ADAL" clId="{04689380-72D9-475C-A240-50A388DCC291}" dt="2018-11-17T14:48:37.945" v="51" actId="26606"/>
          <ac:spMkLst>
            <pc:docMk/>
            <pc:sldMk cId="3509886524" sldId="261"/>
            <ac:spMk id="3" creationId="{33A3E8E5-0BD1-48A5-91D0-1A85D4A69BDA}"/>
          </ac:spMkLst>
        </pc:spChg>
        <pc:spChg chg="add">
          <ac:chgData name="Quang Huynh" userId="a6ac5431-fb28-46ba-876a-d42607d9fc5f" providerId="ADAL" clId="{04689380-72D9-475C-A240-50A388DCC291}" dt="2018-11-17T14:48:37.945" v="51" actId="26606"/>
          <ac:spMkLst>
            <pc:docMk/>
            <pc:sldMk cId="3509886524" sldId="261"/>
            <ac:spMk id="8" creationId="{6DB7ADBC-26DA-450D-A8BF-E1ACCB46639C}"/>
          </ac:spMkLst>
        </pc:spChg>
        <pc:spChg chg="add">
          <ac:chgData name="Quang Huynh" userId="a6ac5431-fb28-46ba-876a-d42607d9fc5f" providerId="ADAL" clId="{04689380-72D9-475C-A240-50A388DCC291}" dt="2018-11-17T14:48:37.945" v="51" actId="26606"/>
          <ac:spMkLst>
            <pc:docMk/>
            <pc:sldMk cId="3509886524" sldId="261"/>
            <ac:spMk id="10" creationId="{5692FB99-428A-4151-9665-80E56EF03D76}"/>
          </ac:spMkLst>
        </pc:spChg>
        <pc:spChg chg="add">
          <ac:chgData name="Quang Huynh" userId="a6ac5431-fb28-46ba-876a-d42607d9fc5f" providerId="ADAL" clId="{04689380-72D9-475C-A240-50A388DCC291}" dt="2018-11-17T14:48:37.945" v="51" actId="26606"/>
          <ac:spMkLst>
            <pc:docMk/>
            <pc:sldMk cId="3509886524" sldId="261"/>
            <ac:spMk id="12" creationId="{5E3C0EDB-60D3-4CEF-8B80-C6D01E08DEC2}"/>
          </ac:spMkLst>
        </pc:spChg>
        <pc:spChg chg="add">
          <ac:chgData name="Quang Huynh" userId="a6ac5431-fb28-46ba-876a-d42607d9fc5f" providerId="ADAL" clId="{04689380-72D9-475C-A240-50A388DCC291}" dt="2018-11-17T14:48:37.945" v="51" actId="26606"/>
          <ac:spMkLst>
            <pc:docMk/>
            <pc:sldMk cId="3509886524" sldId="261"/>
            <ac:spMk id="14" creationId="{4B306978-A26E-4AC4-9EAA-BD29BD476A4F}"/>
          </ac:spMkLst>
        </pc:spChg>
        <pc:spChg chg="add">
          <ac:chgData name="Quang Huynh" userId="a6ac5431-fb28-46ba-876a-d42607d9fc5f" providerId="ADAL" clId="{04689380-72D9-475C-A240-50A388DCC291}" dt="2018-11-17T14:48:37.945" v="51" actId="26606"/>
          <ac:spMkLst>
            <pc:docMk/>
            <pc:sldMk cId="3509886524" sldId="261"/>
            <ac:spMk id="16" creationId="{40C269CE-FB56-4D68-8CFB-1CFD5F350518}"/>
          </ac:spMkLst>
        </pc:spChg>
        <pc:spChg chg="add">
          <ac:chgData name="Quang Huynh" userId="a6ac5431-fb28-46ba-876a-d42607d9fc5f" providerId="ADAL" clId="{04689380-72D9-475C-A240-50A388DCC291}" dt="2018-11-17T14:48:37.945" v="51" actId="26606"/>
          <ac:spMkLst>
            <pc:docMk/>
            <pc:sldMk cId="3509886524" sldId="261"/>
            <ac:spMk id="18" creationId="{A6ED7E7F-75F7-4581-A930-C4DEBC2A8419}"/>
          </ac:spMkLst>
        </pc:spChg>
      </pc:sldChg>
      <pc:sldChg chg="addSp delSp modSp add mod setBg">
        <pc:chgData name="Quang Huynh" userId="a6ac5431-fb28-46ba-876a-d42607d9fc5f" providerId="ADAL" clId="{04689380-72D9-475C-A240-50A388DCC291}" dt="2018-11-17T14:51:11.563" v="76" actId="478"/>
        <pc:sldMkLst>
          <pc:docMk/>
          <pc:sldMk cId="738131455" sldId="262"/>
        </pc:sldMkLst>
        <pc:spChg chg="mod">
          <ac:chgData name="Quang Huynh" userId="a6ac5431-fb28-46ba-876a-d42607d9fc5f" providerId="ADAL" clId="{04689380-72D9-475C-A240-50A388DCC291}" dt="2018-11-17T14:51:07.939" v="75" actId="26606"/>
          <ac:spMkLst>
            <pc:docMk/>
            <pc:sldMk cId="738131455" sldId="262"/>
            <ac:spMk id="2" creationId="{2248314D-8A76-4999-8337-CFA96731EA83}"/>
          </ac:spMkLst>
        </pc:spChg>
        <pc:spChg chg="mod">
          <ac:chgData name="Quang Huynh" userId="a6ac5431-fb28-46ba-876a-d42607d9fc5f" providerId="ADAL" clId="{04689380-72D9-475C-A240-50A388DCC291}" dt="2018-11-17T14:51:07.939" v="75" actId="26606"/>
          <ac:spMkLst>
            <pc:docMk/>
            <pc:sldMk cId="738131455" sldId="262"/>
            <ac:spMk id="3" creationId="{FA1FDB85-4189-4BA8-9E04-7487E242BC03}"/>
          </ac:spMkLst>
        </pc:spChg>
        <pc:spChg chg="add del mod">
          <ac:chgData name="Quang Huynh" userId="a6ac5431-fb28-46ba-876a-d42607d9fc5f" providerId="ADAL" clId="{04689380-72D9-475C-A240-50A388DCC291}" dt="2018-11-17T14:51:11.563" v="76" actId="478"/>
          <ac:spMkLst>
            <pc:docMk/>
            <pc:sldMk cId="738131455" sldId="262"/>
            <ac:spMk id="6" creationId="{120EFDDD-6F50-4ACA-B663-9BFE34AFBAF7}"/>
          </ac:spMkLst>
        </pc:spChg>
        <pc:spChg chg="add">
          <ac:chgData name="Quang Huynh" userId="a6ac5431-fb28-46ba-876a-d42607d9fc5f" providerId="ADAL" clId="{04689380-72D9-475C-A240-50A388DCC291}" dt="2018-11-17T14:51:07.939" v="75" actId="26606"/>
          <ac:spMkLst>
            <pc:docMk/>
            <pc:sldMk cId="738131455" sldId="262"/>
            <ac:spMk id="11" creationId="{59A309A7-1751-4ABE-A3C1-EEC40366AD89}"/>
          </ac:spMkLst>
        </pc:spChg>
        <pc:spChg chg="add">
          <ac:chgData name="Quang Huynh" userId="a6ac5431-fb28-46ba-876a-d42607d9fc5f" providerId="ADAL" clId="{04689380-72D9-475C-A240-50A388DCC291}" dt="2018-11-17T14:51:07.939" v="75" actId="26606"/>
          <ac:spMkLst>
            <pc:docMk/>
            <pc:sldMk cId="738131455" sldId="262"/>
            <ac:spMk id="13" creationId="{967D8EB6-EAE1-4F9C-B398-83321E287204}"/>
          </ac:spMkLst>
        </pc:spChg>
        <pc:picChg chg="add mod">
          <ac:chgData name="Quang Huynh" userId="a6ac5431-fb28-46ba-876a-d42607d9fc5f" providerId="ADAL" clId="{04689380-72D9-475C-A240-50A388DCC291}" dt="2018-11-17T14:51:07.939" v="75" actId="26606"/>
          <ac:picMkLst>
            <pc:docMk/>
            <pc:sldMk cId="738131455" sldId="262"/>
            <ac:picMk id="5" creationId="{055D1152-FBE1-4051-9865-AC0DAD5E3E8E}"/>
          </ac:picMkLst>
        </pc:picChg>
      </pc:sldChg>
      <pc:sldChg chg="addSp delSp modSp add mod setBg setClrOvrMap">
        <pc:chgData name="Quang Huynh" userId="a6ac5431-fb28-46ba-876a-d42607d9fc5f" providerId="ADAL" clId="{04689380-72D9-475C-A240-50A388DCC291}" dt="2018-11-17T14:58:39.720" v="122" actId="1076"/>
        <pc:sldMkLst>
          <pc:docMk/>
          <pc:sldMk cId="130548250" sldId="263"/>
        </pc:sldMkLst>
        <pc:spChg chg="mod">
          <ac:chgData name="Quang Huynh" userId="a6ac5431-fb28-46ba-876a-d42607d9fc5f" providerId="ADAL" clId="{04689380-72D9-475C-A240-50A388DCC291}" dt="2018-11-17T14:53:52.221" v="115" actId="26606"/>
          <ac:spMkLst>
            <pc:docMk/>
            <pc:sldMk cId="130548250" sldId="263"/>
            <ac:spMk id="2" creationId="{862B7A41-B8C0-47DC-91AA-E7CE3728D392}"/>
          </ac:spMkLst>
        </pc:spChg>
        <pc:spChg chg="mod">
          <ac:chgData name="Quang Huynh" userId="a6ac5431-fb28-46ba-876a-d42607d9fc5f" providerId="ADAL" clId="{04689380-72D9-475C-A240-50A388DCC291}" dt="2018-11-17T14:54:08.288" v="119" actId="403"/>
          <ac:spMkLst>
            <pc:docMk/>
            <pc:sldMk cId="130548250" sldId="263"/>
            <ac:spMk id="3" creationId="{58A984BB-FA6C-44CB-A57A-A16265D8ABF4}"/>
          </ac:spMkLst>
        </pc:spChg>
        <pc:spChg chg="add del">
          <ac:chgData name="Quang Huynh" userId="a6ac5431-fb28-46ba-876a-d42607d9fc5f" providerId="ADAL" clId="{04689380-72D9-475C-A240-50A388DCC291}" dt="2018-11-17T14:53:52.221" v="115" actId="26606"/>
          <ac:spMkLst>
            <pc:docMk/>
            <pc:sldMk cId="130548250" sldId="263"/>
            <ac:spMk id="10" creationId="{E862BE82-D00D-42C1-BF16-93AA37870C32}"/>
          </ac:spMkLst>
        </pc:spChg>
        <pc:spChg chg="add del">
          <ac:chgData name="Quang Huynh" userId="a6ac5431-fb28-46ba-876a-d42607d9fc5f" providerId="ADAL" clId="{04689380-72D9-475C-A240-50A388DCC291}" dt="2018-11-17T14:53:52.221" v="115" actId="26606"/>
          <ac:spMkLst>
            <pc:docMk/>
            <pc:sldMk cId="130548250" sldId="263"/>
            <ac:spMk id="12" creationId="{F6D92C2D-1D3D-4974-918C-06579FB354A9}"/>
          </ac:spMkLst>
        </pc:spChg>
        <pc:spChg chg="add">
          <ac:chgData name="Quang Huynh" userId="a6ac5431-fb28-46ba-876a-d42607d9fc5f" providerId="ADAL" clId="{04689380-72D9-475C-A240-50A388DCC291}" dt="2018-11-17T14:53:52.221" v="115" actId="26606"/>
          <ac:spMkLst>
            <pc:docMk/>
            <pc:sldMk cId="130548250" sldId="263"/>
            <ac:spMk id="17" creationId="{FEB0B922-A6AE-4089-8B21-F3E1A77093DD}"/>
          </ac:spMkLst>
        </pc:spChg>
        <pc:spChg chg="add">
          <ac:chgData name="Quang Huynh" userId="a6ac5431-fb28-46ba-876a-d42607d9fc5f" providerId="ADAL" clId="{04689380-72D9-475C-A240-50A388DCC291}" dt="2018-11-17T14:53:52.221" v="115" actId="26606"/>
          <ac:spMkLst>
            <pc:docMk/>
            <pc:sldMk cId="130548250" sldId="263"/>
            <ac:spMk id="19" creationId="{C5EB7378-ADA3-4D6E-8E3A-09FAD1478FB4}"/>
          </ac:spMkLst>
        </pc:spChg>
        <pc:picChg chg="add mod">
          <ac:chgData name="Quang Huynh" userId="a6ac5431-fb28-46ba-876a-d42607d9fc5f" providerId="ADAL" clId="{04689380-72D9-475C-A240-50A388DCC291}" dt="2018-11-17T14:53:58.237" v="117" actId="1076"/>
          <ac:picMkLst>
            <pc:docMk/>
            <pc:sldMk cId="130548250" sldId="263"/>
            <ac:picMk id="5" creationId="{6453B92E-ECA6-449A-AD4B-27F7A5819CE4}"/>
          </ac:picMkLst>
        </pc:picChg>
        <pc:picChg chg="add del mod">
          <ac:chgData name="Quang Huynh" userId="a6ac5431-fb28-46ba-876a-d42607d9fc5f" providerId="ADAL" clId="{04689380-72D9-475C-A240-50A388DCC291}" dt="2018-11-17T14:53:20.355" v="112" actId="478"/>
          <ac:picMkLst>
            <pc:docMk/>
            <pc:sldMk cId="130548250" sldId="263"/>
            <ac:picMk id="7" creationId="{D9BBABC8-95DF-4C7D-AF38-E0F481BCB135}"/>
          </ac:picMkLst>
        </pc:picChg>
        <pc:picChg chg="add mod">
          <ac:chgData name="Quang Huynh" userId="a6ac5431-fb28-46ba-876a-d42607d9fc5f" providerId="ADAL" clId="{04689380-72D9-475C-A240-50A388DCC291}" dt="2018-11-17T14:58:39.720" v="122" actId="1076"/>
          <ac:picMkLst>
            <pc:docMk/>
            <pc:sldMk cId="130548250" sldId="263"/>
            <ac:picMk id="9" creationId="{3D6BA37C-893D-4E7E-9F32-29B9AC18179A}"/>
          </ac:picMkLst>
        </pc:picChg>
      </pc:sldChg>
      <pc:sldChg chg="addSp delSp modSp add mod setBg">
        <pc:chgData name="Quang Huynh" userId="a6ac5431-fb28-46ba-876a-d42607d9fc5f" providerId="ADAL" clId="{04689380-72D9-475C-A240-50A388DCC291}" dt="2018-11-17T15:00:50.382" v="134" actId="26606"/>
        <pc:sldMkLst>
          <pc:docMk/>
          <pc:sldMk cId="1535377950" sldId="264"/>
        </pc:sldMkLst>
        <pc:spChg chg="mod">
          <ac:chgData name="Quang Huynh" userId="a6ac5431-fb28-46ba-876a-d42607d9fc5f" providerId="ADAL" clId="{04689380-72D9-475C-A240-50A388DCC291}" dt="2018-11-17T15:00:50.382" v="134" actId="26606"/>
          <ac:spMkLst>
            <pc:docMk/>
            <pc:sldMk cId="1535377950" sldId="264"/>
            <ac:spMk id="2" creationId="{55DC1AED-26F2-48E5-81BC-F7B413F53760}"/>
          </ac:spMkLst>
        </pc:spChg>
        <pc:spChg chg="mod">
          <ac:chgData name="Quang Huynh" userId="a6ac5431-fb28-46ba-876a-d42607d9fc5f" providerId="ADAL" clId="{04689380-72D9-475C-A240-50A388DCC291}" dt="2018-11-17T15:00:50.382" v="134" actId="26606"/>
          <ac:spMkLst>
            <pc:docMk/>
            <pc:sldMk cId="1535377950" sldId="264"/>
            <ac:spMk id="3" creationId="{C07596E2-3FB9-4299-B710-E6AEB0DE4CD8}"/>
          </ac:spMkLst>
        </pc:spChg>
        <pc:spChg chg="add mod">
          <ac:chgData name="Quang Huynh" userId="a6ac5431-fb28-46ba-876a-d42607d9fc5f" providerId="ADAL" clId="{04689380-72D9-475C-A240-50A388DCC291}" dt="2018-11-17T14:59:50.283" v="128"/>
          <ac:spMkLst>
            <pc:docMk/>
            <pc:sldMk cId="1535377950" sldId="264"/>
            <ac:spMk id="4" creationId="{17A8A92F-CBCF-47DC-93E2-337382F193B5}"/>
          </ac:spMkLst>
        </pc:spChg>
        <pc:spChg chg="add del">
          <ac:chgData name="Quang Huynh" userId="a6ac5431-fb28-46ba-876a-d42607d9fc5f" providerId="ADAL" clId="{04689380-72D9-475C-A240-50A388DCC291}" dt="2018-11-17T14:59:52.158" v="130"/>
          <ac:spMkLst>
            <pc:docMk/>
            <pc:sldMk cId="1535377950" sldId="264"/>
            <ac:spMk id="5" creationId="{69858AAE-2515-4F87-9BCD-EC56B9180F5C}"/>
          </ac:spMkLst>
        </pc:spChg>
        <pc:spChg chg="add">
          <ac:chgData name="Quang Huynh" userId="a6ac5431-fb28-46ba-876a-d42607d9fc5f" providerId="ADAL" clId="{04689380-72D9-475C-A240-50A388DCC291}" dt="2018-11-17T15:00:50.382" v="134" actId="26606"/>
          <ac:spMkLst>
            <pc:docMk/>
            <pc:sldMk cId="1535377950" sldId="264"/>
            <ac:spMk id="12" creationId="{4038CB10-1F5C-4D54-9DF7-12586DE5B007}"/>
          </ac:spMkLst>
        </pc:spChg>
        <pc:spChg chg="add">
          <ac:chgData name="Quang Huynh" userId="a6ac5431-fb28-46ba-876a-d42607d9fc5f" providerId="ADAL" clId="{04689380-72D9-475C-A240-50A388DCC291}" dt="2018-11-17T15:00:50.382" v="134" actId="26606"/>
          <ac:spMkLst>
            <pc:docMk/>
            <pc:sldMk cId="1535377950" sldId="264"/>
            <ac:spMk id="14" creationId="{73ED6512-6858-4552-B699-9A97FE9A4EA2}"/>
          </ac:spMkLst>
        </pc:spChg>
        <pc:picChg chg="add mod ord">
          <ac:chgData name="Quang Huynh" userId="a6ac5431-fb28-46ba-876a-d42607d9fc5f" providerId="ADAL" clId="{04689380-72D9-475C-A240-50A388DCC291}" dt="2018-11-17T15:00:50.382" v="134" actId="26606"/>
          <ac:picMkLst>
            <pc:docMk/>
            <pc:sldMk cId="1535377950" sldId="264"/>
            <ac:picMk id="7" creationId="{2FB260A3-7E2A-402E-8F89-2A0D190C8317}"/>
          </ac:picMkLst>
        </pc:picChg>
      </pc:sldChg>
      <pc:sldChg chg="addSp modSp add mod setBg">
        <pc:chgData name="Quang Huynh" userId="a6ac5431-fb28-46ba-876a-d42607d9fc5f" providerId="ADAL" clId="{04689380-72D9-475C-A240-50A388DCC291}" dt="2018-11-17T15:06:51.566" v="139" actId="26606"/>
        <pc:sldMkLst>
          <pc:docMk/>
          <pc:sldMk cId="648277275" sldId="265"/>
        </pc:sldMkLst>
        <pc:spChg chg="mod">
          <ac:chgData name="Quang Huynh" userId="a6ac5431-fb28-46ba-876a-d42607d9fc5f" providerId="ADAL" clId="{04689380-72D9-475C-A240-50A388DCC291}" dt="2018-11-17T15:06:51.566" v="139" actId="26606"/>
          <ac:spMkLst>
            <pc:docMk/>
            <pc:sldMk cId="648277275" sldId="265"/>
            <ac:spMk id="2" creationId="{21180658-79DA-4814-883F-2C82261BB819}"/>
          </ac:spMkLst>
        </pc:spChg>
        <pc:spChg chg="mod">
          <ac:chgData name="Quang Huynh" userId="a6ac5431-fb28-46ba-876a-d42607d9fc5f" providerId="ADAL" clId="{04689380-72D9-475C-A240-50A388DCC291}" dt="2018-11-17T15:06:51.566" v="139" actId="26606"/>
          <ac:spMkLst>
            <pc:docMk/>
            <pc:sldMk cId="648277275" sldId="265"/>
            <ac:spMk id="3" creationId="{8F233174-21F6-434E-B263-6879DF457C66}"/>
          </ac:spMkLst>
        </pc:spChg>
        <pc:spChg chg="add">
          <ac:chgData name="Quang Huynh" userId="a6ac5431-fb28-46ba-876a-d42607d9fc5f" providerId="ADAL" clId="{04689380-72D9-475C-A240-50A388DCC291}" dt="2018-11-17T15:06:51.566" v="139" actId="26606"/>
          <ac:spMkLst>
            <pc:docMk/>
            <pc:sldMk cId="648277275" sldId="265"/>
            <ac:spMk id="10" creationId="{AB45A142-4255-493C-8284-5D566C121B10}"/>
          </ac:spMkLst>
        </pc:spChg>
        <pc:picChg chg="add mod">
          <ac:chgData name="Quang Huynh" userId="a6ac5431-fb28-46ba-876a-d42607d9fc5f" providerId="ADAL" clId="{04689380-72D9-475C-A240-50A388DCC291}" dt="2018-11-17T15:06:51.566" v="139" actId="26606"/>
          <ac:picMkLst>
            <pc:docMk/>
            <pc:sldMk cId="648277275" sldId="265"/>
            <ac:picMk id="5" creationId="{A42392CC-A2AB-45B0-8DD5-D9A02DA45981}"/>
          </ac:picMkLst>
        </pc:picChg>
        <pc:cxnChg chg="add">
          <ac:chgData name="Quang Huynh" userId="a6ac5431-fb28-46ba-876a-d42607d9fc5f" providerId="ADAL" clId="{04689380-72D9-475C-A240-50A388DCC291}" dt="2018-11-17T15:06:51.566" v="139" actId="26606"/>
          <ac:cxnSpMkLst>
            <pc:docMk/>
            <pc:sldMk cId="648277275" sldId="265"/>
            <ac:cxnSpMk id="12" creationId="{38FB9660-F42F-4313-BBC4-47C007FE484C}"/>
          </ac:cxnSpMkLst>
        </pc:cxnChg>
      </pc:sldChg>
      <pc:sldChg chg="addSp delSp modSp add mod setBg">
        <pc:chgData name="Quang Huynh" userId="a6ac5431-fb28-46ba-876a-d42607d9fc5f" providerId="ADAL" clId="{04689380-72D9-475C-A240-50A388DCC291}" dt="2018-11-17T15:08:21.382" v="146" actId="26606"/>
        <pc:sldMkLst>
          <pc:docMk/>
          <pc:sldMk cId="2413075145" sldId="266"/>
        </pc:sldMkLst>
        <pc:spChg chg="mod">
          <ac:chgData name="Quang Huynh" userId="a6ac5431-fb28-46ba-876a-d42607d9fc5f" providerId="ADAL" clId="{04689380-72D9-475C-A240-50A388DCC291}" dt="2018-11-17T15:08:21.382" v="146" actId="26606"/>
          <ac:spMkLst>
            <pc:docMk/>
            <pc:sldMk cId="2413075145" sldId="266"/>
            <ac:spMk id="2" creationId="{E40EDBB1-D9ED-4794-BD98-6DA4B1C3A59F}"/>
          </ac:spMkLst>
        </pc:spChg>
        <pc:spChg chg="mod">
          <ac:chgData name="Quang Huynh" userId="a6ac5431-fb28-46ba-876a-d42607d9fc5f" providerId="ADAL" clId="{04689380-72D9-475C-A240-50A388DCC291}" dt="2018-11-17T15:08:21.382" v="146" actId="26606"/>
          <ac:spMkLst>
            <pc:docMk/>
            <pc:sldMk cId="2413075145" sldId="266"/>
            <ac:spMk id="3" creationId="{D99A1624-21D7-48BA-AB2C-62AE601A1226}"/>
          </ac:spMkLst>
        </pc:spChg>
        <pc:spChg chg="add">
          <ac:chgData name="Quang Huynh" userId="a6ac5431-fb28-46ba-876a-d42607d9fc5f" providerId="ADAL" clId="{04689380-72D9-475C-A240-50A388DCC291}" dt="2018-11-17T15:08:21.382" v="146" actId="26606"/>
          <ac:spMkLst>
            <pc:docMk/>
            <pc:sldMk cId="2413075145" sldId="266"/>
            <ac:spMk id="12" creationId="{AB45A142-4255-493C-8284-5D566C121B10}"/>
          </ac:spMkLst>
        </pc:spChg>
        <pc:picChg chg="add del mod">
          <ac:chgData name="Quang Huynh" userId="a6ac5431-fb28-46ba-876a-d42607d9fc5f" providerId="ADAL" clId="{04689380-72D9-475C-A240-50A388DCC291}" dt="2018-11-17T15:08:04.823" v="144" actId="478"/>
          <ac:picMkLst>
            <pc:docMk/>
            <pc:sldMk cId="2413075145" sldId="266"/>
            <ac:picMk id="5" creationId="{EA03AB95-62F1-45B3-B596-EEA4343F986E}"/>
          </ac:picMkLst>
        </pc:picChg>
        <pc:picChg chg="add mod">
          <ac:chgData name="Quang Huynh" userId="a6ac5431-fb28-46ba-876a-d42607d9fc5f" providerId="ADAL" clId="{04689380-72D9-475C-A240-50A388DCC291}" dt="2018-11-17T15:08:21.382" v="146" actId="26606"/>
          <ac:picMkLst>
            <pc:docMk/>
            <pc:sldMk cId="2413075145" sldId="266"/>
            <ac:picMk id="7" creationId="{275BC2BE-7ACB-47A7-81CF-66AD787E8B9B}"/>
          </ac:picMkLst>
        </pc:picChg>
        <pc:cxnChg chg="add">
          <ac:chgData name="Quang Huynh" userId="a6ac5431-fb28-46ba-876a-d42607d9fc5f" providerId="ADAL" clId="{04689380-72D9-475C-A240-50A388DCC291}" dt="2018-11-17T15:08:21.382" v="146" actId="26606"/>
          <ac:cxnSpMkLst>
            <pc:docMk/>
            <pc:sldMk cId="2413075145" sldId="266"/>
            <ac:cxnSpMk id="14" creationId="{38FB9660-F42F-4313-BBC4-47C007FE484C}"/>
          </ac:cxnSpMkLst>
        </pc:cxnChg>
      </pc:sldChg>
      <pc:sldChg chg="addSp delSp modSp add mod setBg">
        <pc:chgData name="Quang Huynh" userId="a6ac5431-fb28-46ba-876a-d42607d9fc5f" providerId="ADAL" clId="{04689380-72D9-475C-A240-50A388DCC291}" dt="2018-11-17T15:09:00.105" v="152" actId="26606"/>
        <pc:sldMkLst>
          <pc:docMk/>
          <pc:sldMk cId="1472684903" sldId="267"/>
        </pc:sldMkLst>
        <pc:spChg chg="mod">
          <ac:chgData name="Quang Huynh" userId="a6ac5431-fb28-46ba-876a-d42607d9fc5f" providerId="ADAL" clId="{04689380-72D9-475C-A240-50A388DCC291}" dt="2018-11-17T15:09:00.105" v="152" actId="26606"/>
          <ac:spMkLst>
            <pc:docMk/>
            <pc:sldMk cId="1472684903" sldId="267"/>
            <ac:spMk id="2" creationId="{DCDE3990-0F26-4508-8256-FD3DA7BAF453}"/>
          </ac:spMkLst>
        </pc:spChg>
        <pc:spChg chg="mod ord">
          <ac:chgData name="Quang Huynh" userId="a6ac5431-fb28-46ba-876a-d42607d9fc5f" providerId="ADAL" clId="{04689380-72D9-475C-A240-50A388DCC291}" dt="2018-11-17T15:09:00.105" v="152" actId="26606"/>
          <ac:spMkLst>
            <pc:docMk/>
            <pc:sldMk cId="1472684903" sldId="267"/>
            <ac:spMk id="3" creationId="{B7B31812-C3AB-427C-9B18-D4775110D7C1}"/>
          </ac:spMkLst>
        </pc:spChg>
        <pc:spChg chg="add del mod">
          <ac:chgData name="Quang Huynh" userId="a6ac5431-fb28-46ba-876a-d42607d9fc5f" providerId="ADAL" clId="{04689380-72D9-475C-A240-50A388DCC291}" dt="2018-11-17T15:08:57.615" v="151" actId="478"/>
          <ac:spMkLst>
            <pc:docMk/>
            <pc:sldMk cId="1472684903" sldId="267"/>
            <ac:spMk id="6" creationId="{793268F2-ED46-4E00-B349-39828B737E32}"/>
          </ac:spMkLst>
        </pc:spChg>
        <pc:spChg chg="add">
          <ac:chgData name="Quang Huynh" userId="a6ac5431-fb28-46ba-876a-d42607d9fc5f" providerId="ADAL" clId="{04689380-72D9-475C-A240-50A388DCC291}" dt="2018-11-17T15:09:00.105" v="152" actId="26606"/>
          <ac:spMkLst>
            <pc:docMk/>
            <pc:sldMk cId="1472684903" sldId="267"/>
            <ac:spMk id="10" creationId="{4038CB10-1F5C-4D54-9DF7-12586DE5B007}"/>
          </ac:spMkLst>
        </pc:spChg>
        <pc:spChg chg="add">
          <ac:chgData name="Quang Huynh" userId="a6ac5431-fb28-46ba-876a-d42607d9fc5f" providerId="ADAL" clId="{04689380-72D9-475C-A240-50A388DCC291}" dt="2018-11-17T15:09:00.105" v="152" actId="26606"/>
          <ac:spMkLst>
            <pc:docMk/>
            <pc:sldMk cId="1472684903" sldId="267"/>
            <ac:spMk id="12" creationId="{73ED6512-6858-4552-B699-9A97FE9A4EA2}"/>
          </ac:spMkLst>
        </pc:spChg>
        <pc:picChg chg="add mod">
          <ac:chgData name="Quang Huynh" userId="a6ac5431-fb28-46ba-876a-d42607d9fc5f" providerId="ADAL" clId="{04689380-72D9-475C-A240-50A388DCC291}" dt="2018-11-17T15:09:00.105" v="152" actId="26606"/>
          <ac:picMkLst>
            <pc:docMk/>
            <pc:sldMk cId="1472684903" sldId="267"/>
            <ac:picMk id="5" creationId="{CE6F2C92-E9D6-4E5D-8F0B-B351F68968DE}"/>
          </ac:picMkLst>
        </pc:picChg>
      </pc:sldChg>
      <pc:sldChg chg="addSp modSp add mod setBg">
        <pc:chgData name="Quang Huynh" userId="a6ac5431-fb28-46ba-876a-d42607d9fc5f" providerId="ADAL" clId="{04689380-72D9-475C-A240-50A388DCC291}" dt="2018-11-17T15:09:47.114" v="157" actId="26606"/>
        <pc:sldMkLst>
          <pc:docMk/>
          <pc:sldMk cId="2348284567" sldId="268"/>
        </pc:sldMkLst>
        <pc:spChg chg="mod">
          <ac:chgData name="Quang Huynh" userId="a6ac5431-fb28-46ba-876a-d42607d9fc5f" providerId="ADAL" clId="{04689380-72D9-475C-A240-50A388DCC291}" dt="2018-11-17T15:09:47.114" v="157" actId="26606"/>
          <ac:spMkLst>
            <pc:docMk/>
            <pc:sldMk cId="2348284567" sldId="268"/>
            <ac:spMk id="2" creationId="{5770EE8E-4757-41F7-8B37-126833BB1628}"/>
          </ac:spMkLst>
        </pc:spChg>
        <pc:spChg chg="mod ord">
          <ac:chgData name="Quang Huynh" userId="a6ac5431-fb28-46ba-876a-d42607d9fc5f" providerId="ADAL" clId="{04689380-72D9-475C-A240-50A388DCC291}" dt="2018-11-17T15:09:47.114" v="157" actId="26606"/>
          <ac:spMkLst>
            <pc:docMk/>
            <pc:sldMk cId="2348284567" sldId="268"/>
            <ac:spMk id="3" creationId="{28CE1948-6933-4965-A4A5-0590E91A24C8}"/>
          </ac:spMkLst>
        </pc:spChg>
        <pc:spChg chg="add">
          <ac:chgData name="Quang Huynh" userId="a6ac5431-fb28-46ba-876a-d42607d9fc5f" providerId="ADAL" clId="{04689380-72D9-475C-A240-50A388DCC291}" dt="2018-11-17T15:09:47.114" v="157" actId="26606"/>
          <ac:spMkLst>
            <pc:docMk/>
            <pc:sldMk cId="2348284567" sldId="268"/>
            <ac:spMk id="10" creationId="{4038CB10-1F5C-4D54-9DF7-12586DE5B007}"/>
          </ac:spMkLst>
        </pc:spChg>
        <pc:spChg chg="add">
          <ac:chgData name="Quang Huynh" userId="a6ac5431-fb28-46ba-876a-d42607d9fc5f" providerId="ADAL" clId="{04689380-72D9-475C-A240-50A388DCC291}" dt="2018-11-17T15:09:47.114" v="157" actId="26606"/>
          <ac:spMkLst>
            <pc:docMk/>
            <pc:sldMk cId="2348284567" sldId="268"/>
            <ac:spMk id="12" creationId="{73ED6512-6858-4552-B699-9A97FE9A4EA2}"/>
          </ac:spMkLst>
        </pc:spChg>
        <pc:picChg chg="add mod">
          <ac:chgData name="Quang Huynh" userId="a6ac5431-fb28-46ba-876a-d42607d9fc5f" providerId="ADAL" clId="{04689380-72D9-475C-A240-50A388DCC291}" dt="2018-11-17T15:09:47.114" v="157" actId="26606"/>
          <ac:picMkLst>
            <pc:docMk/>
            <pc:sldMk cId="2348284567" sldId="268"/>
            <ac:picMk id="5" creationId="{DF509DB3-DC3B-4D62-A92E-E47E2D701365}"/>
          </ac:picMkLst>
        </pc:picChg>
      </pc:sldChg>
      <pc:sldChg chg="addSp delSp modSp add mod setBg">
        <pc:chgData name="Quang Huynh" userId="a6ac5431-fb28-46ba-876a-d42607d9fc5f" providerId="ADAL" clId="{04689380-72D9-475C-A240-50A388DCC291}" dt="2018-11-17T15:10:39.891" v="164" actId="26606"/>
        <pc:sldMkLst>
          <pc:docMk/>
          <pc:sldMk cId="3150452991" sldId="269"/>
        </pc:sldMkLst>
        <pc:spChg chg="mod">
          <ac:chgData name="Quang Huynh" userId="a6ac5431-fb28-46ba-876a-d42607d9fc5f" providerId="ADAL" clId="{04689380-72D9-475C-A240-50A388DCC291}" dt="2018-11-17T15:10:39.891" v="164" actId="26606"/>
          <ac:spMkLst>
            <pc:docMk/>
            <pc:sldMk cId="3150452991" sldId="269"/>
            <ac:spMk id="2" creationId="{A38D50E0-C605-4A54-BBDE-F93897A775E5}"/>
          </ac:spMkLst>
        </pc:spChg>
        <pc:spChg chg="mod">
          <ac:chgData name="Quang Huynh" userId="a6ac5431-fb28-46ba-876a-d42607d9fc5f" providerId="ADAL" clId="{04689380-72D9-475C-A240-50A388DCC291}" dt="2018-11-17T15:10:39.891" v="164" actId="26606"/>
          <ac:spMkLst>
            <pc:docMk/>
            <pc:sldMk cId="3150452991" sldId="269"/>
            <ac:spMk id="3" creationId="{4C74A088-EE83-4BAC-BAFB-3C60F6068852}"/>
          </ac:spMkLst>
        </pc:spChg>
        <pc:spChg chg="add del mod">
          <ac:chgData name="Quang Huynh" userId="a6ac5431-fb28-46ba-876a-d42607d9fc5f" providerId="ADAL" clId="{04689380-72D9-475C-A240-50A388DCC291}" dt="2018-11-17T15:10:34.787" v="163" actId="478"/>
          <ac:spMkLst>
            <pc:docMk/>
            <pc:sldMk cId="3150452991" sldId="269"/>
            <ac:spMk id="6" creationId="{77FD4EFB-B944-42A1-B92F-EABB4CD2A761}"/>
          </ac:spMkLst>
        </pc:spChg>
        <pc:spChg chg="add">
          <ac:chgData name="Quang Huynh" userId="a6ac5431-fb28-46ba-876a-d42607d9fc5f" providerId="ADAL" clId="{04689380-72D9-475C-A240-50A388DCC291}" dt="2018-11-17T15:10:39.891" v="164" actId="26606"/>
          <ac:spMkLst>
            <pc:docMk/>
            <pc:sldMk cId="3150452991" sldId="269"/>
            <ac:spMk id="10" creationId="{AB45A142-4255-493C-8284-5D566C121B10}"/>
          </ac:spMkLst>
        </pc:spChg>
        <pc:picChg chg="add mod">
          <ac:chgData name="Quang Huynh" userId="a6ac5431-fb28-46ba-876a-d42607d9fc5f" providerId="ADAL" clId="{04689380-72D9-475C-A240-50A388DCC291}" dt="2018-11-17T15:10:39.891" v="164" actId="26606"/>
          <ac:picMkLst>
            <pc:docMk/>
            <pc:sldMk cId="3150452991" sldId="269"/>
            <ac:picMk id="5" creationId="{579767EA-9133-41FC-9F89-55EE609E2338}"/>
          </ac:picMkLst>
        </pc:picChg>
        <pc:cxnChg chg="add">
          <ac:chgData name="Quang Huynh" userId="a6ac5431-fb28-46ba-876a-d42607d9fc5f" providerId="ADAL" clId="{04689380-72D9-475C-A240-50A388DCC291}" dt="2018-11-17T15:10:39.891" v="164" actId="26606"/>
          <ac:cxnSpMkLst>
            <pc:docMk/>
            <pc:sldMk cId="3150452991" sldId="269"/>
            <ac:cxnSpMk id="12" creationId="{38FB9660-F42F-4313-BBC4-47C007FE484C}"/>
          </ac:cxnSpMkLst>
        </pc:cxnChg>
      </pc:sldChg>
      <pc:sldChg chg="addSp modSp add mod setBg">
        <pc:chgData name="Quang Huynh" userId="a6ac5431-fb28-46ba-876a-d42607d9fc5f" providerId="ADAL" clId="{04689380-72D9-475C-A240-50A388DCC291}" dt="2018-11-17T15:11:41.664" v="169" actId="26606"/>
        <pc:sldMkLst>
          <pc:docMk/>
          <pc:sldMk cId="3306318041" sldId="270"/>
        </pc:sldMkLst>
        <pc:spChg chg="mod">
          <ac:chgData name="Quang Huynh" userId="a6ac5431-fb28-46ba-876a-d42607d9fc5f" providerId="ADAL" clId="{04689380-72D9-475C-A240-50A388DCC291}" dt="2018-11-17T15:11:41.664" v="169" actId="26606"/>
          <ac:spMkLst>
            <pc:docMk/>
            <pc:sldMk cId="3306318041" sldId="270"/>
            <ac:spMk id="2" creationId="{5A07FA52-15D1-485F-9B68-840F206DFE3C}"/>
          </ac:spMkLst>
        </pc:spChg>
        <pc:spChg chg="mod">
          <ac:chgData name="Quang Huynh" userId="a6ac5431-fb28-46ba-876a-d42607d9fc5f" providerId="ADAL" clId="{04689380-72D9-475C-A240-50A388DCC291}" dt="2018-11-17T15:11:41.664" v="169" actId="26606"/>
          <ac:spMkLst>
            <pc:docMk/>
            <pc:sldMk cId="3306318041" sldId="270"/>
            <ac:spMk id="3" creationId="{32817662-6417-4F34-983C-48DB5471863A}"/>
          </ac:spMkLst>
        </pc:spChg>
        <pc:spChg chg="add">
          <ac:chgData name="Quang Huynh" userId="a6ac5431-fb28-46ba-876a-d42607d9fc5f" providerId="ADAL" clId="{04689380-72D9-475C-A240-50A388DCC291}" dt="2018-11-17T15:11:41.664" v="169" actId="26606"/>
          <ac:spMkLst>
            <pc:docMk/>
            <pc:sldMk cId="3306318041" sldId="270"/>
            <ac:spMk id="10" creationId="{AB45A142-4255-493C-8284-5D566C121B10}"/>
          </ac:spMkLst>
        </pc:spChg>
        <pc:picChg chg="add mod">
          <ac:chgData name="Quang Huynh" userId="a6ac5431-fb28-46ba-876a-d42607d9fc5f" providerId="ADAL" clId="{04689380-72D9-475C-A240-50A388DCC291}" dt="2018-11-17T15:11:41.664" v="169" actId="26606"/>
          <ac:picMkLst>
            <pc:docMk/>
            <pc:sldMk cId="3306318041" sldId="270"/>
            <ac:picMk id="5" creationId="{DF7BAD86-AB22-4EB8-80FE-FFC3A941517F}"/>
          </ac:picMkLst>
        </pc:picChg>
        <pc:cxnChg chg="add">
          <ac:chgData name="Quang Huynh" userId="a6ac5431-fb28-46ba-876a-d42607d9fc5f" providerId="ADAL" clId="{04689380-72D9-475C-A240-50A388DCC291}" dt="2018-11-17T15:11:41.664" v="169" actId="26606"/>
          <ac:cxnSpMkLst>
            <pc:docMk/>
            <pc:sldMk cId="3306318041" sldId="270"/>
            <ac:cxnSpMk id="12" creationId="{38FB9660-F42F-4313-BBC4-47C007FE484C}"/>
          </ac:cxnSpMkLst>
        </pc:cxnChg>
      </pc:sldChg>
      <pc:sldChg chg="addSp delSp modSp add mod setBg">
        <pc:chgData name="Quang Huynh" userId="a6ac5431-fb28-46ba-876a-d42607d9fc5f" providerId="ADAL" clId="{04689380-72D9-475C-A240-50A388DCC291}" dt="2018-11-17T15:13:22.819" v="181" actId="26606"/>
        <pc:sldMkLst>
          <pc:docMk/>
          <pc:sldMk cId="1024685361" sldId="271"/>
        </pc:sldMkLst>
        <pc:spChg chg="mod">
          <ac:chgData name="Quang Huynh" userId="a6ac5431-fb28-46ba-876a-d42607d9fc5f" providerId="ADAL" clId="{04689380-72D9-475C-A240-50A388DCC291}" dt="2018-11-17T15:13:22.819" v="181" actId="26606"/>
          <ac:spMkLst>
            <pc:docMk/>
            <pc:sldMk cId="1024685361" sldId="271"/>
            <ac:spMk id="2" creationId="{94045019-1ED1-4912-9819-34B052A0F7F9}"/>
          </ac:spMkLst>
        </pc:spChg>
        <pc:spChg chg="mod">
          <ac:chgData name="Quang Huynh" userId="a6ac5431-fb28-46ba-876a-d42607d9fc5f" providerId="ADAL" clId="{04689380-72D9-475C-A240-50A388DCC291}" dt="2018-11-17T15:13:22.819" v="181" actId="26606"/>
          <ac:spMkLst>
            <pc:docMk/>
            <pc:sldMk cId="1024685361" sldId="271"/>
            <ac:spMk id="3" creationId="{57ECFAF9-965D-4FE4-BD37-3EC899276335}"/>
          </ac:spMkLst>
        </pc:spChg>
        <pc:spChg chg="add mod ord">
          <ac:chgData name="Quang Huynh" userId="a6ac5431-fb28-46ba-876a-d42607d9fc5f" providerId="ADAL" clId="{04689380-72D9-475C-A240-50A388DCC291}" dt="2018-11-17T15:13:22.819" v="181" actId="26606"/>
          <ac:spMkLst>
            <pc:docMk/>
            <pc:sldMk cId="1024685361" sldId="271"/>
            <ac:spMk id="4" creationId="{262AA090-8234-478F-9123-C4137FC4D82C}"/>
          </ac:spMkLst>
        </pc:spChg>
        <pc:spChg chg="add del">
          <ac:chgData name="Quang Huynh" userId="a6ac5431-fb28-46ba-876a-d42607d9fc5f" providerId="ADAL" clId="{04689380-72D9-475C-A240-50A388DCC291}" dt="2018-11-17T15:11:54.323" v="173"/>
          <ac:spMkLst>
            <pc:docMk/>
            <pc:sldMk cId="1024685361" sldId="271"/>
            <ac:spMk id="5" creationId="{8352B5C7-CC73-4481-92A1-C9727436A387}"/>
          </ac:spMkLst>
        </pc:spChg>
        <pc:spChg chg="add">
          <ac:chgData name="Quang Huynh" userId="a6ac5431-fb28-46ba-876a-d42607d9fc5f" providerId="ADAL" clId="{04689380-72D9-475C-A240-50A388DCC291}" dt="2018-11-17T15:13:22.819" v="181" actId="26606"/>
          <ac:spMkLst>
            <pc:docMk/>
            <pc:sldMk cId="1024685361" sldId="271"/>
            <ac:spMk id="12" creationId="{AB45A142-4255-493C-8284-5D566C121B10}"/>
          </ac:spMkLst>
        </pc:spChg>
        <pc:picChg chg="add mod">
          <ac:chgData name="Quang Huynh" userId="a6ac5431-fb28-46ba-876a-d42607d9fc5f" providerId="ADAL" clId="{04689380-72D9-475C-A240-50A388DCC291}" dt="2018-11-17T15:13:22.819" v="181" actId="26606"/>
          <ac:picMkLst>
            <pc:docMk/>
            <pc:sldMk cId="1024685361" sldId="271"/>
            <ac:picMk id="7" creationId="{95DFE731-7F15-41BD-888E-30F66810A2B8}"/>
          </ac:picMkLst>
        </pc:picChg>
        <pc:cxnChg chg="add">
          <ac:chgData name="Quang Huynh" userId="a6ac5431-fb28-46ba-876a-d42607d9fc5f" providerId="ADAL" clId="{04689380-72D9-475C-A240-50A388DCC291}" dt="2018-11-17T15:13:22.819" v="181" actId="26606"/>
          <ac:cxnSpMkLst>
            <pc:docMk/>
            <pc:sldMk cId="1024685361" sldId="271"/>
            <ac:cxnSpMk id="14" creationId="{38FB9660-F42F-4313-BBC4-47C007FE484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A28F-C958-4DAD-85A4-312EFB323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09D08-AA01-4564-839F-346A6284F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44C1-5B8D-45F8-991F-4A383545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A4B-3214-4F4D-A8FD-5624172356E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72CE1-DF05-476A-8B24-A9C7D87C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C67D3-D529-45C8-9282-A194CB59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A61-7595-40DD-9EE3-7BC19F174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8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9BDD-CB44-4057-99A8-BC06BF6B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EE0F2-7B87-498C-88B8-0FE2B11B7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CC2BB-CC25-45F0-B2CC-D244AC37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A4B-3214-4F4D-A8FD-5624172356E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66998-461A-4F5D-AB6A-E894D73E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C208D-064E-40E4-B628-D52572ED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A61-7595-40DD-9EE3-7BC19F174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3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AA835-F72A-4DE3-899D-4745A270C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FA0D6-C856-4048-AA91-AC0F5C8A4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15D18-E0E3-4D3B-A468-48E98323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A4B-3214-4F4D-A8FD-5624172356E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35B1C-C5F2-4483-A4A3-2D2A1BD7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7DDD7-1F9D-436D-94CC-381EBBC6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A61-7595-40DD-9EE3-7BC19F174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9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49B7-48BA-4C86-B836-607635C1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398E6-EE1B-4B27-A6F8-7C2C5D821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F14E-3EE0-420B-A694-F9E2C607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A4B-3214-4F4D-A8FD-5624172356E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EDCBA-E912-4A69-96BB-3EF6F6CD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AB5E9-F6C9-482B-8E4B-9582158E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A61-7595-40DD-9EE3-7BC19F174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9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F01B-4FFE-4433-98C6-9169ECC6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5404D-3DB3-474D-A600-2C589DB4B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B17D7-EE68-4DB1-8F50-79C81F1C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A4B-3214-4F4D-A8FD-5624172356E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B948F-FA4A-4119-8765-1CE440D7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B2F37-4A7D-4F81-A661-A132DED0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A61-7595-40DD-9EE3-7BC19F174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5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E099-3D63-4719-9EFE-B9D50D81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100A-3FE6-4E61-BAD0-818AC7153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17173-8E1C-41BB-A269-B258BADFA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74458-FF38-4E64-8709-E478A5B7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A4B-3214-4F4D-A8FD-5624172356E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729BE-A338-49BB-89FB-FD6DDDC9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0B2C-C324-4636-9E01-DC78AAB4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A61-7595-40DD-9EE3-7BC19F174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2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A1-5192-48B8-A60F-418B4871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E7A2C-D79D-4B6A-B595-2000F2908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D2CFA-8709-491C-AFEE-7A6B598F1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1384E-64C1-4944-BEFF-0C05C3778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61DEE-17DC-4DEE-9770-A6D521322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F9050-DD35-48B9-9254-0DA8BC2D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A4B-3214-4F4D-A8FD-5624172356E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3F766-02FA-4307-A6B9-8F9511A1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B2FAF-803E-4B9E-AEC8-DA7A3C06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A61-7595-40DD-9EE3-7BC19F174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7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4C12-DEC0-4BC7-8DEE-C9F40E4E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68278-CFD8-4C75-877C-535BB8E2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A4B-3214-4F4D-A8FD-5624172356E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92B17-D848-4AC4-BA2C-B94F4877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88ED2-157A-4A6D-918A-BED94176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A61-7595-40DD-9EE3-7BC19F174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0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16443-2F92-48E1-BB99-A611B7E4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A4B-3214-4F4D-A8FD-5624172356E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7C1D4-646B-48A5-8A5E-D785C2D9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0479D-9358-4693-A97D-9366C6DC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A61-7595-40DD-9EE3-7BC19F174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7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432F-80A4-4C45-BBE5-5D362585E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CAC5-52EC-4004-B0B9-7F61D0C22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48197-1C6C-4D92-A0FB-88A76EE58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8C4BA-33DA-41CD-B572-B59F3A3B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A4B-3214-4F4D-A8FD-5624172356E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79F96-9671-4AE1-8915-9C3C165B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C1664-6C98-4ED2-AFD8-7C29DCCF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A61-7595-40DD-9EE3-7BC19F174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9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026D-D05D-4A2D-8972-F4B9AF9A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49100-8742-4AE1-B04C-FBDF3B6BD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1489D-17D5-40CA-9652-DE32900FA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D008B-F4C1-42B5-AD2F-CA430DC3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A4B-3214-4F4D-A8FD-5624172356E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F6260-57CC-4DFB-B7B7-394FA2AC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B5CC8-2734-45DE-B122-9D93259E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A61-7595-40DD-9EE3-7BC19F174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6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FDA84-66CA-4107-9CF9-BA552A88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F38ED-43F5-45CF-9F23-8BED0C18C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2A2EA-2EE0-4A0C-8D26-4E35A5F88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2A4B-3214-4F4D-A8FD-5624172356E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F9C36-FEE7-4A35-8E2C-0B8F44B31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7245-1FC1-40EB-9B37-A257F3E30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18A61-7595-40DD-9EE3-7BC19F174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4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eresabernardart.com/category/art-lessons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ncolors.club/collectionadwn-a-e-i-o-u-vowels.htm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tnd.it/marketplace/color-theory-choosing-website-colors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tephaniedawnrogers.blogspot.com/2011/09/cool-colors-landscape.html" TargetMode="Externa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hades_of_black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zzle.com/articles/difference-between-translucent-transparent-and-opaque-materials.html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nymag.com/strategist/2017/03/best-drinking-glasses-for-everyday-use.html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composing.blogspot.com/2009/02/hue-scheming-element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arengillistaylor.wordpress.com/2012/10/27/color-value-scales-inspire-artists-to-grow-their-skills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tbrutsessions.wordpress.com/2014/01/22/tint-shade-landscape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djpanda.deviantart.com/journal/PE-Traditional-Shading-433881021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dditiveColor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cialmediatoday.com/content/color-psychology-marketing-complete-guid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tgraphica.net/free-art-lessons/free-art-tutorials/color-design-rules.html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9F9F71DC-830A-4714-9093-3CB27CF6E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3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57DB0ECD-BBE2-4E9C-9F65-4687DC1BA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846144"/>
            <a:ext cx="10883900" cy="272007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F9D39-9CA3-4338-A69B-60D72F0DE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04" y="3118212"/>
            <a:ext cx="9832583" cy="1716712"/>
          </a:xfrm>
        </p:spPr>
        <p:txBody>
          <a:bodyPr>
            <a:normAutofit/>
          </a:bodyPr>
          <a:lstStyle/>
          <a:p>
            <a:pPr algn="l"/>
            <a:r>
              <a:rPr lang="en-US"/>
              <a:t>Color and Painting Assignment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755D4-2D74-4241-ABF0-4B1E83DAD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104" y="4862356"/>
            <a:ext cx="9832583" cy="476973"/>
          </a:xfrm>
        </p:spPr>
        <p:txBody>
          <a:bodyPr>
            <a:normAutofit/>
          </a:bodyPr>
          <a:lstStyle/>
          <a:p>
            <a:pPr algn="l"/>
            <a:r>
              <a:rPr lang="en-US"/>
              <a:t>By Quang Huynh</a:t>
            </a:r>
          </a:p>
        </p:txBody>
      </p:sp>
    </p:spTree>
    <p:extLst>
      <p:ext uri="{BB962C8B-B14F-4D97-AF65-F5344CB8AC3E}">
        <p14:creationId xmlns:p14="http://schemas.microsoft.com/office/powerpoint/2010/main" val="2735952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80658-79DA-4814-883F-2C82261B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Analogous Colors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33174-21F6-434E-B263-6879DF457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Colors which are next to each other on the color wheel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42392CC-A2AB-45B0-8DD5-D9A02DA45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7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EDBB1-D9ED-4794-BD98-6DA4B1C3A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Complementary Colors</a:t>
            </a:r>
            <a:endParaRPr lang="en-US" sz="4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A1624-21D7-48BA-AB2C-62AE601A1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Colors which are opposite one another on the color wheel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75BC2BE-7ACB-47A7-81CF-66AD787E8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75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C74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E3990-0F26-4508-8256-FD3DA7BA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rgbClr val="FFFFFF"/>
                </a:solidFill>
              </a:rPr>
              <a:t>Warm Colors</a:t>
            </a:r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F2C92-E9D6-4E5D-8F0B-B351F68968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205" r="1" b="11056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31812-C3AB-427C-9B18-D4775110D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Reds, oranges and yellows. They remind us of hot things (sun, fire) and intense emotions.</a:t>
            </a:r>
          </a:p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68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D3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0EE8E-4757-41F7-8B37-126833BB1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rgbClr val="FFFFFF"/>
                </a:solidFill>
              </a:rPr>
              <a:t>Cool Colors</a:t>
            </a:r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09DB3-DC3B-4D62-A92E-E47E2D7013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637" r="-1" b="12720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E1948-6933-4965-A4A5-0590E91A2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Blues, greens and violets. They remind us of cool things (water, ice, cool, shady tree) and sad or peaceful emotions.</a:t>
            </a:r>
          </a:p>
        </p:txBody>
      </p:sp>
    </p:spTree>
    <p:extLst>
      <p:ext uri="{BB962C8B-B14F-4D97-AF65-F5344CB8AC3E}">
        <p14:creationId xmlns:p14="http://schemas.microsoft.com/office/powerpoint/2010/main" val="2348284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D50E0-C605-4A54-BBDE-F93897A7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Neutral Colors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A088-EE83-4BAC-BAFB-3C60F6068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Colors not on the color wheel- ex- Tan, White, Black, Grey, Brown, etc.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79767EA-9133-41FC-9F89-55EE609E2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5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7FA52-15D1-485F-9B68-840F206DF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Opaque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7662-6417-4F34-983C-48DB54718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Something that cannot be seen through such as a wall or tempera paint.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F7BAD86-AB22-4EB8-80FE-FFC3A9415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53822" y="1384988"/>
            <a:ext cx="6553545" cy="409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18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45019-1ED1-4912-9819-34B052A0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Transparent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FAF9-965D-4FE4-BD37-3EC899276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Something that can be seen through such as glass or watercolor paint.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5DFE731-7F15-41BD-888E-30F66810A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53822" y="1253917"/>
            <a:ext cx="6553545" cy="435810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2AA090-8234-478F-9123-C4137FC4D82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8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D3857-0816-4540-B8CE-21B298B4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8EE85-1EE0-4CB2-AB2A-8F1458E6A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name of a pure color.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44F9A7B-4F3E-49B1-AEB1-2D90414C1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60496" y="492573"/>
            <a:ext cx="594019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2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5900C-79E8-402D-A085-BA2B0D9D45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779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5FBFE1-5B01-4E54-B5DD-801B96CA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A21A0-A744-4ACA-8FD6-B6B30664D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The lightness or darkness of a color</a:t>
            </a:r>
          </a:p>
        </p:txBody>
      </p:sp>
    </p:spTree>
    <p:extLst>
      <p:ext uri="{BB962C8B-B14F-4D97-AF65-F5344CB8AC3E}">
        <p14:creationId xmlns:p14="http://schemas.microsoft.com/office/powerpoint/2010/main" val="813230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B678-6FE5-47C3-8639-2C8CE94B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Tint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A82BF-D494-4134-AF62-CD13EA7F6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107" y="5091763"/>
            <a:ext cx="2974207" cy="1264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/>
              <a:t>A color with white added to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47E58-01C6-4D07-9E01-3499A95846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7044" b="3295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878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6A1719-C861-4608-A7D2-AD1EC2678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1892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BFCB4A-DF7E-410A-989D-1B755FDD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Shade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1CC1-F047-4847-AB32-86E07778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892546" cy="3785419"/>
          </a:xfrm>
        </p:spPr>
        <p:txBody>
          <a:bodyPr>
            <a:normAutofit/>
          </a:bodyPr>
          <a:lstStyle/>
          <a:p>
            <a:r>
              <a:rPr lang="en-US" sz="3200" dirty="0"/>
              <a:t>A color with black added to it.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7694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6216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0244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495702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0294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1EA72-860F-41F0-A197-F056E3590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743" y="2530063"/>
            <a:ext cx="4996329" cy="1936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E8E5-0BD1-48A5-91D0-1A85D4A69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743" y="4632160"/>
            <a:ext cx="4996328" cy="106829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How bright or dull a color is.</a:t>
            </a:r>
          </a:p>
        </p:txBody>
      </p:sp>
    </p:spTree>
    <p:extLst>
      <p:ext uri="{BB962C8B-B14F-4D97-AF65-F5344CB8AC3E}">
        <p14:creationId xmlns:p14="http://schemas.microsoft.com/office/powerpoint/2010/main" val="350988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314D-8A76-4999-8337-CFA96731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Primary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DB85-4189-4BA8-9E04-7487E242B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Red (magenta), Blue (cyan) and yellow.  These colors are the most basic colors and cannot be made by mixing other colors.  All other colors are made by combining primary colors.</a:t>
            </a:r>
          </a:p>
          <a:p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C02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2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D1152-FBE1-4051-9865-AC0DAD5E3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1" r="-8" b="-8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3813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21">
            <a:extLst>
              <a:ext uri="{FF2B5EF4-FFF2-40B4-BE49-F238E27FC236}">
                <a16:creationId xmlns:a16="http://schemas.microsoft.com/office/drawing/2014/main" id="{FEB0B922-A6AE-4089-8B21-F3E1A7709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20">
            <a:extLst>
              <a:ext uri="{FF2B5EF4-FFF2-40B4-BE49-F238E27FC236}">
                <a16:creationId xmlns:a16="http://schemas.microsoft.com/office/drawing/2014/main" id="{C5EB7378-ADA3-4D6E-8E3A-09FAD147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B7A41-B8C0-47DC-91AA-E7CE3728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Secondary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84BB-FA6C-44CB-A57A-A16265D8A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Orange, green and violet.  These are made by mixing of the 2 primary colors: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3B92E-ECA6-449A-AD4B-27F7A5819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14364" y="365125"/>
            <a:ext cx="3948450" cy="3751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6BA37C-893D-4E7E-9F32-29B9AC181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34" y="3102432"/>
            <a:ext cx="5124216" cy="307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8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C1AED-26F2-48E5-81BC-F7B413F5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rgbClr val="FFFFFF"/>
                </a:solidFill>
              </a:rPr>
              <a:t>Intermediate (Tertiary) Colors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B260A3-7E2A-402E-8F89-2A0D190C83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924" r="2" b="3943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596E2-3FB9-4299-B710-E6AEB0DE4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These colors are made by mixing a primary and secondary color.  The primary color is listed first:</a:t>
            </a:r>
          </a:p>
          <a:p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A8A92F-CBCF-47DC-93E2-337382F193B5}"/>
              </a:ext>
            </a:extLst>
          </p:cNvPr>
          <p:cNvSpPr txBox="1">
            <a:spLocks/>
          </p:cNvSpPr>
          <p:nvPr/>
        </p:nvSpPr>
        <p:spPr>
          <a:xfrm>
            <a:off x="955766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77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Color and Painting Assignment </vt:lpstr>
      <vt:lpstr>Hue</vt:lpstr>
      <vt:lpstr>Value</vt:lpstr>
      <vt:lpstr>Tint</vt:lpstr>
      <vt:lpstr>Shade</vt:lpstr>
      <vt:lpstr>Intensity</vt:lpstr>
      <vt:lpstr>Primary Colors</vt:lpstr>
      <vt:lpstr>Secondary Colors</vt:lpstr>
      <vt:lpstr>Intermediate (Tertiary) Colors</vt:lpstr>
      <vt:lpstr>Analogous Colors </vt:lpstr>
      <vt:lpstr>Complementary Colors</vt:lpstr>
      <vt:lpstr>Warm Colors </vt:lpstr>
      <vt:lpstr>Cool Colors </vt:lpstr>
      <vt:lpstr>Neutral Colors</vt:lpstr>
      <vt:lpstr>Opaque</vt:lpstr>
      <vt:lpstr>Transparent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Painting Assignment </dc:title>
  <dc:creator>Quang Huynh</dc:creator>
  <cp:lastModifiedBy>Quang Huynh</cp:lastModifiedBy>
  <cp:revision>1</cp:revision>
  <dcterms:created xsi:type="dcterms:W3CDTF">2018-11-17T15:13:22Z</dcterms:created>
  <dcterms:modified xsi:type="dcterms:W3CDTF">2018-11-17T15:13:25Z</dcterms:modified>
</cp:coreProperties>
</file>