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A01B1-BDD8-4732-BE40-658EA638A9C9}" v="12" dt="2018-11-01T18:09:35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, Quang" userId="a6ac5431-fb28-46ba-876a-d42607d9fc5f" providerId="ADAL" clId="{1DEA01B1-BDD8-4732-BE40-658EA638A9C9}"/>
    <pc:docChg chg="modSld">
      <pc:chgData name="Huynh, Quang" userId="a6ac5431-fb28-46ba-876a-d42607d9fc5f" providerId="ADAL" clId="{1DEA01B1-BDD8-4732-BE40-658EA638A9C9}" dt="2018-11-01T18:09:35.945" v="10" actId="120"/>
      <pc:docMkLst>
        <pc:docMk/>
      </pc:docMkLst>
      <pc:sldChg chg="modSp">
        <pc:chgData name="Huynh, Quang" userId="a6ac5431-fb28-46ba-876a-d42607d9fc5f" providerId="ADAL" clId="{1DEA01B1-BDD8-4732-BE40-658EA638A9C9}" dt="2018-11-01T18:09:35.945" v="10" actId="120"/>
        <pc:sldMkLst>
          <pc:docMk/>
          <pc:sldMk cId="2671917760" sldId="257"/>
        </pc:sldMkLst>
        <pc:spChg chg="mod">
          <ac:chgData name="Huynh, Quang" userId="a6ac5431-fb28-46ba-876a-d42607d9fc5f" providerId="ADAL" clId="{1DEA01B1-BDD8-4732-BE40-658EA638A9C9}" dt="2018-11-01T18:09:35.945" v="10" actId="120"/>
          <ac:spMkLst>
            <pc:docMk/>
            <pc:sldMk cId="2671917760" sldId="257"/>
            <ac:spMk id="3" creationId="{9BD0DA70-06DB-4ABE-B178-5E2642D6AD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066A-2DCB-4593-819D-90FF103FE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BDC2E-2510-4CB1-BEC4-D431FDEF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4B0B-AC46-43D5-AA86-DFB3A580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006D-36DB-448D-8642-3626555EB64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A48D-09CD-4B16-BBF1-D40C6243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7B77-F603-45D7-A323-C499B222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450C-09BE-448C-A5A1-EEF51127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2286-264D-4798-8DBB-7A739859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7A8A2-0421-486D-99AC-4BA9D479A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1D179-BC79-4AF2-83A6-2FDA70F0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006D-36DB-448D-8642-3626555EB64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66D28-5B57-485E-B667-77529DFE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7A75-BD43-478C-B0D4-AA6A377D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450C-09BE-448C-A5A1-EEF51127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133DE-70F9-4D4E-BEA5-25D8CDF7D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32289-7472-46C1-B9F4-1062AD5E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DB72-DB8F-450C-AA9D-92C6D883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006D-36DB-448D-8642-3626555EB64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040-B315-49FA-B7DA-9C59CFC1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1631-4735-4B4D-9D1C-6EDAA7AF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450C-09BE-448C-A5A1-EEF51127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C447-581D-4C3C-9664-B7F31853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8E19-63E8-42BB-8D98-861808B2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FADD-3F6B-4CFF-AC02-870C6BC3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006D-36DB-448D-8642-3626555EB64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1F238-740E-43EF-AAAA-9D759BC5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89C1-7D9B-4D2C-937E-5461F988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450C-09BE-448C-A5A1-EEF51127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9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D247-7563-4EB9-A765-C59E9BB8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C2338-C28F-4EAD-AB63-9F4E1990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4174-8B97-4AF6-ADDA-39E34308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006D-36DB-448D-8642-3626555EB64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0E90-E8D3-45D5-9D5D-67D09D4C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C31C-A452-4276-82E5-EF4B8ED3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450C-09BE-448C-A5A1-EEF51127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29D9-FAF7-49EF-8E0F-32E49202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CF64-1C41-48C2-A666-4681EF176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3C061-C201-4A51-9CF5-A9F71A92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D92BE-5444-4E2C-A33D-6D047AA7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006D-36DB-448D-8642-3626555EB64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5F4AB-80C6-49EF-9701-383EFB7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CAC36-4B0F-4091-A886-C57B2784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450C-09BE-448C-A5A1-EEF51127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D931-D899-401D-860F-B38042E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DCA74-4114-4F33-B3EF-873792AC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0170E-77B0-4648-988E-AB2110712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B0D29-A492-4D8E-9E64-84D252C1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A7473-AB2F-4CCC-ACF9-E43742C01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3C8E3-5DCB-41E8-9F12-2340136F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006D-36DB-448D-8642-3626555EB64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9E5DA-DBFB-498A-BC3A-A3238CDA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5643E-8A2F-4B16-9AD5-3F12F1E1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450C-09BE-448C-A5A1-EEF51127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3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D7AF-68FA-41C8-B12C-37D95A44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44C21-37DB-4181-A575-20C87406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006D-36DB-448D-8642-3626555EB64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517D-3130-41AB-8432-141AC82E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AA396-5904-4ED0-A4A8-DD79D55B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450C-09BE-448C-A5A1-EEF51127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2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2852F-8327-426E-A78D-42C6C647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006D-36DB-448D-8642-3626555EB64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A707E-D006-4F32-A933-18CAE7CF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E14F-CB4E-4B18-9C99-56C0E6B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450C-09BE-448C-A5A1-EEF51127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6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7250-1C4F-4B55-9E60-42971CFF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387C-FEA3-416B-966E-27127A14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68C5E-5BFE-45B5-9DCB-0AB40E76E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0E8F5-9D0F-44F4-AD6C-F228119C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006D-36DB-448D-8642-3626555EB64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E53C-7186-432E-8D4B-45DF7B82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FFB1-C754-4EF4-9CDD-C5B22767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450C-09BE-448C-A5A1-EEF51127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9A12-9CF5-4450-A603-7254BCB2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C57D9-C6EC-48D9-B6D8-74D1A41BD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EBD8-7B46-4E42-8E2C-DD2085C2D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85425-AFA2-41E5-B7BF-2647D9D4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006D-36DB-448D-8642-3626555EB64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3DC10-8ADB-4AAF-B146-A8B05A76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C526E-5A2D-4C29-A78A-BC404F97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450C-09BE-448C-A5A1-EEF51127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6E711-B7B2-4B91-A451-4F6FC4AE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49DAF-4B86-4B8A-B061-157CCD437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EDB0-660C-4AED-B731-84633415F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8006D-36DB-448D-8642-3626555EB64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BD27-E548-4D51-BBB5-82070424B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CC5AB-9C33-44BC-BEC3-021BFCC9C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450C-09BE-448C-A5A1-EEF511275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1BEA-7FC5-4EE2-B7F4-267F44273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Raven Parody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EAD7A-71E0-4FBE-A053-4A4882CDC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Quang Huynh, Jericho Yates, Kaleb Sheffield</a:t>
            </a:r>
          </a:p>
        </p:txBody>
      </p:sp>
    </p:spTree>
    <p:extLst>
      <p:ext uri="{BB962C8B-B14F-4D97-AF65-F5344CB8AC3E}">
        <p14:creationId xmlns:p14="http://schemas.microsoft.com/office/powerpoint/2010/main" val="21864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B369-28C3-48A3-A3D6-8FABEEF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Stanza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DA70-06DB-4ABE-B178-5E2642D6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upon a dark night, I was thinking, while I was tired and weak. </a:t>
            </a:r>
          </a:p>
          <a:p>
            <a:pPr marL="0" indent="0">
              <a:buNone/>
            </a:pPr>
            <a:r>
              <a:rPr lang="en-US" dirty="0"/>
              <a:t>As time passed, I read many very old books.</a:t>
            </a:r>
          </a:p>
          <a:p>
            <a:pPr marL="0" indent="0">
              <a:buNone/>
            </a:pPr>
            <a:r>
              <a:rPr lang="en-US" dirty="0"/>
              <a:t>I started to doze off, nearly falling asleep there was some knocking on my bedroom door </a:t>
            </a:r>
          </a:p>
          <a:p>
            <a:pPr marL="0" indent="0">
              <a:buNone/>
            </a:pPr>
            <a:r>
              <a:rPr lang="en-US" dirty="0"/>
              <a:t>I heard some aggressive knocking at my door</a:t>
            </a:r>
          </a:p>
          <a:p>
            <a:pPr marL="0" indent="0">
              <a:buNone/>
            </a:pPr>
            <a:r>
              <a:rPr lang="en-US" dirty="0"/>
              <a:t>There was knocking, and nothing else at my door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1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Raven Parody</vt:lpstr>
      <vt:lpstr>Stanza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Raven Parody</dc:title>
  <dc:creator>Huynh, Quang</dc:creator>
  <cp:lastModifiedBy>Huynh, Quang</cp:lastModifiedBy>
  <cp:revision>1</cp:revision>
  <dcterms:created xsi:type="dcterms:W3CDTF">2018-10-31T18:50:39Z</dcterms:created>
  <dcterms:modified xsi:type="dcterms:W3CDTF">2018-11-01T18:09:38Z</dcterms:modified>
</cp:coreProperties>
</file>