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F5C16-CB03-4F30-B5F9-6166D7E7E8FB}" v="3" dt="2018-09-10T18:28:01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nh, Quang" userId="a6ac5431-fb28-46ba-876a-d42607d9fc5f" providerId="ADAL" clId="{C76F5C16-CB03-4F30-B5F9-6166D7E7E8FB}"/>
    <pc:docChg chg="modSld">
      <pc:chgData name="Huynh, Quang" userId="a6ac5431-fb28-46ba-876a-d42607d9fc5f" providerId="ADAL" clId="{C76F5C16-CB03-4F30-B5F9-6166D7E7E8FB}" dt="2018-09-10T18:28:01.177" v="1" actId="1076"/>
      <pc:docMkLst>
        <pc:docMk/>
      </pc:docMkLst>
      <pc:sldChg chg="modSp">
        <pc:chgData name="Huynh, Quang" userId="a6ac5431-fb28-46ba-876a-d42607d9fc5f" providerId="ADAL" clId="{C76F5C16-CB03-4F30-B5F9-6166D7E7E8FB}" dt="2018-09-10T18:28:01.177" v="1" actId="1076"/>
        <pc:sldMkLst>
          <pc:docMk/>
          <pc:sldMk cId="3544674693" sldId="256"/>
        </pc:sldMkLst>
        <pc:spChg chg="mod">
          <ac:chgData name="Huynh, Quang" userId="a6ac5431-fb28-46ba-876a-d42607d9fc5f" providerId="ADAL" clId="{C76F5C16-CB03-4F30-B5F9-6166D7E7E8FB}" dt="2018-09-10T18:28:01.177" v="1" actId="1076"/>
          <ac:spMkLst>
            <pc:docMk/>
            <pc:sldMk cId="3544674693" sldId="256"/>
            <ac:spMk id="2" creationId="{29D4A864-7E04-45EB-A3F8-55F86DC9C2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BF93-B3F2-4122-9351-0CEFFA41A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5FECA-C978-46AB-908B-5C139F7C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1FA35-2E34-4889-B8E2-332372EA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91E5-4E17-474B-911F-FE7C4CFDA21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F505-3A82-4030-B586-EBF3C2DD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348FE-949E-40A3-ADBF-0DBFE0C9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E787-7E95-4D3E-8D12-2D50B0A4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A6AB-8E95-4B8E-BDE6-8A0EAC24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25221-0F67-467B-AE19-EE0B155CC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BC53D-FA8D-4921-916F-0BED4580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91E5-4E17-474B-911F-FE7C4CFDA21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A6CA-D19D-4396-9704-79E7EE6B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FC5B8-386A-4B77-A067-6BA15213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E787-7E95-4D3E-8D12-2D50B0A4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94341-A2DA-404B-88EE-80DC60589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E187A-DD4C-4BD3-9258-F690E246B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29A9E-F7F0-48EA-AAA3-D4DCF5D7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91E5-4E17-474B-911F-FE7C4CFDA21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C148-88C7-4421-9823-0102AA70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F7510-88E5-419E-8F7D-F6172A2E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E787-7E95-4D3E-8D12-2D50B0A4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3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98AE-0BF3-4F33-8BB3-E30D0B21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51C5-8E74-4EA5-AED0-59367526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55426-AA5F-4349-90B9-A144C75B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91E5-4E17-474B-911F-FE7C4CFDA21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213C1-1820-4007-BE31-73DA26AD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6E13-236E-4F1A-9EB1-A12EB5FF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E787-7E95-4D3E-8D12-2D50B0A4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9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9577-4402-4AAE-8D2E-96D54E8A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BBFFD-A795-41E4-8780-C99C1860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249F-B5F3-4F6B-A781-CFD0214F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91E5-4E17-474B-911F-FE7C4CFDA21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FFE7D-E65B-4AA5-AAA7-8C94F710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85E9-B6D2-471D-B2FC-ABEFCF33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E787-7E95-4D3E-8D12-2D50B0A4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1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B1DC-D307-4EE3-9965-0F023F4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230C-9040-40FE-9CDF-76E2ACB35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16EE7-C5E5-4A33-9A2A-BE3CE27BB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8D27A-B63B-4843-81B5-A38402E5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91E5-4E17-474B-911F-FE7C4CFDA21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458FF-2B04-483E-A144-A87D097D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87764-FB96-4A31-82F0-00762167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E787-7E95-4D3E-8D12-2D50B0A4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0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53F9-49D5-449D-9FF5-355E3992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69E08-B233-4AC0-A3D0-EBAFAF3A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C175F-A237-4960-B73C-9B71F0DE5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677C0-2442-40F1-82FB-85327E2A1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FC23D-3713-4214-9582-3419C53A1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4C9C7-F0C3-44D5-ACCE-40892DF8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91E5-4E17-474B-911F-FE7C4CFDA21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5DA44-C866-4758-BE3E-DEA989E9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8C6A3-0B2E-4509-A7EB-8AE91186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E787-7E95-4D3E-8D12-2D50B0A4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2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DC45-502B-40E2-9ADE-9D2C3AD3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32EBE-2C13-4DEB-BC80-9A4DD806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91E5-4E17-474B-911F-FE7C4CFDA21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3C263-0C27-46E3-B47B-2626E66E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D095B-205B-4381-9A00-280A5B87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E787-7E95-4D3E-8D12-2D50B0A4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6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34E2D-1174-493F-8E2A-E6E52481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91E5-4E17-474B-911F-FE7C4CFDA21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7432B-E387-463B-8DE4-A704EEC9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1BA41-2369-405D-9DB3-4DDA6757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E787-7E95-4D3E-8D12-2D50B0A4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3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19AF-AE46-443C-83F3-76AD04A8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9E23-DC28-4730-B40B-D079A8AF8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83992-6FB9-4DDD-9D23-DCCC01CF0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5791B-D7E9-4EE3-B463-84BC5121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91E5-4E17-474B-911F-FE7C4CFDA21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BAF2-4315-4333-90A6-656B0443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6B083-96B6-40F0-951A-FE93E63F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E787-7E95-4D3E-8D12-2D50B0A4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7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D48B-DE51-48E8-8FA5-38929D99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6C932-4139-433A-B6CB-B07D51D52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6DFAD-93C1-42B6-BCBB-2147562E9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22BA4-879D-4341-9E47-A35A575F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91E5-4E17-474B-911F-FE7C4CFDA21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5608E-2F5A-4D00-BCA6-8E15D9CD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E8F67-0423-4805-826D-B1E1A1D4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E787-7E95-4D3E-8D12-2D50B0A4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5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07651-45C4-49EC-BAD5-CD743137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86DBB-FA9B-4B47-ACAE-178495711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2C8E9-4FE8-4105-A3B0-DE58B4310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891E5-4E17-474B-911F-FE7C4CFDA214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A603-0489-42F6-8A26-CBB5E0315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5002-A58C-43E5-8936-4D989385D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6E787-7E95-4D3E-8D12-2D50B0A4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A864-7E04-45EB-A3F8-55F86DC9C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93800"/>
            <a:ext cx="12192000" cy="2387600"/>
          </a:xfrm>
        </p:spPr>
        <p:txBody>
          <a:bodyPr>
            <a:normAutofit/>
          </a:bodyPr>
          <a:lstStyle/>
          <a:p>
            <a:r>
              <a:rPr lang="en-US" sz="6500" dirty="0">
                <a:latin typeface="+mn-lt"/>
              </a:rPr>
              <a:t>Knowledge? Don't have any of that.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6D892-0967-4123-92D4-5F74A6B39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1079" y="6399523"/>
            <a:ext cx="3233530" cy="916953"/>
          </a:xfrm>
        </p:spPr>
        <p:txBody>
          <a:bodyPr/>
          <a:lstStyle/>
          <a:p>
            <a:r>
              <a:rPr lang="en-US" dirty="0"/>
              <a:t>Quang Huynh</a:t>
            </a:r>
          </a:p>
        </p:txBody>
      </p:sp>
    </p:spTree>
    <p:extLst>
      <p:ext uri="{BB962C8B-B14F-4D97-AF65-F5344CB8AC3E}">
        <p14:creationId xmlns:p14="http://schemas.microsoft.com/office/powerpoint/2010/main" val="354467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Knowledge? Don't have any of that.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Knowledge? Don't have any of that.</dc:title>
  <dc:creator>Huynh, Quang</dc:creator>
  <cp:lastModifiedBy>Huynh, Quang</cp:lastModifiedBy>
  <cp:revision>1</cp:revision>
  <cp:lastPrinted>2018-09-10T16:58:07Z</cp:lastPrinted>
  <dcterms:created xsi:type="dcterms:W3CDTF">2018-09-09T23:46:24Z</dcterms:created>
  <dcterms:modified xsi:type="dcterms:W3CDTF">2018-09-10T18:28:02Z</dcterms:modified>
</cp:coreProperties>
</file>