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1D21C-2BF8-4A13-965B-66CD91F5EBD2}" v="3462" dt="2019-03-22T16:55:01.6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8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ynh, Quang" userId="a6ac5431-fb28-46ba-876a-d42607d9fc5f" providerId="ADAL" clId="{2E01D21C-2BF8-4A13-965B-66CD91F5EBD2}"/>
    <pc:docChg chg="undo redo custSel mod addSld modSld">
      <pc:chgData name="Huynh, Quang" userId="a6ac5431-fb28-46ba-876a-d42607d9fc5f" providerId="ADAL" clId="{2E01D21C-2BF8-4A13-965B-66CD91F5EBD2}" dt="2019-03-22T16:55:01.688" v="3456" actId="27636"/>
      <pc:docMkLst>
        <pc:docMk/>
      </pc:docMkLst>
      <pc:sldChg chg="modSp">
        <pc:chgData name="Huynh, Quang" userId="a6ac5431-fb28-46ba-876a-d42607d9fc5f" providerId="ADAL" clId="{2E01D21C-2BF8-4A13-965B-66CD91F5EBD2}" dt="2019-03-20T18:29:34.394" v="28" actId="255"/>
        <pc:sldMkLst>
          <pc:docMk/>
          <pc:sldMk cId="1321929271" sldId="257"/>
        </pc:sldMkLst>
        <pc:spChg chg="mod">
          <ac:chgData name="Huynh, Quang" userId="a6ac5431-fb28-46ba-876a-d42607d9fc5f" providerId="ADAL" clId="{2E01D21C-2BF8-4A13-965B-66CD91F5EBD2}" dt="2019-03-20T18:28:30.290" v="27" actId="255"/>
          <ac:spMkLst>
            <pc:docMk/>
            <pc:sldMk cId="1321929271" sldId="257"/>
            <ac:spMk id="2" creationId="{CCB2236B-17BB-4A84-94B5-2CF9DF2F4C5E}"/>
          </ac:spMkLst>
        </pc:spChg>
        <pc:spChg chg="mod">
          <ac:chgData name="Huynh, Quang" userId="a6ac5431-fb28-46ba-876a-d42607d9fc5f" providerId="ADAL" clId="{2E01D21C-2BF8-4A13-965B-66CD91F5EBD2}" dt="2019-03-20T18:29:34.394" v="28" actId="255"/>
          <ac:spMkLst>
            <pc:docMk/>
            <pc:sldMk cId="1321929271" sldId="257"/>
            <ac:spMk id="3" creationId="{FF7CCC66-B47B-4A1C-9C2A-FF3151E5DB27}"/>
          </ac:spMkLst>
        </pc:spChg>
      </pc:sldChg>
      <pc:sldChg chg="addSp modSp mod setBg">
        <pc:chgData name="Huynh, Quang" userId="a6ac5431-fb28-46ba-876a-d42607d9fc5f" providerId="ADAL" clId="{2E01D21C-2BF8-4A13-965B-66CD91F5EBD2}" dt="2019-03-20T18:29:41.454" v="29"/>
        <pc:sldMkLst>
          <pc:docMk/>
          <pc:sldMk cId="3476283399" sldId="258"/>
        </pc:sldMkLst>
        <pc:spChg chg="mod">
          <ac:chgData name="Huynh, Quang" userId="a6ac5431-fb28-46ba-876a-d42607d9fc5f" providerId="ADAL" clId="{2E01D21C-2BF8-4A13-965B-66CD91F5EBD2}" dt="2019-03-20T18:28:26.779" v="26" actId="403"/>
          <ac:spMkLst>
            <pc:docMk/>
            <pc:sldMk cId="3476283399" sldId="258"/>
            <ac:spMk id="2" creationId="{74FD5EB3-A042-4BCC-88D2-64F7F6E0C432}"/>
          </ac:spMkLst>
        </pc:spChg>
        <pc:spChg chg="mod ord">
          <ac:chgData name="Huynh, Quang" userId="a6ac5431-fb28-46ba-876a-d42607d9fc5f" providerId="ADAL" clId="{2E01D21C-2BF8-4A13-965B-66CD91F5EBD2}" dt="2019-03-20T18:28:18.329" v="19" actId="20577"/>
          <ac:spMkLst>
            <pc:docMk/>
            <pc:sldMk cId="3476283399" sldId="258"/>
            <ac:spMk id="3" creationId="{727A716D-2538-4E48-A07D-E146C4FFF437}"/>
          </ac:spMkLst>
        </pc:spChg>
        <pc:picChg chg="mod">
          <ac:chgData name="Huynh, Quang" userId="a6ac5431-fb28-46ba-876a-d42607d9fc5f" providerId="ADAL" clId="{2E01D21C-2BF8-4A13-965B-66CD91F5EBD2}" dt="2019-03-20T18:28:00.210" v="1" actId="26606"/>
          <ac:picMkLst>
            <pc:docMk/>
            <pc:sldMk cId="3476283399" sldId="258"/>
            <ac:picMk id="2050" creationId="{8430560C-83EC-4409-A8B7-286D3A6D69E7}"/>
          </ac:picMkLst>
        </pc:picChg>
        <pc:cxnChg chg="add">
          <ac:chgData name="Huynh, Quang" userId="a6ac5431-fb28-46ba-876a-d42607d9fc5f" providerId="ADAL" clId="{2E01D21C-2BF8-4A13-965B-66CD91F5EBD2}" dt="2019-03-20T18:28:00.210" v="1" actId="26606"/>
          <ac:cxnSpMkLst>
            <pc:docMk/>
            <pc:sldMk cId="3476283399" sldId="258"/>
            <ac:cxnSpMk id="71" creationId="{A7F400EE-A8A5-48AF-B4D6-291B52C6F0B0}"/>
          </ac:cxnSpMkLst>
        </pc:cxnChg>
      </pc:sldChg>
      <pc:sldChg chg="addSp modSp add mod setBg">
        <pc:chgData name="Huynh, Quang" userId="a6ac5431-fb28-46ba-876a-d42607d9fc5f" providerId="ADAL" clId="{2E01D21C-2BF8-4A13-965B-66CD91F5EBD2}" dt="2019-03-22T14:11:54.097" v="1080" actId="20577"/>
        <pc:sldMkLst>
          <pc:docMk/>
          <pc:sldMk cId="1465540916" sldId="259"/>
        </pc:sldMkLst>
        <pc:spChg chg="mod">
          <ac:chgData name="Huynh, Quang" userId="a6ac5431-fb28-46ba-876a-d42607d9fc5f" providerId="ADAL" clId="{2E01D21C-2BF8-4A13-965B-66CD91F5EBD2}" dt="2019-03-20T18:35:57.125" v="157" actId="403"/>
          <ac:spMkLst>
            <pc:docMk/>
            <pc:sldMk cId="1465540916" sldId="259"/>
            <ac:spMk id="2" creationId="{68E3E08D-D220-4CC8-A5A4-6DFB2D40C3D0}"/>
          </ac:spMkLst>
        </pc:spChg>
        <pc:spChg chg="mod">
          <ac:chgData name="Huynh, Quang" userId="a6ac5431-fb28-46ba-876a-d42607d9fc5f" providerId="ADAL" clId="{2E01D21C-2BF8-4A13-965B-66CD91F5EBD2}" dt="2019-03-22T14:11:54.097" v="1080" actId="20577"/>
          <ac:spMkLst>
            <pc:docMk/>
            <pc:sldMk cId="1465540916" sldId="259"/>
            <ac:spMk id="3" creationId="{30827714-FF6C-4A0C-AE67-0EED70E8095E}"/>
          </ac:spMkLst>
        </pc:spChg>
        <pc:spChg chg="add">
          <ac:chgData name="Huynh, Quang" userId="a6ac5431-fb28-46ba-876a-d42607d9fc5f" providerId="ADAL" clId="{2E01D21C-2BF8-4A13-965B-66CD91F5EBD2}" dt="2019-03-20T18:35:52.597" v="153" actId="26606"/>
          <ac:spMkLst>
            <pc:docMk/>
            <pc:sldMk cId="1465540916" sldId="259"/>
            <ac:spMk id="71" creationId="{867D4867-5BA7-4462-B2F6-A23F4A622AA7}"/>
          </ac:spMkLst>
        </pc:spChg>
        <pc:picChg chg="add mod">
          <ac:chgData name="Huynh, Quang" userId="a6ac5431-fb28-46ba-876a-d42607d9fc5f" providerId="ADAL" clId="{2E01D21C-2BF8-4A13-965B-66CD91F5EBD2}" dt="2019-03-20T18:35:52.597" v="153" actId="26606"/>
          <ac:picMkLst>
            <pc:docMk/>
            <pc:sldMk cId="1465540916" sldId="259"/>
            <ac:picMk id="3074" creationId="{7449A606-6F38-432E-B0FD-8FCBDB4DBB79}"/>
          </ac:picMkLst>
        </pc:picChg>
      </pc:sldChg>
      <pc:sldChg chg="addSp delSp modSp add mod setBg">
        <pc:chgData name="Huynh, Quang" userId="a6ac5431-fb28-46ba-876a-d42607d9fc5f" providerId="ADAL" clId="{2E01D21C-2BF8-4A13-965B-66CD91F5EBD2}" dt="2019-03-20T18:50:51.103" v="553" actId="27636"/>
        <pc:sldMkLst>
          <pc:docMk/>
          <pc:sldMk cId="879027271" sldId="260"/>
        </pc:sldMkLst>
        <pc:spChg chg="mod">
          <ac:chgData name="Huynh, Quang" userId="a6ac5431-fb28-46ba-876a-d42607d9fc5f" providerId="ADAL" clId="{2E01D21C-2BF8-4A13-965B-66CD91F5EBD2}" dt="2019-03-20T18:42:22.532" v="278" actId="403"/>
          <ac:spMkLst>
            <pc:docMk/>
            <pc:sldMk cId="879027271" sldId="260"/>
            <ac:spMk id="2" creationId="{2C27D7D2-1001-4B51-9826-556F06988318}"/>
          </ac:spMkLst>
        </pc:spChg>
        <pc:spChg chg="mod">
          <ac:chgData name="Huynh, Quang" userId="a6ac5431-fb28-46ba-876a-d42607d9fc5f" providerId="ADAL" clId="{2E01D21C-2BF8-4A13-965B-66CD91F5EBD2}" dt="2019-03-20T18:50:51.103" v="553" actId="27636"/>
          <ac:spMkLst>
            <pc:docMk/>
            <pc:sldMk cId="879027271" sldId="260"/>
            <ac:spMk id="3" creationId="{4DA4A1B0-6AAD-40AC-8812-B9F2A48BF885}"/>
          </ac:spMkLst>
        </pc:spChg>
        <pc:spChg chg="add del">
          <ac:chgData name="Huynh, Quang" userId="a6ac5431-fb28-46ba-876a-d42607d9fc5f" providerId="ADAL" clId="{2E01D21C-2BF8-4A13-965B-66CD91F5EBD2}" dt="2019-03-20T18:43:05.795" v="304"/>
          <ac:spMkLst>
            <pc:docMk/>
            <pc:sldMk cId="879027271" sldId="260"/>
            <ac:spMk id="4" creationId="{99C8AE04-7563-4012-A752-CFA46916D681}"/>
          </ac:spMkLst>
        </pc:spChg>
        <pc:spChg chg="add">
          <ac:chgData name="Huynh, Quang" userId="a6ac5431-fb28-46ba-876a-d42607d9fc5f" providerId="ADAL" clId="{2E01D21C-2BF8-4A13-965B-66CD91F5EBD2}" dt="2019-03-20T18:42:11.114" v="268" actId="26606"/>
          <ac:spMkLst>
            <pc:docMk/>
            <pc:sldMk cId="879027271" sldId="260"/>
            <ac:spMk id="71" creationId="{867D4867-5BA7-4462-B2F6-A23F4A622AA7}"/>
          </ac:spMkLst>
        </pc:spChg>
        <pc:picChg chg="add mod">
          <ac:chgData name="Huynh, Quang" userId="a6ac5431-fb28-46ba-876a-d42607d9fc5f" providerId="ADAL" clId="{2E01D21C-2BF8-4A13-965B-66CD91F5EBD2}" dt="2019-03-20T18:42:11.114" v="268" actId="26606"/>
          <ac:picMkLst>
            <pc:docMk/>
            <pc:sldMk cId="879027271" sldId="260"/>
            <ac:picMk id="4098" creationId="{EF6805B1-0FDE-4203-93A8-17B8203990E2}"/>
          </ac:picMkLst>
        </pc:picChg>
      </pc:sldChg>
      <pc:sldChg chg="addSp delSp modSp add mod setBg setClrOvrMap">
        <pc:chgData name="Huynh, Quang" userId="a6ac5431-fb28-46ba-876a-d42607d9fc5f" providerId="ADAL" clId="{2E01D21C-2BF8-4A13-965B-66CD91F5EBD2}" dt="2019-03-20T18:50:41.846" v="545" actId="27636"/>
        <pc:sldMkLst>
          <pc:docMk/>
          <pc:sldMk cId="3798799069" sldId="261"/>
        </pc:sldMkLst>
        <pc:spChg chg="mod">
          <ac:chgData name="Huynh, Quang" userId="a6ac5431-fb28-46ba-876a-d42607d9fc5f" providerId="ADAL" clId="{2E01D21C-2BF8-4A13-965B-66CD91F5EBD2}" dt="2019-03-20T18:50:28.097" v="538" actId="403"/>
          <ac:spMkLst>
            <pc:docMk/>
            <pc:sldMk cId="3798799069" sldId="261"/>
            <ac:spMk id="2" creationId="{38E7DE2D-DD84-46A9-B95A-A9B822E37B96}"/>
          </ac:spMkLst>
        </pc:spChg>
        <pc:spChg chg="mod ord">
          <ac:chgData name="Huynh, Quang" userId="a6ac5431-fb28-46ba-876a-d42607d9fc5f" providerId="ADAL" clId="{2E01D21C-2BF8-4A13-965B-66CD91F5EBD2}" dt="2019-03-20T18:50:41.846" v="545" actId="27636"/>
          <ac:spMkLst>
            <pc:docMk/>
            <pc:sldMk cId="3798799069" sldId="261"/>
            <ac:spMk id="3" creationId="{DAD8750F-5DA5-437B-A8F6-64895807393B}"/>
          </ac:spMkLst>
        </pc:spChg>
        <pc:spChg chg="add del">
          <ac:chgData name="Huynh, Quang" userId="a6ac5431-fb28-46ba-876a-d42607d9fc5f" providerId="ADAL" clId="{2E01D21C-2BF8-4A13-965B-66CD91F5EBD2}" dt="2019-03-20T18:48:23.816" v="474" actId="26606"/>
          <ac:spMkLst>
            <pc:docMk/>
            <pc:sldMk cId="3798799069" sldId="261"/>
            <ac:spMk id="71" creationId="{CF62D2A7-8207-488C-9F46-316BA81A16C8}"/>
          </ac:spMkLst>
        </pc:spChg>
        <pc:spChg chg="add del">
          <ac:chgData name="Huynh, Quang" userId="a6ac5431-fb28-46ba-876a-d42607d9fc5f" providerId="ADAL" clId="{2E01D21C-2BF8-4A13-965B-66CD91F5EBD2}" dt="2019-03-20T18:48:33.267" v="480" actId="26606"/>
          <ac:spMkLst>
            <pc:docMk/>
            <pc:sldMk cId="3798799069" sldId="261"/>
            <ac:spMk id="75" creationId="{F9A95BEE-6BB1-4A28-A8E6-A34B2E42EF87}"/>
          </ac:spMkLst>
        </pc:spChg>
        <pc:spChg chg="add">
          <ac:chgData name="Huynh, Quang" userId="a6ac5431-fb28-46ba-876a-d42607d9fc5f" providerId="ADAL" clId="{2E01D21C-2BF8-4A13-965B-66CD91F5EBD2}" dt="2019-03-20T18:50:21.336" v="528" actId="26606"/>
          <ac:spMkLst>
            <pc:docMk/>
            <pc:sldMk cId="3798799069" sldId="261"/>
            <ac:spMk id="79" creationId="{867D4867-5BA7-4462-B2F6-A23F4A622AA7}"/>
          </ac:spMkLst>
        </pc:spChg>
        <pc:spChg chg="add del">
          <ac:chgData name="Huynh, Quang" userId="a6ac5431-fb28-46ba-876a-d42607d9fc5f" providerId="ADAL" clId="{2E01D21C-2BF8-4A13-965B-66CD91F5EBD2}" dt="2019-03-20T18:48:29.080" v="476" actId="26606"/>
          <ac:spMkLst>
            <pc:docMk/>
            <pc:sldMk cId="3798799069" sldId="261"/>
            <ac:spMk id="5124" creationId="{3CD9DF72-87A3-404E-A828-84CBF11A8303}"/>
          </ac:spMkLst>
        </pc:spChg>
        <pc:spChg chg="add del">
          <ac:chgData name="Huynh, Quang" userId="a6ac5431-fb28-46ba-876a-d42607d9fc5f" providerId="ADAL" clId="{2E01D21C-2BF8-4A13-965B-66CD91F5EBD2}" dt="2019-03-20T18:48:33.267" v="480" actId="26606"/>
          <ac:spMkLst>
            <pc:docMk/>
            <pc:sldMk cId="3798799069" sldId="261"/>
            <ac:spMk id="5125" creationId="{F56F5174-31D9-4DBB-AAB7-A1FD7BDB1352}"/>
          </ac:spMkLst>
        </pc:spChg>
        <pc:spChg chg="add del">
          <ac:chgData name="Huynh, Quang" userId="a6ac5431-fb28-46ba-876a-d42607d9fc5f" providerId="ADAL" clId="{2E01D21C-2BF8-4A13-965B-66CD91F5EBD2}" dt="2019-03-20T18:48:34.032" v="482" actId="26606"/>
          <ac:spMkLst>
            <pc:docMk/>
            <pc:sldMk cId="3798799069" sldId="261"/>
            <ac:spMk id="5128" creationId="{867D4867-5BA7-4462-B2F6-A23F4A622AA7}"/>
          </ac:spMkLst>
        </pc:spChg>
        <pc:picChg chg="add mod ord">
          <ac:chgData name="Huynh, Quang" userId="a6ac5431-fb28-46ba-876a-d42607d9fc5f" providerId="ADAL" clId="{2E01D21C-2BF8-4A13-965B-66CD91F5EBD2}" dt="2019-03-20T18:50:21.336" v="528" actId="26606"/>
          <ac:picMkLst>
            <pc:docMk/>
            <pc:sldMk cId="3798799069" sldId="261"/>
            <ac:picMk id="5122" creationId="{2C83EF86-36B8-4285-8E04-DF50CD78CEDB}"/>
          </ac:picMkLst>
        </pc:picChg>
        <pc:picChg chg="add del">
          <ac:chgData name="Huynh, Quang" userId="a6ac5431-fb28-46ba-876a-d42607d9fc5f" providerId="ADAL" clId="{2E01D21C-2BF8-4A13-965B-66CD91F5EBD2}" dt="2019-03-20T18:48:33.267" v="480" actId="26606"/>
          <ac:picMkLst>
            <pc:docMk/>
            <pc:sldMk cId="3798799069" sldId="261"/>
            <ac:picMk id="5126" creationId="{AE113210-7872-481A-ADE6-3A05CCAF5EB2}"/>
          </ac:picMkLst>
        </pc:picChg>
        <pc:cxnChg chg="add del">
          <ac:chgData name="Huynh, Quang" userId="a6ac5431-fb28-46ba-876a-d42607d9fc5f" providerId="ADAL" clId="{2E01D21C-2BF8-4A13-965B-66CD91F5EBD2}" dt="2019-03-20T18:48:29.080" v="476" actId="26606"/>
          <ac:cxnSpMkLst>
            <pc:docMk/>
            <pc:sldMk cId="3798799069" sldId="261"/>
            <ac:cxnSpMk id="73" creationId="{20E3A342-4D61-4E3F-AF90-1AB42AEB96CC}"/>
          </ac:cxnSpMkLst>
        </pc:cxnChg>
        <pc:cxnChg chg="add del">
          <ac:chgData name="Huynh, Quang" userId="a6ac5431-fb28-46ba-876a-d42607d9fc5f" providerId="ADAL" clId="{2E01D21C-2BF8-4A13-965B-66CD91F5EBD2}" dt="2019-03-20T18:50:21.336" v="528" actId="26606"/>
          <ac:cxnSpMkLst>
            <pc:docMk/>
            <pc:sldMk cId="3798799069" sldId="261"/>
            <ac:cxnSpMk id="5130" creationId="{A7F400EE-A8A5-48AF-B4D6-291B52C6F0B0}"/>
          </ac:cxnSpMkLst>
        </pc:cxnChg>
      </pc:sldChg>
      <pc:sldChg chg="addSp delSp modSp add mod setBg">
        <pc:chgData name="Huynh, Quang" userId="a6ac5431-fb28-46ba-876a-d42607d9fc5f" providerId="ADAL" clId="{2E01D21C-2BF8-4A13-965B-66CD91F5EBD2}" dt="2019-03-22T14:11:44.194" v="1065" actId="20577"/>
        <pc:sldMkLst>
          <pc:docMk/>
          <pc:sldMk cId="3504935199" sldId="262"/>
        </pc:sldMkLst>
        <pc:spChg chg="mod">
          <ac:chgData name="Huynh, Quang" userId="a6ac5431-fb28-46ba-876a-d42607d9fc5f" providerId="ADAL" clId="{2E01D21C-2BF8-4A13-965B-66CD91F5EBD2}" dt="2019-03-21T18:45:30.604" v="751" actId="403"/>
          <ac:spMkLst>
            <pc:docMk/>
            <pc:sldMk cId="3504935199" sldId="262"/>
            <ac:spMk id="2" creationId="{61461BC7-92A9-4C90-80C1-88535184F1BB}"/>
          </ac:spMkLst>
        </pc:spChg>
        <pc:spChg chg="mod">
          <ac:chgData name="Huynh, Quang" userId="a6ac5431-fb28-46ba-876a-d42607d9fc5f" providerId="ADAL" clId="{2E01D21C-2BF8-4A13-965B-66CD91F5EBD2}" dt="2019-03-22T14:11:44.194" v="1065" actId="20577"/>
          <ac:spMkLst>
            <pc:docMk/>
            <pc:sldMk cId="3504935199" sldId="262"/>
            <ac:spMk id="3" creationId="{52007073-087E-48AB-9A29-251484418D56}"/>
          </ac:spMkLst>
        </pc:spChg>
        <pc:spChg chg="add del">
          <ac:chgData name="Huynh, Quang" userId="a6ac5431-fb28-46ba-876a-d42607d9fc5f" providerId="ADAL" clId="{2E01D21C-2BF8-4A13-965B-66CD91F5EBD2}" dt="2019-03-21T18:44:27.480" v="714"/>
          <ac:spMkLst>
            <pc:docMk/>
            <pc:sldMk cId="3504935199" sldId="262"/>
            <ac:spMk id="4" creationId="{2B5F0CF2-BCB9-498F-87B1-2B4A6E219347}"/>
          </ac:spMkLst>
        </pc:spChg>
        <pc:spChg chg="add">
          <ac:chgData name="Huynh, Quang" userId="a6ac5431-fb28-46ba-876a-d42607d9fc5f" providerId="ADAL" clId="{2E01D21C-2BF8-4A13-965B-66CD91F5EBD2}" dt="2019-03-21T18:45:23.644" v="746" actId="26606"/>
          <ac:spMkLst>
            <pc:docMk/>
            <pc:sldMk cId="3504935199" sldId="262"/>
            <ac:spMk id="71" creationId="{867D4867-5BA7-4462-B2F6-A23F4A622AA7}"/>
          </ac:spMkLst>
        </pc:spChg>
        <pc:picChg chg="add mod">
          <ac:chgData name="Huynh, Quang" userId="a6ac5431-fb28-46ba-876a-d42607d9fc5f" providerId="ADAL" clId="{2E01D21C-2BF8-4A13-965B-66CD91F5EBD2}" dt="2019-03-21T18:45:23.644" v="746" actId="26606"/>
          <ac:picMkLst>
            <pc:docMk/>
            <pc:sldMk cId="3504935199" sldId="262"/>
            <ac:picMk id="1026" creationId="{B0BF317D-6CA5-4B89-A9FC-1E82B9402D94}"/>
          </ac:picMkLst>
        </pc:picChg>
      </pc:sldChg>
      <pc:sldChg chg="addSp modSp add mod setBg">
        <pc:chgData name="Huynh, Quang" userId="a6ac5431-fb28-46ba-876a-d42607d9fc5f" providerId="ADAL" clId="{2E01D21C-2BF8-4A13-965B-66CD91F5EBD2}" dt="2019-03-21T18:50:48.003" v="990" actId="404"/>
        <pc:sldMkLst>
          <pc:docMk/>
          <pc:sldMk cId="362721941" sldId="263"/>
        </pc:sldMkLst>
        <pc:spChg chg="mod">
          <ac:chgData name="Huynh, Quang" userId="a6ac5431-fb28-46ba-876a-d42607d9fc5f" providerId="ADAL" clId="{2E01D21C-2BF8-4A13-965B-66CD91F5EBD2}" dt="2019-03-21T18:50:39.238" v="980" actId="403"/>
          <ac:spMkLst>
            <pc:docMk/>
            <pc:sldMk cId="362721941" sldId="263"/>
            <ac:spMk id="2" creationId="{1811C080-F516-46BD-B0CE-EDE10E4E8D35}"/>
          </ac:spMkLst>
        </pc:spChg>
        <pc:spChg chg="mod">
          <ac:chgData name="Huynh, Quang" userId="a6ac5431-fb28-46ba-876a-d42607d9fc5f" providerId="ADAL" clId="{2E01D21C-2BF8-4A13-965B-66CD91F5EBD2}" dt="2019-03-21T18:50:48.003" v="990" actId="404"/>
          <ac:spMkLst>
            <pc:docMk/>
            <pc:sldMk cId="362721941" sldId="263"/>
            <ac:spMk id="3" creationId="{3787AAE8-4B77-404F-9915-B44D7B24B83A}"/>
          </ac:spMkLst>
        </pc:spChg>
        <pc:spChg chg="add">
          <ac:chgData name="Huynh, Quang" userId="a6ac5431-fb28-46ba-876a-d42607d9fc5f" providerId="ADAL" clId="{2E01D21C-2BF8-4A13-965B-66CD91F5EBD2}" dt="2019-03-21T18:50:34.381" v="973" actId="26606"/>
          <ac:spMkLst>
            <pc:docMk/>
            <pc:sldMk cId="362721941" sldId="263"/>
            <ac:spMk id="71" creationId="{867D4867-5BA7-4462-B2F6-A23F4A622AA7}"/>
          </ac:spMkLst>
        </pc:spChg>
        <pc:picChg chg="add mod">
          <ac:chgData name="Huynh, Quang" userId="a6ac5431-fb28-46ba-876a-d42607d9fc5f" providerId="ADAL" clId="{2E01D21C-2BF8-4A13-965B-66CD91F5EBD2}" dt="2019-03-21T18:50:34.381" v="973" actId="26606"/>
          <ac:picMkLst>
            <pc:docMk/>
            <pc:sldMk cId="362721941" sldId="263"/>
            <ac:picMk id="2050" creationId="{935C8E6F-D8D6-4446-A7E5-D09AF8E75474}"/>
          </ac:picMkLst>
        </pc:picChg>
      </pc:sldChg>
      <pc:sldChg chg="addSp modSp add mod setBg">
        <pc:chgData name="Huynh, Quang" userId="a6ac5431-fb28-46ba-876a-d42607d9fc5f" providerId="ADAL" clId="{2E01D21C-2BF8-4A13-965B-66CD91F5EBD2}" dt="2019-03-22T14:14:15.209" v="1213" actId="403"/>
        <pc:sldMkLst>
          <pc:docMk/>
          <pc:sldMk cId="1570944259" sldId="264"/>
        </pc:sldMkLst>
        <pc:spChg chg="mod">
          <ac:chgData name="Huynh, Quang" userId="a6ac5431-fb28-46ba-876a-d42607d9fc5f" providerId="ADAL" clId="{2E01D21C-2BF8-4A13-965B-66CD91F5EBD2}" dt="2019-03-22T14:14:04.882" v="1205" actId="3062"/>
          <ac:spMkLst>
            <pc:docMk/>
            <pc:sldMk cId="1570944259" sldId="264"/>
            <ac:spMk id="2" creationId="{A5AE2AD5-3C92-4DFC-949B-14B3726C13E2}"/>
          </ac:spMkLst>
        </pc:spChg>
        <pc:spChg chg="mod">
          <ac:chgData name="Huynh, Quang" userId="a6ac5431-fb28-46ba-876a-d42607d9fc5f" providerId="ADAL" clId="{2E01D21C-2BF8-4A13-965B-66CD91F5EBD2}" dt="2019-03-22T14:14:15.209" v="1213" actId="403"/>
          <ac:spMkLst>
            <pc:docMk/>
            <pc:sldMk cId="1570944259" sldId="264"/>
            <ac:spMk id="3" creationId="{061B33D8-D3C2-418C-BBDD-6F1EFF741BEC}"/>
          </ac:spMkLst>
        </pc:spChg>
        <pc:spChg chg="add">
          <ac:chgData name="Huynh, Quang" userId="a6ac5431-fb28-46ba-876a-d42607d9fc5f" providerId="ADAL" clId="{2E01D21C-2BF8-4A13-965B-66CD91F5EBD2}" dt="2019-03-22T14:13:58.356" v="1200" actId="26606"/>
          <ac:spMkLst>
            <pc:docMk/>
            <pc:sldMk cId="1570944259" sldId="264"/>
            <ac:spMk id="71" creationId="{867D4867-5BA7-4462-B2F6-A23F4A622AA7}"/>
          </ac:spMkLst>
        </pc:spChg>
        <pc:picChg chg="add mod">
          <ac:chgData name="Huynh, Quang" userId="a6ac5431-fb28-46ba-876a-d42607d9fc5f" providerId="ADAL" clId="{2E01D21C-2BF8-4A13-965B-66CD91F5EBD2}" dt="2019-03-22T14:13:58.356" v="1200" actId="26606"/>
          <ac:picMkLst>
            <pc:docMk/>
            <pc:sldMk cId="1570944259" sldId="264"/>
            <ac:picMk id="3074" creationId="{1AB310B2-F174-417C-A345-09BF11BCF85F}"/>
          </ac:picMkLst>
        </pc:picChg>
      </pc:sldChg>
      <pc:sldChg chg="addSp delSp modSp add mod setBg">
        <pc:chgData name="Huynh, Quang" userId="a6ac5431-fb28-46ba-876a-d42607d9fc5f" providerId="ADAL" clId="{2E01D21C-2BF8-4A13-965B-66CD91F5EBD2}" dt="2019-03-22T14:52:09.784" v="1320" actId="27636"/>
        <pc:sldMkLst>
          <pc:docMk/>
          <pc:sldMk cId="4195020372" sldId="265"/>
        </pc:sldMkLst>
        <pc:spChg chg="mod">
          <ac:chgData name="Huynh, Quang" userId="a6ac5431-fb28-46ba-876a-d42607d9fc5f" providerId="ADAL" clId="{2E01D21C-2BF8-4A13-965B-66CD91F5EBD2}" dt="2019-03-22T14:52:00.091" v="1312" actId="403"/>
          <ac:spMkLst>
            <pc:docMk/>
            <pc:sldMk cId="4195020372" sldId="265"/>
            <ac:spMk id="2" creationId="{EE76EE26-DDF7-42E8-981D-5D05817492EB}"/>
          </ac:spMkLst>
        </pc:spChg>
        <pc:spChg chg="mod">
          <ac:chgData name="Huynh, Quang" userId="a6ac5431-fb28-46ba-876a-d42607d9fc5f" providerId="ADAL" clId="{2E01D21C-2BF8-4A13-965B-66CD91F5EBD2}" dt="2019-03-22T14:52:09.784" v="1320" actId="27636"/>
          <ac:spMkLst>
            <pc:docMk/>
            <pc:sldMk cId="4195020372" sldId="265"/>
            <ac:spMk id="3" creationId="{96A14B10-055C-4375-8533-070D68813CB2}"/>
          </ac:spMkLst>
        </pc:spChg>
        <pc:spChg chg="add del">
          <ac:chgData name="Huynh, Quang" userId="a6ac5431-fb28-46ba-876a-d42607d9fc5f" providerId="ADAL" clId="{2E01D21C-2BF8-4A13-965B-66CD91F5EBD2}" dt="2019-03-22T14:51:32.430" v="1275"/>
          <ac:spMkLst>
            <pc:docMk/>
            <pc:sldMk cId="4195020372" sldId="265"/>
            <ac:spMk id="4" creationId="{BE7E1213-1F9D-4EA7-860B-EA82892AC53B}"/>
          </ac:spMkLst>
        </pc:spChg>
        <pc:spChg chg="add">
          <ac:chgData name="Huynh, Quang" userId="a6ac5431-fb28-46ba-876a-d42607d9fc5f" providerId="ADAL" clId="{2E01D21C-2BF8-4A13-965B-66CD91F5EBD2}" dt="2019-03-22T14:51:55.920" v="1304" actId="26606"/>
          <ac:spMkLst>
            <pc:docMk/>
            <pc:sldMk cId="4195020372" sldId="265"/>
            <ac:spMk id="71" creationId="{867D4867-5BA7-4462-B2F6-A23F4A622AA7}"/>
          </ac:spMkLst>
        </pc:spChg>
        <pc:picChg chg="add mod">
          <ac:chgData name="Huynh, Quang" userId="a6ac5431-fb28-46ba-876a-d42607d9fc5f" providerId="ADAL" clId="{2E01D21C-2BF8-4A13-965B-66CD91F5EBD2}" dt="2019-03-22T14:51:55.920" v="1304" actId="26606"/>
          <ac:picMkLst>
            <pc:docMk/>
            <pc:sldMk cId="4195020372" sldId="265"/>
            <ac:picMk id="4098" creationId="{81A91708-020F-4136-B249-CE819D78C63D}"/>
          </ac:picMkLst>
        </pc:picChg>
      </pc:sldChg>
      <pc:sldChg chg="addSp modSp add mod setBg">
        <pc:chgData name="Huynh, Quang" userId="a6ac5431-fb28-46ba-876a-d42607d9fc5f" providerId="ADAL" clId="{2E01D21C-2BF8-4A13-965B-66CD91F5EBD2}" dt="2019-03-22T15:00:03.594" v="1591" actId="20577"/>
        <pc:sldMkLst>
          <pc:docMk/>
          <pc:sldMk cId="3617422349" sldId="266"/>
        </pc:sldMkLst>
        <pc:spChg chg="mod">
          <ac:chgData name="Huynh, Quang" userId="a6ac5431-fb28-46ba-876a-d42607d9fc5f" providerId="ADAL" clId="{2E01D21C-2BF8-4A13-965B-66CD91F5EBD2}" dt="2019-03-22T14:55:36.027" v="1467" actId="403"/>
          <ac:spMkLst>
            <pc:docMk/>
            <pc:sldMk cId="3617422349" sldId="266"/>
            <ac:spMk id="2" creationId="{2D2C917E-0996-41C1-B022-97C487AD8A71}"/>
          </ac:spMkLst>
        </pc:spChg>
        <pc:spChg chg="mod">
          <ac:chgData name="Huynh, Quang" userId="a6ac5431-fb28-46ba-876a-d42607d9fc5f" providerId="ADAL" clId="{2E01D21C-2BF8-4A13-965B-66CD91F5EBD2}" dt="2019-03-22T15:00:03.594" v="1591" actId="20577"/>
          <ac:spMkLst>
            <pc:docMk/>
            <pc:sldMk cId="3617422349" sldId="266"/>
            <ac:spMk id="3" creationId="{F7BD2396-1A45-491F-B716-0687F362CE33}"/>
          </ac:spMkLst>
        </pc:spChg>
        <pc:spChg chg="add">
          <ac:chgData name="Huynh, Quang" userId="a6ac5431-fb28-46ba-876a-d42607d9fc5f" providerId="ADAL" clId="{2E01D21C-2BF8-4A13-965B-66CD91F5EBD2}" dt="2019-03-22T14:55:31.090" v="1460" actId="26606"/>
          <ac:spMkLst>
            <pc:docMk/>
            <pc:sldMk cId="3617422349" sldId="266"/>
            <ac:spMk id="71" creationId="{867D4867-5BA7-4462-B2F6-A23F4A622AA7}"/>
          </ac:spMkLst>
        </pc:spChg>
        <pc:picChg chg="add mod">
          <ac:chgData name="Huynh, Quang" userId="a6ac5431-fb28-46ba-876a-d42607d9fc5f" providerId="ADAL" clId="{2E01D21C-2BF8-4A13-965B-66CD91F5EBD2}" dt="2019-03-22T14:55:31.090" v="1460" actId="26606"/>
          <ac:picMkLst>
            <pc:docMk/>
            <pc:sldMk cId="3617422349" sldId="266"/>
            <ac:picMk id="5122" creationId="{7F879222-E2BF-4EC9-8A7E-4362DDAAB38B}"/>
          </ac:picMkLst>
        </pc:picChg>
      </pc:sldChg>
      <pc:sldChg chg="addSp delSp modSp add mod setBg">
        <pc:chgData name="Huynh, Quang" userId="a6ac5431-fb28-46ba-876a-d42607d9fc5f" providerId="ADAL" clId="{2E01D21C-2BF8-4A13-965B-66CD91F5EBD2}" dt="2019-03-22T15:00:57.131" v="1643" actId="403"/>
        <pc:sldMkLst>
          <pc:docMk/>
          <pc:sldMk cId="2966911090" sldId="267"/>
        </pc:sldMkLst>
        <pc:spChg chg="mod">
          <ac:chgData name="Huynh, Quang" userId="a6ac5431-fb28-46ba-876a-d42607d9fc5f" providerId="ADAL" clId="{2E01D21C-2BF8-4A13-965B-66CD91F5EBD2}" dt="2019-03-22T15:00:36.060" v="1633" actId="404"/>
          <ac:spMkLst>
            <pc:docMk/>
            <pc:sldMk cId="2966911090" sldId="267"/>
            <ac:spMk id="2" creationId="{18BC7394-953A-42D3-8B6F-B0358E48C70D}"/>
          </ac:spMkLst>
        </pc:spChg>
        <pc:spChg chg="mod">
          <ac:chgData name="Huynh, Quang" userId="a6ac5431-fb28-46ba-876a-d42607d9fc5f" providerId="ADAL" clId="{2E01D21C-2BF8-4A13-965B-66CD91F5EBD2}" dt="2019-03-22T15:00:57.131" v="1643" actId="403"/>
          <ac:spMkLst>
            <pc:docMk/>
            <pc:sldMk cId="2966911090" sldId="267"/>
            <ac:spMk id="3" creationId="{CC428698-CA04-4D86-BF2E-47CC123A693B}"/>
          </ac:spMkLst>
        </pc:spChg>
        <pc:spChg chg="add del">
          <ac:chgData name="Huynh, Quang" userId="a6ac5431-fb28-46ba-876a-d42607d9fc5f" providerId="ADAL" clId="{2E01D21C-2BF8-4A13-965B-66CD91F5EBD2}" dt="2019-03-22T14:59:46.761" v="1562"/>
          <ac:spMkLst>
            <pc:docMk/>
            <pc:sldMk cId="2966911090" sldId="267"/>
            <ac:spMk id="4" creationId="{46AAA776-8B34-4030-A423-28AB99377324}"/>
          </ac:spMkLst>
        </pc:spChg>
        <pc:spChg chg="add">
          <ac:chgData name="Huynh, Quang" userId="a6ac5431-fb28-46ba-876a-d42607d9fc5f" providerId="ADAL" clId="{2E01D21C-2BF8-4A13-965B-66CD91F5EBD2}" dt="2019-03-22T15:00:31.557" v="1626" actId="26606"/>
          <ac:spMkLst>
            <pc:docMk/>
            <pc:sldMk cId="2966911090" sldId="267"/>
            <ac:spMk id="71" creationId="{867D4867-5BA7-4462-B2F6-A23F4A622AA7}"/>
          </ac:spMkLst>
        </pc:spChg>
        <pc:picChg chg="add mod">
          <ac:chgData name="Huynh, Quang" userId="a6ac5431-fb28-46ba-876a-d42607d9fc5f" providerId="ADAL" clId="{2E01D21C-2BF8-4A13-965B-66CD91F5EBD2}" dt="2019-03-22T15:00:31.557" v="1626" actId="26606"/>
          <ac:picMkLst>
            <pc:docMk/>
            <pc:sldMk cId="2966911090" sldId="267"/>
            <ac:picMk id="6146" creationId="{BFD026EB-C070-429B-A20C-79070C983108}"/>
          </ac:picMkLst>
        </pc:picChg>
      </pc:sldChg>
      <pc:sldChg chg="addSp delSp modSp add mod setBg">
        <pc:chgData name="Huynh, Quang" userId="a6ac5431-fb28-46ba-876a-d42607d9fc5f" providerId="ADAL" clId="{2E01D21C-2BF8-4A13-965B-66CD91F5EBD2}" dt="2019-03-22T15:05:09.977" v="1812" actId="403"/>
        <pc:sldMkLst>
          <pc:docMk/>
          <pc:sldMk cId="406399268" sldId="268"/>
        </pc:sldMkLst>
        <pc:spChg chg="mod">
          <ac:chgData name="Huynh, Quang" userId="a6ac5431-fb28-46ba-876a-d42607d9fc5f" providerId="ADAL" clId="{2E01D21C-2BF8-4A13-965B-66CD91F5EBD2}" dt="2019-03-22T15:05:02.558" v="1803" actId="403"/>
          <ac:spMkLst>
            <pc:docMk/>
            <pc:sldMk cId="406399268" sldId="268"/>
            <ac:spMk id="2" creationId="{CF3CDF3F-125D-476F-A376-A92E0CF72470}"/>
          </ac:spMkLst>
        </pc:spChg>
        <pc:spChg chg="add del mod">
          <ac:chgData name="Huynh, Quang" userId="a6ac5431-fb28-46ba-876a-d42607d9fc5f" providerId="ADAL" clId="{2E01D21C-2BF8-4A13-965B-66CD91F5EBD2}" dt="2019-03-22T15:05:09.977" v="1812" actId="403"/>
          <ac:spMkLst>
            <pc:docMk/>
            <pc:sldMk cId="406399268" sldId="268"/>
            <ac:spMk id="3" creationId="{1FA16724-F753-4593-B489-80D485195A44}"/>
          </ac:spMkLst>
        </pc:spChg>
        <pc:spChg chg="add">
          <ac:chgData name="Huynh, Quang" userId="a6ac5431-fb28-46ba-876a-d42607d9fc5f" providerId="ADAL" clId="{2E01D21C-2BF8-4A13-965B-66CD91F5EBD2}" dt="2019-03-22T15:04:54.373" v="1795" actId="26606"/>
          <ac:spMkLst>
            <pc:docMk/>
            <pc:sldMk cId="406399268" sldId="268"/>
            <ac:spMk id="12" creationId="{867D4867-5BA7-4462-B2F6-A23F4A622AA7}"/>
          </ac:spMkLst>
        </pc:spChg>
        <pc:picChg chg="add del mod">
          <ac:chgData name="Huynh, Quang" userId="a6ac5431-fb28-46ba-876a-d42607d9fc5f" providerId="ADAL" clId="{2E01D21C-2BF8-4A13-965B-66CD91F5EBD2}" dt="2019-03-22T15:03:24.021" v="1668" actId="931"/>
          <ac:picMkLst>
            <pc:docMk/>
            <pc:sldMk cId="406399268" sldId="268"/>
            <ac:picMk id="5" creationId="{C86CAF78-3C55-488B-8674-5AA1F93BCB4B}"/>
          </ac:picMkLst>
        </pc:picChg>
        <pc:picChg chg="add mod">
          <ac:chgData name="Huynh, Quang" userId="a6ac5431-fb28-46ba-876a-d42607d9fc5f" providerId="ADAL" clId="{2E01D21C-2BF8-4A13-965B-66CD91F5EBD2}" dt="2019-03-22T15:04:54.373" v="1795" actId="26606"/>
          <ac:picMkLst>
            <pc:docMk/>
            <pc:sldMk cId="406399268" sldId="268"/>
            <ac:picMk id="7" creationId="{58A6EF2D-28B8-4104-ACE8-6D9F72A4EBE1}"/>
          </ac:picMkLst>
        </pc:picChg>
      </pc:sldChg>
      <pc:sldChg chg="addSp modSp add mod setBg">
        <pc:chgData name="Huynh, Quang" userId="a6ac5431-fb28-46ba-876a-d42607d9fc5f" providerId="ADAL" clId="{2E01D21C-2BF8-4A13-965B-66CD91F5EBD2}" dt="2019-03-22T15:08:11.838" v="1929" actId="403"/>
        <pc:sldMkLst>
          <pc:docMk/>
          <pc:sldMk cId="364141404" sldId="269"/>
        </pc:sldMkLst>
        <pc:spChg chg="mod">
          <ac:chgData name="Huynh, Quang" userId="a6ac5431-fb28-46ba-876a-d42607d9fc5f" providerId="ADAL" clId="{2E01D21C-2BF8-4A13-965B-66CD91F5EBD2}" dt="2019-03-22T15:05:50.654" v="1834" actId="403"/>
          <ac:spMkLst>
            <pc:docMk/>
            <pc:sldMk cId="364141404" sldId="269"/>
            <ac:spMk id="2" creationId="{A994A9C2-209C-4C0D-8E75-F84655E3AD83}"/>
          </ac:spMkLst>
        </pc:spChg>
        <pc:spChg chg="mod">
          <ac:chgData name="Huynh, Quang" userId="a6ac5431-fb28-46ba-876a-d42607d9fc5f" providerId="ADAL" clId="{2E01D21C-2BF8-4A13-965B-66CD91F5EBD2}" dt="2019-03-22T15:08:11.838" v="1929" actId="403"/>
          <ac:spMkLst>
            <pc:docMk/>
            <pc:sldMk cId="364141404" sldId="269"/>
            <ac:spMk id="3" creationId="{267F53A0-060B-448D-8354-86E626DDC1D5}"/>
          </ac:spMkLst>
        </pc:spChg>
        <pc:spChg chg="add">
          <ac:chgData name="Huynh, Quang" userId="a6ac5431-fb28-46ba-876a-d42607d9fc5f" providerId="ADAL" clId="{2E01D21C-2BF8-4A13-965B-66CD91F5EBD2}" dt="2019-03-22T15:05:41.743" v="1817" actId="26606"/>
          <ac:spMkLst>
            <pc:docMk/>
            <pc:sldMk cId="364141404" sldId="269"/>
            <ac:spMk id="71" creationId="{867D4867-5BA7-4462-B2F6-A23F4A622AA7}"/>
          </ac:spMkLst>
        </pc:spChg>
        <pc:picChg chg="add mod">
          <ac:chgData name="Huynh, Quang" userId="a6ac5431-fb28-46ba-876a-d42607d9fc5f" providerId="ADAL" clId="{2E01D21C-2BF8-4A13-965B-66CD91F5EBD2}" dt="2019-03-22T15:05:41.743" v="1817" actId="26606"/>
          <ac:picMkLst>
            <pc:docMk/>
            <pc:sldMk cId="364141404" sldId="269"/>
            <ac:picMk id="7170" creationId="{33A9265E-E767-48E3-8EC0-E03F0AD09DB6}"/>
          </ac:picMkLst>
        </pc:picChg>
      </pc:sldChg>
      <pc:sldChg chg="addSp modSp add mod setBg">
        <pc:chgData name="Huynh, Quang" userId="a6ac5431-fb28-46ba-876a-d42607d9fc5f" providerId="ADAL" clId="{2E01D21C-2BF8-4A13-965B-66CD91F5EBD2}" dt="2019-03-22T15:09:59.076" v="2032" actId="403"/>
        <pc:sldMkLst>
          <pc:docMk/>
          <pc:sldMk cId="870598162" sldId="270"/>
        </pc:sldMkLst>
        <pc:spChg chg="mod">
          <ac:chgData name="Huynh, Quang" userId="a6ac5431-fb28-46ba-876a-d42607d9fc5f" providerId="ADAL" clId="{2E01D21C-2BF8-4A13-965B-66CD91F5EBD2}" dt="2019-03-22T15:08:57.659" v="1948" actId="403"/>
          <ac:spMkLst>
            <pc:docMk/>
            <pc:sldMk cId="870598162" sldId="270"/>
            <ac:spMk id="2" creationId="{1B1DB17B-10DA-48CF-B1AB-3221B1886831}"/>
          </ac:spMkLst>
        </pc:spChg>
        <pc:spChg chg="mod">
          <ac:chgData name="Huynh, Quang" userId="a6ac5431-fb28-46ba-876a-d42607d9fc5f" providerId="ADAL" clId="{2E01D21C-2BF8-4A13-965B-66CD91F5EBD2}" dt="2019-03-22T15:09:59.076" v="2032" actId="403"/>
          <ac:spMkLst>
            <pc:docMk/>
            <pc:sldMk cId="870598162" sldId="270"/>
            <ac:spMk id="3" creationId="{8C847C95-8928-4635-96C2-77D32676A221}"/>
          </ac:spMkLst>
        </pc:spChg>
        <pc:spChg chg="add">
          <ac:chgData name="Huynh, Quang" userId="a6ac5431-fb28-46ba-876a-d42607d9fc5f" providerId="ADAL" clId="{2E01D21C-2BF8-4A13-965B-66CD91F5EBD2}" dt="2019-03-22T15:08:51.114" v="1940" actId="26606"/>
          <ac:spMkLst>
            <pc:docMk/>
            <pc:sldMk cId="870598162" sldId="270"/>
            <ac:spMk id="71" creationId="{867D4867-5BA7-4462-B2F6-A23F4A622AA7}"/>
          </ac:spMkLst>
        </pc:spChg>
        <pc:picChg chg="add mod">
          <ac:chgData name="Huynh, Quang" userId="a6ac5431-fb28-46ba-876a-d42607d9fc5f" providerId="ADAL" clId="{2E01D21C-2BF8-4A13-965B-66CD91F5EBD2}" dt="2019-03-22T15:08:51.114" v="1940" actId="26606"/>
          <ac:picMkLst>
            <pc:docMk/>
            <pc:sldMk cId="870598162" sldId="270"/>
            <ac:picMk id="8194" creationId="{C05B7925-A64F-4112-ACE5-7ECFF56ABFF7}"/>
          </ac:picMkLst>
        </pc:picChg>
      </pc:sldChg>
      <pc:sldChg chg="addSp modSp add mod setBg">
        <pc:chgData name="Huynh, Quang" userId="a6ac5431-fb28-46ba-876a-d42607d9fc5f" providerId="ADAL" clId="{2E01D21C-2BF8-4A13-965B-66CD91F5EBD2}" dt="2019-03-22T16:08:21.862" v="2152" actId="20577"/>
        <pc:sldMkLst>
          <pc:docMk/>
          <pc:sldMk cId="2741375867" sldId="271"/>
        </pc:sldMkLst>
        <pc:spChg chg="mod">
          <ac:chgData name="Huynh, Quang" userId="a6ac5431-fb28-46ba-876a-d42607d9fc5f" providerId="ADAL" clId="{2E01D21C-2BF8-4A13-965B-66CD91F5EBD2}" dt="2019-03-22T15:49:05.270" v="2072" actId="403"/>
          <ac:spMkLst>
            <pc:docMk/>
            <pc:sldMk cId="2741375867" sldId="271"/>
            <ac:spMk id="2" creationId="{DE559B38-607F-4052-A646-43E4C7EDFD69}"/>
          </ac:spMkLst>
        </pc:spChg>
        <pc:spChg chg="mod">
          <ac:chgData name="Huynh, Quang" userId="a6ac5431-fb28-46ba-876a-d42607d9fc5f" providerId="ADAL" clId="{2E01D21C-2BF8-4A13-965B-66CD91F5EBD2}" dt="2019-03-22T16:08:21.862" v="2152" actId="20577"/>
          <ac:spMkLst>
            <pc:docMk/>
            <pc:sldMk cId="2741375867" sldId="271"/>
            <ac:spMk id="3" creationId="{7156EE9D-D8DD-4C69-8981-8674AAE1B087}"/>
          </ac:spMkLst>
        </pc:spChg>
        <pc:spChg chg="add">
          <ac:chgData name="Huynh, Quang" userId="a6ac5431-fb28-46ba-876a-d42607d9fc5f" providerId="ADAL" clId="{2E01D21C-2BF8-4A13-965B-66CD91F5EBD2}" dt="2019-03-22T15:48:52.183" v="2061" actId="26606"/>
          <ac:spMkLst>
            <pc:docMk/>
            <pc:sldMk cId="2741375867" sldId="271"/>
            <ac:spMk id="71" creationId="{867D4867-5BA7-4462-B2F6-A23F4A622AA7}"/>
          </ac:spMkLst>
        </pc:spChg>
        <pc:picChg chg="add mod">
          <ac:chgData name="Huynh, Quang" userId="a6ac5431-fb28-46ba-876a-d42607d9fc5f" providerId="ADAL" clId="{2E01D21C-2BF8-4A13-965B-66CD91F5EBD2}" dt="2019-03-22T15:48:52.183" v="2061" actId="26606"/>
          <ac:picMkLst>
            <pc:docMk/>
            <pc:sldMk cId="2741375867" sldId="271"/>
            <ac:picMk id="9218" creationId="{AA2FFB91-1448-4122-ADAC-3298D12E2733}"/>
          </ac:picMkLst>
        </pc:picChg>
      </pc:sldChg>
      <pc:sldChg chg="addSp modSp add mod setBg">
        <pc:chgData name="Huynh, Quang" userId="a6ac5431-fb28-46ba-876a-d42607d9fc5f" providerId="ADAL" clId="{2E01D21C-2BF8-4A13-965B-66CD91F5EBD2}" dt="2019-03-22T16:11:03.741" v="2273" actId="403"/>
        <pc:sldMkLst>
          <pc:docMk/>
          <pc:sldMk cId="421811687" sldId="272"/>
        </pc:sldMkLst>
        <pc:spChg chg="mod">
          <ac:chgData name="Huynh, Quang" userId="a6ac5431-fb28-46ba-876a-d42607d9fc5f" providerId="ADAL" clId="{2E01D21C-2BF8-4A13-965B-66CD91F5EBD2}" dt="2019-03-22T16:11:03.741" v="2273" actId="403"/>
          <ac:spMkLst>
            <pc:docMk/>
            <pc:sldMk cId="421811687" sldId="272"/>
            <ac:spMk id="2" creationId="{F1DC3F53-BF31-4CD2-BCD0-BB0E19811FA8}"/>
          </ac:spMkLst>
        </pc:spChg>
        <pc:spChg chg="mod">
          <ac:chgData name="Huynh, Quang" userId="a6ac5431-fb28-46ba-876a-d42607d9fc5f" providerId="ADAL" clId="{2E01D21C-2BF8-4A13-965B-66CD91F5EBD2}" dt="2019-03-22T16:10:56.868" v="2267" actId="404"/>
          <ac:spMkLst>
            <pc:docMk/>
            <pc:sldMk cId="421811687" sldId="272"/>
            <ac:spMk id="3" creationId="{EE3D4EA7-6A17-4EB0-B95D-E5D1CF2C2A68}"/>
          </ac:spMkLst>
        </pc:spChg>
        <pc:spChg chg="add">
          <ac:chgData name="Huynh, Quang" userId="a6ac5431-fb28-46ba-876a-d42607d9fc5f" providerId="ADAL" clId="{2E01D21C-2BF8-4A13-965B-66CD91F5EBD2}" dt="2019-03-22T16:09:41.305" v="2168" actId="26606"/>
          <ac:spMkLst>
            <pc:docMk/>
            <pc:sldMk cId="421811687" sldId="272"/>
            <ac:spMk id="71" creationId="{867D4867-5BA7-4462-B2F6-A23F4A622AA7}"/>
          </ac:spMkLst>
        </pc:spChg>
        <pc:picChg chg="add mod">
          <ac:chgData name="Huynh, Quang" userId="a6ac5431-fb28-46ba-876a-d42607d9fc5f" providerId="ADAL" clId="{2E01D21C-2BF8-4A13-965B-66CD91F5EBD2}" dt="2019-03-22T16:09:41.305" v="2168" actId="26606"/>
          <ac:picMkLst>
            <pc:docMk/>
            <pc:sldMk cId="421811687" sldId="272"/>
            <ac:picMk id="10242" creationId="{83D83766-ACC5-4B51-AC0C-9C194C960B8D}"/>
          </ac:picMkLst>
        </pc:picChg>
      </pc:sldChg>
      <pc:sldChg chg="addSp modSp add mod setBg">
        <pc:chgData name="Huynh, Quang" userId="a6ac5431-fb28-46ba-876a-d42607d9fc5f" providerId="ADAL" clId="{2E01D21C-2BF8-4A13-965B-66CD91F5EBD2}" dt="2019-03-22T16:35:12.168" v="2406" actId="20577"/>
        <pc:sldMkLst>
          <pc:docMk/>
          <pc:sldMk cId="611958154" sldId="273"/>
        </pc:sldMkLst>
        <pc:spChg chg="mod">
          <ac:chgData name="Huynh, Quang" userId="a6ac5431-fb28-46ba-876a-d42607d9fc5f" providerId="ADAL" clId="{2E01D21C-2BF8-4A13-965B-66CD91F5EBD2}" dt="2019-03-22T16:34:14.617" v="2403" actId="403"/>
          <ac:spMkLst>
            <pc:docMk/>
            <pc:sldMk cId="611958154" sldId="273"/>
            <ac:spMk id="2" creationId="{32F9F073-C7B6-4E41-B8EB-203D97B9E293}"/>
          </ac:spMkLst>
        </pc:spChg>
        <pc:spChg chg="mod">
          <ac:chgData name="Huynh, Quang" userId="a6ac5431-fb28-46ba-876a-d42607d9fc5f" providerId="ADAL" clId="{2E01D21C-2BF8-4A13-965B-66CD91F5EBD2}" dt="2019-03-22T16:35:12.168" v="2406" actId="20577"/>
          <ac:spMkLst>
            <pc:docMk/>
            <pc:sldMk cId="611958154" sldId="273"/>
            <ac:spMk id="3" creationId="{313A434D-6771-4C4D-A80A-69F149AEBEF4}"/>
          </ac:spMkLst>
        </pc:spChg>
        <pc:spChg chg="add">
          <ac:chgData name="Huynh, Quang" userId="a6ac5431-fb28-46ba-876a-d42607d9fc5f" providerId="ADAL" clId="{2E01D21C-2BF8-4A13-965B-66CD91F5EBD2}" dt="2019-03-22T16:34:06.104" v="2396" actId="26606"/>
          <ac:spMkLst>
            <pc:docMk/>
            <pc:sldMk cId="611958154" sldId="273"/>
            <ac:spMk id="71" creationId="{867D4867-5BA7-4462-B2F6-A23F4A622AA7}"/>
          </ac:spMkLst>
        </pc:spChg>
        <pc:picChg chg="add mod">
          <ac:chgData name="Huynh, Quang" userId="a6ac5431-fb28-46ba-876a-d42607d9fc5f" providerId="ADAL" clId="{2E01D21C-2BF8-4A13-965B-66CD91F5EBD2}" dt="2019-03-22T16:34:06.104" v="2396" actId="26606"/>
          <ac:picMkLst>
            <pc:docMk/>
            <pc:sldMk cId="611958154" sldId="273"/>
            <ac:picMk id="11266" creationId="{AE6DA35F-CE10-4056-AC7F-CF00157FEA0F}"/>
          </ac:picMkLst>
        </pc:picChg>
      </pc:sldChg>
      <pc:sldChg chg="addSp delSp modSp add mod setBg">
        <pc:chgData name="Huynh, Quang" userId="a6ac5431-fb28-46ba-876a-d42607d9fc5f" providerId="ADAL" clId="{2E01D21C-2BF8-4A13-965B-66CD91F5EBD2}" dt="2019-03-22T16:36:52.888" v="2531" actId="27636"/>
        <pc:sldMkLst>
          <pc:docMk/>
          <pc:sldMk cId="1391187067" sldId="274"/>
        </pc:sldMkLst>
        <pc:spChg chg="mod">
          <ac:chgData name="Huynh, Quang" userId="a6ac5431-fb28-46ba-876a-d42607d9fc5f" providerId="ADAL" clId="{2E01D21C-2BF8-4A13-965B-66CD91F5EBD2}" dt="2019-03-22T16:35:41.348" v="2430" actId="403"/>
          <ac:spMkLst>
            <pc:docMk/>
            <pc:sldMk cId="1391187067" sldId="274"/>
            <ac:spMk id="2" creationId="{45C4F454-7B6B-4963-BE00-E988AC086177}"/>
          </ac:spMkLst>
        </pc:spChg>
        <pc:spChg chg="mod">
          <ac:chgData name="Huynh, Quang" userId="a6ac5431-fb28-46ba-876a-d42607d9fc5f" providerId="ADAL" clId="{2E01D21C-2BF8-4A13-965B-66CD91F5EBD2}" dt="2019-03-22T16:36:52.888" v="2531" actId="27636"/>
          <ac:spMkLst>
            <pc:docMk/>
            <pc:sldMk cId="1391187067" sldId="274"/>
            <ac:spMk id="3" creationId="{627DD104-7B1D-4E45-A4A2-0DC62B696761}"/>
          </ac:spMkLst>
        </pc:spChg>
        <pc:spChg chg="add del">
          <ac:chgData name="Huynh, Quang" userId="a6ac5431-fb28-46ba-876a-d42607d9fc5f" providerId="ADAL" clId="{2E01D21C-2BF8-4A13-965B-66CD91F5EBD2}" dt="2019-03-22T16:36:35.315" v="2500"/>
          <ac:spMkLst>
            <pc:docMk/>
            <pc:sldMk cId="1391187067" sldId="274"/>
            <ac:spMk id="4" creationId="{5EC09F2B-FDD6-48EB-BE90-33545A68D94D}"/>
          </ac:spMkLst>
        </pc:spChg>
        <pc:spChg chg="add">
          <ac:chgData name="Huynh, Quang" userId="a6ac5431-fb28-46ba-876a-d42607d9fc5f" providerId="ADAL" clId="{2E01D21C-2BF8-4A13-965B-66CD91F5EBD2}" dt="2019-03-22T16:35:33.881" v="2422" actId="26606"/>
          <ac:spMkLst>
            <pc:docMk/>
            <pc:sldMk cId="1391187067" sldId="274"/>
            <ac:spMk id="71" creationId="{867D4867-5BA7-4462-B2F6-A23F4A622AA7}"/>
          </ac:spMkLst>
        </pc:spChg>
        <pc:picChg chg="add mod">
          <ac:chgData name="Huynh, Quang" userId="a6ac5431-fb28-46ba-876a-d42607d9fc5f" providerId="ADAL" clId="{2E01D21C-2BF8-4A13-965B-66CD91F5EBD2}" dt="2019-03-22T16:35:33.881" v="2422" actId="26606"/>
          <ac:picMkLst>
            <pc:docMk/>
            <pc:sldMk cId="1391187067" sldId="274"/>
            <ac:picMk id="12290" creationId="{B1AEC5CF-94F9-4A96-92AD-ADCF6CB9B8B0}"/>
          </ac:picMkLst>
        </pc:picChg>
      </pc:sldChg>
      <pc:sldChg chg="addSp modSp add mod setBg">
        <pc:chgData name="Huynh, Quang" userId="a6ac5431-fb28-46ba-876a-d42607d9fc5f" providerId="ADAL" clId="{2E01D21C-2BF8-4A13-965B-66CD91F5EBD2}" dt="2019-03-22T16:47:43.500" v="3075" actId="27636"/>
        <pc:sldMkLst>
          <pc:docMk/>
          <pc:sldMk cId="94607708" sldId="275"/>
        </pc:sldMkLst>
        <pc:spChg chg="mod">
          <ac:chgData name="Huynh, Quang" userId="a6ac5431-fb28-46ba-876a-d42607d9fc5f" providerId="ADAL" clId="{2E01D21C-2BF8-4A13-965B-66CD91F5EBD2}" dt="2019-03-22T16:38:43.428" v="2562" actId="20577"/>
          <ac:spMkLst>
            <pc:docMk/>
            <pc:sldMk cId="94607708" sldId="275"/>
            <ac:spMk id="2" creationId="{8DE046C7-4E77-4424-807C-F40D776E60BD}"/>
          </ac:spMkLst>
        </pc:spChg>
        <pc:spChg chg="mod">
          <ac:chgData name="Huynh, Quang" userId="a6ac5431-fb28-46ba-876a-d42607d9fc5f" providerId="ADAL" clId="{2E01D21C-2BF8-4A13-965B-66CD91F5EBD2}" dt="2019-03-22T16:47:43.500" v="3075" actId="27636"/>
          <ac:spMkLst>
            <pc:docMk/>
            <pc:sldMk cId="94607708" sldId="275"/>
            <ac:spMk id="3" creationId="{858B7EEF-CDAF-4077-B2CF-F4509D048470}"/>
          </ac:spMkLst>
        </pc:spChg>
        <pc:spChg chg="add">
          <ac:chgData name="Huynh, Quang" userId="a6ac5431-fb28-46ba-876a-d42607d9fc5f" providerId="ADAL" clId="{2E01D21C-2BF8-4A13-965B-66CD91F5EBD2}" dt="2019-03-22T16:38:03.720" v="2544" actId="26606"/>
          <ac:spMkLst>
            <pc:docMk/>
            <pc:sldMk cId="94607708" sldId="275"/>
            <ac:spMk id="71" creationId="{867D4867-5BA7-4462-B2F6-A23F4A622AA7}"/>
          </ac:spMkLst>
        </pc:spChg>
        <pc:picChg chg="add mod">
          <ac:chgData name="Huynh, Quang" userId="a6ac5431-fb28-46ba-876a-d42607d9fc5f" providerId="ADAL" clId="{2E01D21C-2BF8-4A13-965B-66CD91F5EBD2}" dt="2019-03-22T16:38:03.720" v="2544" actId="26606"/>
          <ac:picMkLst>
            <pc:docMk/>
            <pc:sldMk cId="94607708" sldId="275"/>
            <ac:picMk id="13314" creationId="{1615EF6B-812B-4F3D-AC5D-F46F3EF3C255}"/>
          </ac:picMkLst>
        </pc:picChg>
      </pc:sldChg>
      <pc:sldChg chg="addSp modSp add mod setBg">
        <pc:chgData name="Huynh, Quang" userId="a6ac5431-fb28-46ba-876a-d42607d9fc5f" providerId="ADAL" clId="{2E01D21C-2BF8-4A13-965B-66CD91F5EBD2}" dt="2019-03-22T16:42:47.440" v="2814" actId="27636"/>
        <pc:sldMkLst>
          <pc:docMk/>
          <pc:sldMk cId="842290873" sldId="276"/>
        </pc:sldMkLst>
        <pc:spChg chg="mod">
          <ac:chgData name="Huynh, Quang" userId="a6ac5431-fb28-46ba-876a-d42607d9fc5f" providerId="ADAL" clId="{2E01D21C-2BF8-4A13-965B-66CD91F5EBD2}" dt="2019-03-22T16:41:01.855" v="2699" actId="403"/>
          <ac:spMkLst>
            <pc:docMk/>
            <pc:sldMk cId="842290873" sldId="276"/>
            <ac:spMk id="2" creationId="{77B6F082-7A7D-47A2-9325-B6EF0DC79B72}"/>
          </ac:spMkLst>
        </pc:spChg>
        <pc:spChg chg="mod">
          <ac:chgData name="Huynh, Quang" userId="a6ac5431-fb28-46ba-876a-d42607d9fc5f" providerId="ADAL" clId="{2E01D21C-2BF8-4A13-965B-66CD91F5EBD2}" dt="2019-03-22T16:42:47.440" v="2814" actId="27636"/>
          <ac:spMkLst>
            <pc:docMk/>
            <pc:sldMk cId="842290873" sldId="276"/>
            <ac:spMk id="3" creationId="{A74853B0-9223-4904-8536-3C8983B22AA6}"/>
          </ac:spMkLst>
        </pc:spChg>
        <pc:spChg chg="add">
          <ac:chgData name="Huynh, Quang" userId="a6ac5431-fb28-46ba-876a-d42607d9fc5f" providerId="ADAL" clId="{2E01D21C-2BF8-4A13-965B-66CD91F5EBD2}" dt="2019-03-22T16:40:56.716" v="2693" actId="26606"/>
          <ac:spMkLst>
            <pc:docMk/>
            <pc:sldMk cId="842290873" sldId="276"/>
            <ac:spMk id="71" creationId="{867D4867-5BA7-4462-B2F6-A23F4A622AA7}"/>
          </ac:spMkLst>
        </pc:spChg>
        <pc:picChg chg="add mod">
          <ac:chgData name="Huynh, Quang" userId="a6ac5431-fb28-46ba-876a-d42607d9fc5f" providerId="ADAL" clId="{2E01D21C-2BF8-4A13-965B-66CD91F5EBD2}" dt="2019-03-22T16:40:56.716" v="2693" actId="26606"/>
          <ac:picMkLst>
            <pc:docMk/>
            <pc:sldMk cId="842290873" sldId="276"/>
            <ac:picMk id="14338" creationId="{BBA59DD5-9EDC-4877-8FDC-66CF02D2597B}"/>
          </ac:picMkLst>
        </pc:picChg>
      </pc:sldChg>
      <pc:sldChg chg="addSp modSp add mod setBg">
        <pc:chgData name="Huynh, Quang" userId="a6ac5431-fb28-46ba-876a-d42607d9fc5f" providerId="ADAL" clId="{2E01D21C-2BF8-4A13-965B-66CD91F5EBD2}" dt="2019-03-22T16:47:52.156" v="3080" actId="27636"/>
        <pc:sldMkLst>
          <pc:docMk/>
          <pc:sldMk cId="4223715214" sldId="277"/>
        </pc:sldMkLst>
        <pc:spChg chg="mod">
          <ac:chgData name="Huynh, Quang" userId="a6ac5431-fb28-46ba-876a-d42607d9fc5f" providerId="ADAL" clId="{2E01D21C-2BF8-4A13-965B-66CD91F5EBD2}" dt="2019-03-22T16:43:23.222" v="2835" actId="403"/>
          <ac:spMkLst>
            <pc:docMk/>
            <pc:sldMk cId="4223715214" sldId="277"/>
            <ac:spMk id="2" creationId="{A4212484-4F73-4E2B-AF5B-9FC94A9C5DE1}"/>
          </ac:spMkLst>
        </pc:spChg>
        <pc:spChg chg="mod">
          <ac:chgData name="Huynh, Quang" userId="a6ac5431-fb28-46ba-876a-d42607d9fc5f" providerId="ADAL" clId="{2E01D21C-2BF8-4A13-965B-66CD91F5EBD2}" dt="2019-03-22T16:47:52.156" v="3080" actId="27636"/>
          <ac:spMkLst>
            <pc:docMk/>
            <pc:sldMk cId="4223715214" sldId="277"/>
            <ac:spMk id="3" creationId="{5D0AA2E3-1B2A-4A46-9B66-653785852050}"/>
          </ac:spMkLst>
        </pc:spChg>
        <pc:spChg chg="add">
          <ac:chgData name="Huynh, Quang" userId="a6ac5431-fb28-46ba-876a-d42607d9fc5f" providerId="ADAL" clId="{2E01D21C-2BF8-4A13-965B-66CD91F5EBD2}" dt="2019-03-22T16:43:16.927" v="2828" actId="26606"/>
          <ac:spMkLst>
            <pc:docMk/>
            <pc:sldMk cId="4223715214" sldId="277"/>
            <ac:spMk id="71" creationId="{867D4867-5BA7-4462-B2F6-A23F4A622AA7}"/>
          </ac:spMkLst>
        </pc:spChg>
        <pc:picChg chg="add mod">
          <ac:chgData name="Huynh, Quang" userId="a6ac5431-fb28-46ba-876a-d42607d9fc5f" providerId="ADAL" clId="{2E01D21C-2BF8-4A13-965B-66CD91F5EBD2}" dt="2019-03-22T16:43:16.927" v="2828" actId="26606"/>
          <ac:picMkLst>
            <pc:docMk/>
            <pc:sldMk cId="4223715214" sldId="277"/>
            <ac:picMk id="15362" creationId="{66D90E90-EECA-46CF-BB87-5C5870A574AD}"/>
          </ac:picMkLst>
        </pc:picChg>
      </pc:sldChg>
      <pc:sldChg chg="addSp modSp add mod setBg">
        <pc:chgData name="Huynh, Quang" userId="a6ac5431-fb28-46ba-876a-d42607d9fc5f" providerId="ADAL" clId="{2E01D21C-2BF8-4A13-965B-66CD91F5EBD2}" dt="2019-03-22T16:48:05.776" v="3108" actId="27636"/>
        <pc:sldMkLst>
          <pc:docMk/>
          <pc:sldMk cId="4279021253" sldId="278"/>
        </pc:sldMkLst>
        <pc:spChg chg="mod">
          <ac:chgData name="Huynh, Quang" userId="a6ac5431-fb28-46ba-876a-d42607d9fc5f" providerId="ADAL" clId="{2E01D21C-2BF8-4A13-965B-66CD91F5EBD2}" dt="2019-03-22T16:46:52.123" v="3012" actId="403"/>
          <ac:spMkLst>
            <pc:docMk/>
            <pc:sldMk cId="4279021253" sldId="278"/>
            <ac:spMk id="2" creationId="{60206DDB-BC0C-49EA-84F8-3EDAD744DEB2}"/>
          </ac:spMkLst>
        </pc:spChg>
        <pc:spChg chg="mod">
          <ac:chgData name="Huynh, Quang" userId="a6ac5431-fb28-46ba-876a-d42607d9fc5f" providerId="ADAL" clId="{2E01D21C-2BF8-4A13-965B-66CD91F5EBD2}" dt="2019-03-22T16:48:05.776" v="3108" actId="27636"/>
          <ac:spMkLst>
            <pc:docMk/>
            <pc:sldMk cId="4279021253" sldId="278"/>
            <ac:spMk id="3" creationId="{B1013BAA-0600-4A83-AEE1-903795FE6725}"/>
          </ac:spMkLst>
        </pc:spChg>
        <pc:spChg chg="add">
          <ac:chgData name="Huynh, Quang" userId="a6ac5431-fb28-46ba-876a-d42607d9fc5f" providerId="ADAL" clId="{2E01D21C-2BF8-4A13-965B-66CD91F5EBD2}" dt="2019-03-22T16:45:01.248" v="2961" actId="26606"/>
          <ac:spMkLst>
            <pc:docMk/>
            <pc:sldMk cId="4279021253" sldId="278"/>
            <ac:spMk id="71" creationId="{867D4867-5BA7-4462-B2F6-A23F4A622AA7}"/>
          </ac:spMkLst>
        </pc:spChg>
        <pc:picChg chg="add mod">
          <ac:chgData name="Huynh, Quang" userId="a6ac5431-fb28-46ba-876a-d42607d9fc5f" providerId="ADAL" clId="{2E01D21C-2BF8-4A13-965B-66CD91F5EBD2}" dt="2019-03-22T16:45:01.248" v="2961" actId="26606"/>
          <ac:picMkLst>
            <pc:docMk/>
            <pc:sldMk cId="4279021253" sldId="278"/>
            <ac:picMk id="16386" creationId="{5677039C-142D-45A9-8839-7B0CAAE86544}"/>
          </ac:picMkLst>
        </pc:picChg>
      </pc:sldChg>
      <pc:sldChg chg="addSp modSp add mod setBg">
        <pc:chgData name="Huynh, Quang" userId="a6ac5431-fb28-46ba-876a-d42607d9fc5f" providerId="ADAL" clId="{2E01D21C-2BF8-4A13-965B-66CD91F5EBD2}" dt="2019-03-22T16:49:08.351" v="3218" actId="403"/>
        <pc:sldMkLst>
          <pc:docMk/>
          <pc:sldMk cId="3206238516" sldId="279"/>
        </pc:sldMkLst>
        <pc:spChg chg="mod">
          <ac:chgData name="Huynh, Quang" userId="a6ac5431-fb28-46ba-876a-d42607d9fc5f" providerId="ADAL" clId="{2E01D21C-2BF8-4A13-965B-66CD91F5EBD2}" dt="2019-03-22T16:48:13.805" v="3114" actId="403"/>
          <ac:spMkLst>
            <pc:docMk/>
            <pc:sldMk cId="3206238516" sldId="279"/>
            <ac:spMk id="2" creationId="{82F029C9-66B4-4EF4-BAED-720D81ADCEB0}"/>
          </ac:spMkLst>
        </pc:spChg>
        <pc:spChg chg="mod">
          <ac:chgData name="Huynh, Quang" userId="a6ac5431-fb28-46ba-876a-d42607d9fc5f" providerId="ADAL" clId="{2E01D21C-2BF8-4A13-965B-66CD91F5EBD2}" dt="2019-03-22T16:49:08.351" v="3218" actId="403"/>
          <ac:spMkLst>
            <pc:docMk/>
            <pc:sldMk cId="3206238516" sldId="279"/>
            <ac:spMk id="3" creationId="{DB003B66-048F-4CBE-972A-3863EDE01FE1}"/>
          </ac:spMkLst>
        </pc:spChg>
        <pc:spChg chg="add">
          <ac:chgData name="Huynh, Quang" userId="a6ac5431-fb28-46ba-876a-d42607d9fc5f" providerId="ADAL" clId="{2E01D21C-2BF8-4A13-965B-66CD91F5EBD2}" dt="2019-03-22T16:45:28.484" v="2974" actId="26606"/>
          <ac:spMkLst>
            <pc:docMk/>
            <pc:sldMk cId="3206238516" sldId="279"/>
            <ac:spMk id="71" creationId="{867D4867-5BA7-4462-B2F6-A23F4A622AA7}"/>
          </ac:spMkLst>
        </pc:spChg>
        <pc:picChg chg="add mod">
          <ac:chgData name="Huynh, Quang" userId="a6ac5431-fb28-46ba-876a-d42607d9fc5f" providerId="ADAL" clId="{2E01D21C-2BF8-4A13-965B-66CD91F5EBD2}" dt="2019-03-22T16:45:28.484" v="2974" actId="26606"/>
          <ac:picMkLst>
            <pc:docMk/>
            <pc:sldMk cId="3206238516" sldId="279"/>
            <ac:picMk id="17410" creationId="{65868503-9B08-4CA0-ABF5-BD95F7880C26}"/>
          </ac:picMkLst>
        </pc:picChg>
      </pc:sldChg>
      <pc:sldChg chg="addSp modSp add mod setBg">
        <pc:chgData name="Huynh, Quang" userId="a6ac5431-fb28-46ba-876a-d42607d9fc5f" providerId="ADAL" clId="{2E01D21C-2BF8-4A13-965B-66CD91F5EBD2}" dt="2019-03-22T16:53:30.207" v="3356" actId="403"/>
        <pc:sldMkLst>
          <pc:docMk/>
          <pc:sldMk cId="2800514944" sldId="280"/>
        </pc:sldMkLst>
        <pc:spChg chg="mod">
          <ac:chgData name="Huynh, Quang" userId="a6ac5431-fb28-46ba-876a-d42607d9fc5f" providerId="ADAL" clId="{2E01D21C-2BF8-4A13-965B-66CD91F5EBD2}" dt="2019-03-22T16:52:34.791" v="3228" actId="404"/>
          <ac:spMkLst>
            <pc:docMk/>
            <pc:sldMk cId="2800514944" sldId="280"/>
            <ac:spMk id="2" creationId="{F7AE5719-355E-4970-83C7-29D247FF1851}"/>
          </ac:spMkLst>
        </pc:spChg>
        <pc:spChg chg="mod">
          <ac:chgData name="Huynh, Quang" userId="a6ac5431-fb28-46ba-876a-d42607d9fc5f" providerId="ADAL" clId="{2E01D21C-2BF8-4A13-965B-66CD91F5EBD2}" dt="2019-03-22T16:53:30.207" v="3356" actId="403"/>
          <ac:spMkLst>
            <pc:docMk/>
            <pc:sldMk cId="2800514944" sldId="280"/>
            <ac:spMk id="3" creationId="{4680D8C2-E811-4F2C-95FB-2AE21F589760}"/>
          </ac:spMkLst>
        </pc:spChg>
        <pc:spChg chg="add">
          <ac:chgData name="Huynh, Quang" userId="a6ac5431-fb28-46ba-876a-d42607d9fc5f" providerId="ADAL" clId="{2E01D21C-2BF8-4A13-965B-66CD91F5EBD2}" dt="2019-03-22T16:46:00.349" v="2993" actId="26606"/>
          <ac:spMkLst>
            <pc:docMk/>
            <pc:sldMk cId="2800514944" sldId="280"/>
            <ac:spMk id="71" creationId="{867D4867-5BA7-4462-B2F6-A23F4A622AA7}"/>
          </ac:spMkLst>
        </pc:spChg>
        <pc:picChg chg="add mod">
          <ac:chgData name="Huynh, Quang" userId="a6ac5431-fb28-46ba-876a-d42607d9fc5f" providerId="ADAL" clId="{2E01D21C-2BF8-4A13-965B-66CD91F5EBD2}" dt="2019-03-22T16:46:00.349" v="2993" actId="26606"/>
          <ac:picMkLst>
            <pc:docMk/>
            <pc:sldMk cId="2800514944" sldId="280"/>
            <ac:picMk id="18434" creationId="{1C0334C8-C11F-4AD8-A1E9-C84DC2068C38}"/>
          </ac:picMkLst>
        </pc:picChg>
      </pc:sldChg>
      <pc:sldChg chg="addSp modSp add mod setBg">
        <pc:chgData name="Huynh, Quang" userId="a6ac5431-fb28-46ba-876a-d42607d9fc5f" providerId="ADAL" clId="{2E01D21C-2BF8-4A13-965B-66CD91F5EBD2}" dt="2019-03-22T16:55:01.688" v="3456" actId="27636"/>
        <pc:sldMkLst>
          <pc:docMk/>
          <pc:sldMk cId="3013578345" sldId="281"/>
        </pc:sldMkLst>
        <pc:spChg chg="mod">
          <ac:chgData name="Huynh, Quang" userId="a6ac5431-fb28-46ba-876a-d42607d9fc5f" providerId="ADAL" clId="{2E01D21C-2BF8-4A13-965B-66CD91F5EBD2}" dt="2019-03-22T16:53:39.008" v="3364" actId="403"/>
          <ac:spMkLst>
            <pc:docMk/>
            <pc:sldMk cId="3013578345" sldId="281"/>
            <ac:spMk id="2" creationId="{EAE6212F-D9F9-4C34-8DBE-BA48B7D9E306}"/>
          </ac:spMkLst>
        </pc:spChg>
        <pc:spChg chg="mod">
          <ac:chgData name="Huynh, Quang" userId="a6ac5431-fb28-46ba-876a-d42607d9fc5f" providerId="ADAL" clId="{2E01D21C-2BF8-4A13-965B-66CD91F5EBD2}" dt="2019-03-22T16:55:01.688" v="3456" actId="27636"/>
          <ac:spMkLst>
            <pc:docMk/>
            <pc:sldMk cId="3013578345" sldId="281"/>
            <ac:spMk id="3" creationId="{D6D7EE1A-6866-475E-BB9B-E1E6B64E349A}"/>
          </ac:spMkLst>
        </pc:spChg>
        <pc:spChg chg="add">
          <ac:chgData name="Huynh, Quang" userId="a6ac5431-fb28-46ba-876a-d42607d9fc5f" providerId="ADAL" clId="{2E01D21C-2BF8-4A13-965B-66CD91F5EBD2}" dt="2019-03-22T16:46:36.161" v="3005" actId="26606"/>
          <ac:spMkLst>
            <pc:docMk/>
            <pc:sldMk cId="3013578345" sldId="281"/>
            <ac:spMk id="71" creationId="{867D4867-5BA7-4462-B2F6-A23F4A622AA7}"/>
          </ac:spMkLst>
        </pc:spChg>
        <pc:picChg chg="add mod">
          <ac:chgData name="Huynh, Quang" userId="a6ac5431-fb28-46ba-876a-d42607d9fc5f" providerId="ADAL" clId="{2E01D21C-2BF8-4A13-965B-66CD91F5EBD2}" dt="2019-03-22T16:46:36.161" v="3005" actId="26606"/>
          <ac:picMkLst>
            <pc:docMk/>
            <pc:sldMk cId="3013578345" sldId="281"/>
            <ac:picMk id="19458" creationId="{50BC522D-DE37-4C8C-97E2-7CC91FBBAC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A946-6758-41AE-83E0-A69429BA7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4ADEC-7B28-4F38-9F79-9BD3599B1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B6762-AB96-4D8C-93C4-E7FAC1E6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8D87-121A-4EC5-A48F-8C0C759ABFF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73C35-D7A2-4201-8D2F-9CFE337F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FDC8B-8651-4B9B-A400-992CAA6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F739-B1CC-4042-8B0D-971CA802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2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8FBF-8293-4514-BC83-C479A907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8728B-1E97-4DA5-9CAE-4ED74E4B6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09899-9722-4997-AEB2-D8E0526C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8D87-121A-4EC5-A48F-8C0C759ABFF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06028-99A0-45C3-9B28-6FE18625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C6818-64DC-4ADB-A67F-74E4BB73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F739-B1CC-4042-8B0D-971CA802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3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3591D9-8A22-48EB-9A9A-A0AC9D1F8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CF5B0-DFC6-4A2C-870F-EC4471626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286B7-A388-42FC-B2A4-7B6AD6545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8D87-121A-4EC5-A48F-8C0C759ABFF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C3A54-7A3B-47DF-8268-7D926D2F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021DF-A5D9-4F37-8F4D-BDDFB6DB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F739-B1CC-4042-8B0D-971CA802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5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8F52-DDBB-42D9-AA8F-218EFDB2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8DD9-6A1D-4350-B48B-8972F15CD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872D3-38A5-4906-AF24-9343EF963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8D87-121A-4EC5-A48F-8C0C759ABFF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4AEE3-66E4-4915-9740-A0632ABB8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EE8C2-AD3C-4DC2-A51E-C42563E8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F739-B1CC-4042-8B0D-971CA802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7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5294-789C-493F-8A0A-AAC5C918F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54759-EFBC-4405-A7DC-9FBC25F36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AB6B1-77E4-4934-9721-316C81CC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8D87-121A-4EC5-A48F-8C0C759ABFF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D5AD3-F867-47A9-976E-41BA527D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3CEAA-C611-43F0-ABB8-70F96998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F739-B1CC-4042-8B0D-971CA802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8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48C11-72FC-47FC-B31F-707D5D98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82189-1646-41D6-86CE-5DAF71A56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135E1-A538-4187-B698-34FD5C21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BCB2D-8E8E-4531-9367-B436FD23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8D87-121A-4EC5-A48F-8C0C759ABFF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15744-6F68-423E-B840-A9377485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614B7-2E04-446F-9C8D-FB07B0D5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F739-B1CC-4042-8B0D-971CA802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5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196F-FAD8-4361-BBE4-D5313D55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32695-A019-4CEE-9745-9D8E406FD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91A6F-3C48-4654-844A-068D95AFC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80499-13CD-4730-A748-EFEB7DFDB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2AFDC-A3BB-4A65-A0CF-D21C32AC3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0E944B-6CD2-490A-A2A4-5A07798F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8D87-121A-4EC5-A48F-8C0C759ABFF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EE979-46DA-4E1D-A69A-528ED048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27D0A-95AE-4BA4-9978-B457922D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F739-B1CC-4042-8B0D-971CA802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1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E167-86E3-476C-A2C1-A87EBED3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6328F-7E4C-45AC-881D-E83E9678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8D87-121A-4EC5-A48F-8C0C759ABFF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32CC0-2BFB-43CB-B1A5-BC9392CD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D9FA36-25A6-47D0-867B-C2262927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F739-B1CC-4042-8B0D-971CA802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4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BB4B0-6E4A-4652-9EEA-F3C3D81C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8D87-121A-4EC5-A48F-8C0C759ABFF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6AF58-FEBA-4EB1-80D7-233AE3B1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57868-A9C9-4A99-BCE0-7D991300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F739-B1CC-4042-8B0D-971CA802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8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7B1C-3E99-4A28-99BD-06C62733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09E71-EC6B-48FE-B970-9113A10D3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B5064-C08C-4A0B-BF94-FAF063E27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66C28-196A-48A4-B4EA-CC9410B8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8D87-121A-4EC5-A48F-8C0C759ABFF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C84DA-F5C9-4138-A731-2424FCDEA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F444B-1A9C-433C-9943-5879C84D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F739-B1CC-4042-8B0D-971CA802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9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C4862-52E6-4831-92AD-FCF4DFD4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18D02-8370-4A5E-906A-48C69B064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5B525-8B23-4D0F-B97F-896CFA4A7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B2FAF-6E69-49B6-A7D6-F91433624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8D87-121A-4EC5-A48F-8C0C759ABFF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EC075-9CF0-49FE-83C9-061BB4DE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E0BCA-D263-4602-B179-F8E056AE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F739-B1CC-4042-8B0D-971CA802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CC986-417B-4645-BAA9-0B9A3E66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E8538-AC28-4C06-8248-37E9F87FC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0D305-7F95-42B5-8600-10D572611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18D87-121A-4EC5-A48F-8C0C759ABFF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7D9A6-D8B6-4D9C-833D-4A44E6FC9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8DD6F-7198-40BD-BF79-5086C5AF1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EF739-B1CC-4042-8B0D-971CA802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8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9D581-8F80-4143-BE9F-F330E5205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27582"/>
            <a:ext cx="12192000" cy="1401417"/>
          </a:xfrm>
        </p:spPr>
        <p:txBody>
          <a:bodyPr>
            <a:normAutofit/>
          </a:bodyPr>
          <a:lstStyle/>
          <a:p>
            <a:r>
              <a:rPr lang="en-US" sz="8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Hymical</a:t>
            </a:r>
            <a:r>
              <a:rPr lang="en-US" sz="8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Clothing Catalog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9A8A7-8F8A-4E65-A581-242E2C36B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478" y="3428999"/>
            <a:ext cx="3313044" cy="546653"/>
          </a:xfrm>
        </p:spPr>
        <p:txBody>
          <a:bodyPr/>
          <a:lstStyle/>
          <a:p>
            <a:r>
              <a:rPr lang="en-US" dirty="0"/>
              <a:t>By Quang Huynh</a:t>
            </a:r>
          </a:p>
        </p:txBody>
      </p:sp>
    </p:spTree>
    <p:extLst>
      <p:ext uri="{BB962C8B-B14F-4D97-AF65-F5344CB8AC3E}">
        <p14:creationId xmlns:p14="http://schemas.microsoft.com/office/powerpoint/2010/main" val="2478847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6EE26-DDF7-42E8-981D-5D0581749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El </a:t>
            </a:r>
            <a:r>
              <a:rPr lang="en-US" sz="6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traje</a:t>
            </a:r>
            <a:r>
              <a:rPr 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14B10-055C-4375-8533-070D68813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638044"/>
            <a:ext cx="4654295" cy="4219956"/>
          </a:xfrm>
        </p:spPr>
        <p:txBody>
          <a:bodyPr>
            <a:normAutofit lnSpcReduction="1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El </a:t>
            </a:r>
            <a:r>
              <a:rPr lang="en-US" sz="4000" dirty="0" err="1">
                <a:solidFill>
                  <a:schemeClr val="bg1"/>
                </a:solidFill>
              </a:rPr>
              <a:t>traje</a:t>
            </a:r>
            <a:r>
              <a:rPr lang="en-US" sz="4000" dirty="0">
                <a:solidFill>
                  <a:schemeClr val="bg1"/>
                </a:solidFill>
              </a:rPr>
              <a:t> es </a:t>
            </a:r>
            <a:r>
              <a:rPr lang="en-US" sz="4000" dirty="0" err="1">
                <a:solidFill>
                  <a:schemeClr val="bg1"/>
                </a:solidFill>
              </a:rPr>
              <a:t>azul</a:t>
            </a:r>
            <a:endParaRPr lang="es-ES" sz="4000" dirty="0">
              <a:solidFill>
                <a:schemeClr val="bg1"/>
              </a:solidFill>
            </a:endParaRPr>
          </a:p>
          <a:p>
            <a:r>
              <a:rPr lang="es-ES" sz="4000" dirty="0">
                <a:solidFill>
                  <a:schemeClr val="bg1"/>
                </a:solidFill>
              </a:rPr>
              <a:t>El traje es de lana y algodón</a:t>
            </a:r>
          </a:p>
          <a:p>
            <a:r>
              <a:rPr lang="es-ES" sz="4000" dirty="0">
                <a:solidFill>
                  <a:schemeClr val="bg1"/>
                </a:solidFill>
              </a:rPr>
              <a:t>El traje es de diamante</a:t>
            </a:r>
          </a:p>
          <a:p>
            <a:endParaRPr lang="es-E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4000" dirty="0">
                <a:solidFill>
                  <a:schemeClr val="bg1"/>
                </a:solidFill>
              </a:rPr>
              <a:t>4,500,000 pesos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098" name="Picture 2" descr="Image result for suit">
            <a:extLst>
              <a:ext uri="{FF2B5EF4-FFF2-40B4-BE49-F238E27FC236}">
                <a16:creationId xmlns:a16="http://schemas.microsoft.com/office/drawing/2014/main" id="{81A91708-020F-4136-B249-CE819D78C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323" y="643467"/>
            <a:ext cx="4057649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02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C917E-0996-41C1-B022-97C487AD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El </a:t>
            </a:r>
            <a:r>
              <a:rPr lang="en-US" sz="6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chaleco</a:t>
            </a:r>
            <a:endParaRPr lang="en-US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D2396-1A45-491F-B716-0687F362C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38044"/>
            <a:ext cx="4654296" cy="421995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El </a:t>
            </a:r>
            <a:r>
              <a:rPr lang="en-US" sz="3200" dirty="0" err="1">
                <a:solidFill>
                  <a:schemeClr val="bg1"/>
                </a:solidFill>
              </a:rPr>
              <a:t>chaleco</a:t>
            </a:r>
            <a:r>
              <a:rPr lang="en-US" sz="3200" dirty="0">
                <a:solidFill>
                  <a:schemeClr val="bg1"/>
                </a:solidFill>
              </a:rPr>
              <a:t> es </a:t>
            </a:r>
            <a:r>
              <a:rPr lang="en-US" sz="3200" dirty="0" err="1">
                <a:solidFill>
                  <a:schemeClr val="bg1"/>
                </a:solidFill>
              </a:rPr>
              <a:t>gris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El </a:t>
            </a:r>
            <a:r>
              <a:rPr lang="en-US" sz="3200" dirty="0" err="1">
                <a:solidFill>
                  <a:schemeClr val="bg1"/>
                </a:solidFill>
              </a:rPr>
              <a:t>chaleco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tiene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botones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s-ES" sz="3200" dirty="0">
                <a:solidFill>
                  <a:schemeClr val="bg1"/>
                </a:solidFill>
              </a:rPr>
              <a:t>El chaleco está hecho de meteoritos.</a:t>
            </a:r>
          </a:p>
          <a:p>
            <a:endParaRPr lang="es-ES" sz="3200" dirty="0">
              <a:solidFill>
                <a:schemeClr val="bg1"/>
              </a:solidFill>
            </a:endParaRPr>
          </a:p>
          <a:p>
            <a:endParaRPr lang="es-E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3200" dirty="0">
                <a:solidFill>
                  <a:schemeClr val="bg1"/>
                </a:solidFill>
              </a:rPr>
              <a:t>3,500,000,000 pesos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122" name="Picture 2" descr="Image result for vest">
            <a:extLst>
              <a:ext uri="{FF2B5EF4-FFF2-40B4-BE49-F238E27FC236}">
                <a16:creationId xmlns:a16="http://schemas.microsoft.com/office/drawing/2014/main" id="{7F879222-E2BF-4EC9-8A7E-4362DDAAB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731" y="643467"/>
            <a:ext cx="3624833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422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C7394-953A-42D3-8B6F-B0358E48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La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chaqueta</a:t>
            </a:r>
            <a:endParaRPr 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28698-CA04-4D86-BF2E-47CC123A6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638043"/>
            <a:ext cx="4654295" cy="4219957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La </a:t>
            </a:r>
            <a:r>
              <a:rPr lang="en-US" sz="4000" dirty="0" err="1">
                <a:solidFill>
                  <a:schemeClr val="bg1"/>
                </a:solidFill>
              </a:rPr>
              <a:t>chaqueta</a:t>
            </a:r>
            <a:r>
              <a:rPr lang="en-US" sz="4000" dirty="0">
                <a:solidFill>
                  <a:schemeClr val="bg1"/>
                </a:solidFill>
              </a:rPr>
              <a:t> es de </a:t>
            </a:r>
            <a:r>
              <a:rPr lang="en-US" sz="4000" dirty="0" err="1">
                <a:solidFill>
                  <a:schemeClr val="bg1"/>
                </a:solidFill>
              </a:rPr>
              <a:t>cuero</a:t>
            </a:r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</a:rPr>
              <a:t>La </a:t>
            </a:r>
            <a:r>
              <a:rPr lang="en-US" sz="4000" dirty="0" err="1">
                <a:solidFill>
                  <a:schemeClr val="bg1"/>
                </a:solidFill>
              </a:rPr>
              <a:t>chaqueta</a:t>
            </a:r>
            <a:r>
              <a:rPr lang="en-US" sz="4000" dirty="0">
                <a:solidFill>
                  <a:schemeClr val="bg1"/>
                </a:solidFill>
              </a:rPr>
              <a:t> es de </a:t>
            </a:r>
            <a:r>
              <a:rPr lang="en-US" sz="4000" dirty="0" err="1">
                <a:solidFill>
                  <a:schemeClr val="bg1"/>
                </a:solidFill>
              </a:rPr>
              <a:t>negra</a:t>
            </a:r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</a:rPr>
              <a:t>La </a:t>
            </a:r>
            <a:r>
              <a:rPr lang="en-US" sz="4000" dirty="0" err="1">
                <a:solidFill>
                  <a:schemeClr val="bg1"/>
                </a:solidFill>
              </a:rPr>
              <a:t>chaqueta</a:t>
            </a:r>
            <a:r>
              <a:rPr lang="en-US" sz="4000" dirty="0">
                <a:solidFill>
                  <a:schemeClr val="bg1"/>
                </a:solidFill>
              </a:rPr>
              <a:t> es </a:t>
            </a:r>
            <a:r>
              <a:rPr lang="en-US" sz="4000" dirty="0" err="1">
                <a:solidFill>
                  <a:schemeClr val="bg1"/>
                </a:solidFill>
              </a:rPr>
              <a:t>platino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679,999,999 pesos</a:t>
            </a:r>
          </a:p>
        </p:txBody>
      </p:sp>
      <p:pic>
        <p:nvPicPr>
          <p:cNvPr id="6146" name="Picture 2" descr="Image result for jacket">
            <a:extLst>
              <a:ext uri="{FF2B5EF4-FFF2-40B4-BE49-F238E27FC236}">
                <a16:creationId xmlns:a16="http://schemas.microsoft.com/office/drawing/2014/main" id="{BFD026EB-C070-429B-A20C-79070C983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048" y="643467"/>
            <a:ext cx="5410199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911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CDF3F-125D-476F-A376-A92E0CF7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La </a:t>
            </a:r>
            <a:r>
              <a:rPr lang="en-US" sz="6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cartera</a:t>
            </a:r>
            <a:endParaRPr lang="en-US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16724-F753-4593-B489-80D485195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638044"/>
            <a:ext cx="4654295" cy="4219956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La </a:t>
            </a:r>
            <a:r>
              <a:rPr lang="en-US" sz="3600" dirty="0" err="1">
                <a:solidFill>
                  <a:schemeClr val="bg1"/>
                </a:solidFill>
              </a:rPr>
              <a:t>cartera</a:t>
            </a:r>
            <a:r>
              <a:rPr lang="en-US" sz="3600" dirty="0">
                <a:solidFill>
                  <a:schemeClr val="bg1"/>
                </a:solidFill>
              </a:rPr>
              <a:t> es </a:t>
            </a:r>
            <a:r>
              <a:rPr lang="en-US" sz="3600" dirty="0" err="1">
                <a:solidFill>
                  <a:schemeClr val="bg1"/>
                </a:solidFill>
              </a:rPr>
              <a:t>marrón</a:t>
            </a:r>
            <a:r>
              <a:rPr lang="en-US" sz="3600" dirty="0">
                <a:solidFill>
                  <a:schemeClr val="bg1"/>
                </a:solidFill>
              </a:rPr>
              <a:t>  </a:t>
            </a:r>
          </a:p>
          <a:p>
            <a:r>
              <a:rPr lang="en-US" sz="3600" dirty="0">
                <a:solidFill>
                  <a:schemeClr val="bg1"/>
                </a:solidFill>
              </a:rPr>
              <a:t>La </a:t>
            </a:r>
            <a:r>
              <a:rPr lang="en-US" sz="3600" dirty="0" err="1">
                <a:solidFill>
                  <a:schemeClr val="bg1"/>
                </a:solidFill>
              </a:rPr>
              <a:t>cartera</a:t>
            </a:r>
            <a:r>
              <a:rPr lang="en-US" sz="3600" dirty="0">
                <a:solidFill>
                  <a:schemeClr val="bg1"/>
                </a:solidFill>
              </a:rPr>
              <a:t> es de </a:t>
            </a:r>
            <a:r>
              <a:rPr lang="en-US" sz="3600" dirty="0" err="1">
                <a:solidFill>
                  <a:schemeClr val="bg1"/>
                </a:solidFill>
              </a:rPr>
              <a:t>cuera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s-ES" sz="3600" dirty="0">
                <a:solidFill>
                  <a:schemeClr val="bg1"/>
                </a:solidFill>
              </a:rPr>
              <a:t>La cartera está hecha de la vaca más antigua del mundo.</a:t>
            </a:r>
          </a:p>
          <a:p>
            <a:endParaRPr lang="es-ES" sz="3600" dirty="0">
              <a:solidFill>
                <a:schemeClr val="bg1"/>
              </a:solidFill>
            </a:endParaRPr>
          </a:p>
          <a:p>
            <a:endParaRPr lang="es-ES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3600" dirty="0">
                <a:solidFill>
                  <a:schemeClr val="bg1"/>
                </a:solidFill>
              </a:rPr>
              <a:t>2,500,000,000 pesos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A6EF2D-28B8-4104-ACE8-6D9F72A4E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262372"/>
            <a:ext cx="6250769" cy="417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9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4A9C2-209C-4C0D-8E75-F84655E3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El sombrero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F53A0-060B-448D-8354-86E626DDC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638044"/>
            <a:ext cx="4654295" cy="4219956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El sombrero es </a:t>
            </a:r>
            <a:r>
              <a:rPr lang="en-US" sz="3600" dirty="0" err="1">
                <a:solidFill>
                  <a:schemeClr val="bg1"/>
                </a:solidFill>
              </a:rPr>
              <a:t>marrón</a:t>
            </a:r>
            <a:r>
              <a:rPr lang="en-US" sz="3600" dirty="0">
                <a:solidFill>
                  <a:schemeClr val="bg1"/>
                </a:solidFill>
              </a:rPr>
              <a:t> claro.</a:t>
            </a:r>
          </a:p>
          <a:p>
            <a:r>
              <a:rPr lang="en-US" sz="3600" dirty="0">
                <a:solidFill>
                  <a:schemeClr val="bg1"/>
                </a:solidFill>
              </a:rPr>
              <a:t>El sombrero </a:t>
            </a:r>
            <a:r>
              <a:rPr lang="en-US" sz="3600" dirty="0" err="1">
                <a:solidFill>
                  <a:schemeClr val="bg1"/>
                </a:solidFill>
              </a:rPr>
              <a:t>tiene</a:t>
            </a:r>
            <a:r>
              <a:rPr lang="en-US" sz="3600" dirty="0">
                <a:solidFill>
                  <a:schemeClr val="bg1"/>
                </a:solidFill>
              </a:rPr>
              <a:t> un </a:t>
            </a:r>
            <a:r>
              <a:rPr lang="en-US" sz="3600" dirty="0" err="1">
                <a:solidFill>
                  <a:schemeClr val="bg1"/>
                </a:solidFill>
              </a:rPr>
              <a:t>raya</a:t>
            </a:r>
            <a:r>
              <a:rPr lang="en-US" sz="3600" dirty="0">
                <a:solidFill>
                  <a:schemeClr val="bg1"/>
                </a:solidFill>
              </a:rPr>
              <a:t> negro.</a:t>
            </a:r>
          </a:p>
          <a:p>
            <a:r>
              <a:rPr lang="es-ES" sz="3600" dirty="0">
                <a:solidFill>
                  <a:schemeClr val="bg1"/>
                </a:solidFill>
              </a:rPr>
              <a:t>El sombrero está hecho de un material desconocido.</a:t>
            </a:r>
          </a:p>
          <a:p>
            <a:endParaRPr lang="es-ES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∞ pesos</a:t>
            </a:r>
          </a:p>
        </p:txBody>
      </p:sp>
      <p:pic>
        <p:nvPicPr>
          <p:cNvPr id="7170" name="Picture 2" descr="Image result for sombrero">
            <a:extLst>
              <a:ext uri="{FF2B5EF4-FFF2-40B4-BE49-F238E27FC236}">
                <a16:creationId xmlns:a16="http://schemas.microsoft.com/office/drawing/2014/main" id="{33A9265E-E767-48E3-8EC0-E03F0AD09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1277999"/>
            <a:ext cx="6250769" cy="414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41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DB17B-10DA-48CF-B1AB-3221B1886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La </a:t>
            </a:r>
            <a:r>
              <a:rPr lang="en-US" sz="6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blusa</a:t>
            </a:r>
            <a:endParaRPr lang="en-US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47C95-8928-4635-96C2-77D32676A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638044"/>
            <a:ext cx="4654295" cy="421995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La </a:t>
            </a:r>
            <a:r>
              <a:rPr lang="en-US" sz="4000" dirty="0" err="1">
                <a:solidFill>
                  <a:schemeClr val="bg1"/>
                </a:solidFill>
              </a:rPr>
              <a:t>blusa</a:t>
            </a:r>
            <a:r>
              <a:rPr lang="en-US" sz="4000" dirty="0">
                <a:solidFill>
                  <a:schemeClr val="bg1"/>
                </a:solidFill>
              </a:rPr>
              <a:t> es </a:t>
            </a:r>
            <a:r>
              <a:rPr lang="en-US" sz="4000" dirty="0" err="1">
                <a:solidFill>
                  <a:schemeClr val="bg1"/>
                </a:solidFill>
              </a:rPr>
              <a:t>azul</a:t>
            </a:r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</a:rPr>
              <a:t>La </a:t>
            </a:r>
            <a:r>
              <a:rPr lang="en-US" sz="4000" dirty="0" err="1">
                <a:solidFill>
                  <a:schemeClr val="bg1"/>
                </a:solidFill>
              </a:rPr>
              <a:t>blusa</a:t>
            </a:r>
            <a:r>
              <a:rPr lang="en-US" sz="4000" dirty="0">
                <a:solidFill>
                  <a:schemeClr val="bg1"/>
                </a:solidFill>
              </a:rPr>
              <a:t> es </a:t>
            </a:r>
            <a:r>
              <a:rPr lang="en-US" sz="4000" dirty="0" err="1">
                <a:solidFill>
                  <a:schemeClr val="bg1"/>
                </a:solidFill>
              </a:rPr>
              <a:t>solida</a:t>
            </a:r>
            <a:endParaRPr lang="en-US" sz="4000" dirty="0">
              <a:solidFill>
                <a:schemeClr val="bg1"/>
              </a:solidFill>
            </a:endParaRPr>
          </a:p>
          <a:p>
            <a:r>
              <a:rPr lang="es-ES" sz="4000" dirty="0">
                <a:solidFill>
                  <a:schemeClr val="bg1"/>
                </a:solidFill>
              </a:rPr>
              <a:t>La blusa es de oro</a:t>
            </a:r>
          </a:p>
          <a:p>
            <a:endParaRPr lang="es-ES" sz="4000" dirty="0">
              <a:solidFill>
                <a:schemeClr val="bg1"/>
              </a:solidFill>
            </a:endParaRPr>
          </a:p>
          <a:p>
            <a:endParaRPr lang="es-E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4000" dirty="0">
                <a:solidFill>
                  <a:schemeClr val="bg1"/>
                </a:solidFill>
              </a:rPr>
              <a:t>200,000 peso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8194" name="Picture 2" descr="Image result for blouse">
            <a:extLst>
              <a:ext uri="{FF2B5EF4-FFF2-40B4-BE49-F238E27FC236}">
                <a16:creationId xmlns:a16="http://schemas.microsoft.com/office/drawing/2014/main" id="{C05B7925-A64F-4112-ACE5-7ECFF56AB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119" y="643467"/>
            <a:ext cx="4274057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598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59B38-607F-4052-A646-43E4C7ED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Las </a:t>
            </a:r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gafas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6EE9D-D8DD-4C69-8981-8674AAE1B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Las </a:t>
            </a:r>
            <a:r>
              <a:rPr lang="en-US" sz="2000" dirty="0" err="1">
                <a:solidFill>
                  <a:schemeClr val="bg1"/>
                </a:solidFill>
              </a:rPr>
              <a:t>gafas</a:t>
            </a:r>
            <a:r>
              <a:rPr lang="en-US" sz="2000" dirty="0">
                <a:solidFill>
                  <a:schemeClr val="bg1"/>
                </a:solidFill>
              </a:rPr>
              <a:t> son </a:t>
            </a:r>
            <a:r>
              <a:rPr lang="en-US" sz="2000" dirty="0" err="1">
                <a:solidFill>
                  <a:schemeClr val="bg1"/>
                </a:solidFill>
              </a:rPr>
              <a:t>negras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Las </a:t>
            </a:r>
            <a:r>
              <a:rPr lang="en-US" sz="2000" dirty="0" err="1">
                <a:solidFill>
                  <a:schemeClr val="bg1"/>
                </a:solidFill>
              </a:rPr>
              <a:t>gafas</a:t>
            </a:r>
            <a:r>
              <a:rPr lang="en-US" sz="2000" dirty="0">
                <a:solidFill>
                  <a:schemeClr val="bg1"/>
                </a:solidFill>
              </a:rPr>
              <a:t> son </a:t>
            </a:r>
            <a:r>
              <a:rPr lang="en-US" sz="2000" dirty="0" err="1">
                <a:solidFill>
                  <a:schemeClr val="bg1"/>
                </a:solidFill>
              </a:rPr>
              <a:t>solidas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s-ES" sz="2000" dirty="0">
                <a:solidFill>
                  <a:schemeClr val="bg1"/>
                </a:solidFill>
              </a:rPr>
              <a:t>Las gafas son de diamantes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2000" dirty="0">
                <a:solidFill>
                  <a:schemeClr val="bg1"/>
                </a:solidFill>
              </a:rPr>
              <a:t>67,000,000 pesos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9218" name="Picture 2" descr="Image result for las gafas">
            <a:extLst>
              <a:ext uri="{FF2B5EF4-FFF2-40B4-BE49-F238E27FC236}">
                <a16:creationId xmlns:a16="http://schemas.microsoft.com/office/drawing/2014/main" id="{AA2FFB91-1448-4122-ADAC-3298D12E2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1262372"/>
            <a:ext cx="6250769" cy="417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375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C3F53-BF31-4CD2-BCD0-BB0E19811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Los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zapatos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D4EA7-6A17-4EB0-B95D-E5D1CF2C2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638044"/>
            <a:ext cx="4654295" cy="421995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Los </a:t>
            </a:r>
            <a:r>
              <a:rPr lang="en-US" sz="3200" dirty="0" err="1">
                <a:solidFill>
                  <a:schemeClr val="bg1"/>
                </a:solidFill>
              </a:rPr>
              <a:t>zapatos</a:t>
            </a:r>
            <a:r>
              <a:rPr lang="en-US" sz="3200" dirty="0">
                <a:solidFill>
                  <a:schemeClr val="bg1"/>
                </a:solidFill>
              </a:rPr>
              <a:t> son negros</a:t>
            </a:r>
          </a:p>
          <a:p>
            <a:r>
              <a:rPr lang="en-US" sz="3200" dirty="0">
                <a:solidFill>
                  <a:schemeClr val="bg1"/>
                </a:solidFill>
              </a:rPr>
              <a:t>Los </a:t>
            </a:r>
            <a:r>
              <a:rPr lang="en-US" sz="3200" dirty="0" err="1">
                <a:solidFill>
                  <a:schemeClr val="bg1"/>
                </a:solidFill>
              </a:rPr>
              <a:t>zapatos</a:t>
            </a:r>
            <a:r>
              <a:rPr lang="en-US" sz="3200" dirty="0">
                <a:solidFill>
                  <a:schemeClr val="bg1"/>
                </a:solidFill>
              </a:rPr>
              <a:t> son de </a:t>
            </a:r>
            <a:r>
              <a:rPr lang="en-US" sz="3200" dirty="0" err="1">
                <a:solidFill>
                  <a:schemeClr val="bg1"/>
                </a:solidFill>
              </a:rPr>
              <a:t>cueros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s-ES" sz="3200" dirty="0">
                <a:solidFill>
                  <a:schemeClr val="bg1"/>
                </a:solidFill>
              </a:rPr>
              <a:t>Los zapatos son de una marca.</a:t>
            </a:r>
          </a:p>
          <a:p>
            <a:pPr marL="0" indent="0">
              <a:buNone/>
            </a:pPr>
            <a:endParaRPr lang="es-E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3200" dirty="0">
                <a:solidFill>
                  <a:schemeClr val="bg1"/>
                </a:solidFill>
              </a:rPr>
              <a:t>56,000 pesos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242" name="Picture 2" descr="Image result for los zapatos">
            <a:extLst>
              <a:ext uri="{FF2B5EF4-FFF2-40B4-BE49-F238E27FC236}">
                <a16:creationId xmlns:a16="http://schemas.microsoft.com/office/drawing/2014/main" id="{83D83766-ACC5-4B51-AC0C-9C194C960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1262372"/>
            <a:ext cx="6250769" cy="417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11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F9F073-C7B6-4E41-B8EB-203D97B9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La </a:t>
            </a:r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camiseta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A434D-6771-4C4D-A80A-69F149AEB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La </a:t>
            </a:r>
            <a:r>
              <a:rPr lang="en-US" sz="2000" dirty="0" err="1">
                <a:solidFill>
                  <a:schemeClr val="bg1"/>
                </a:solidFill>
              </a:rPr>
              <a:t>camiseta</a:t>
            </a:r>
            <a:r>
              <a:rPr lang="en-US" sz="2000" dirty="0">
                <a:solidFill>
                  <a:schemeClr val="bg1"/>
                </a:solidFill>
              </a:rPr>
              <a:t> es </a:t>
            </a:r>
            <a:r>
              <a:rPr lang="en-US" sz="2000" dirty="0" err="1">
                <a:solidFill>
                  <a:schemeClr val="bg1"/>
                </a:solidFill>
              </a:rPr>
              <a:t>blanca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La </a:t>
            </a:r>
            <a:r>
              <a:rPr lang="en-US" sz="2000" dirty="0" err="1">
                <a:solidFill>
                  <a:schemeClr val="bg1"/>
                </a:solidFill>
              </a:rPr>
              <a:t>camiseta</a:t>
            </a:r>
            <a:r>
              <a:rPr lang="en-US" sz="2000" dirty="0">
                <a:solidFill>
                  <a:schemeClr val="bg1"/>
                </a:solidFill>
              </a:rPr>
              <a:t> es manga </a:t>
            </a:r>
            <a:r>
              <a:rPr lang="en-US" sz="2000" dirty="0" err="1">
                <a:solidFill>
                  <a:schemeClr val="bg1"/>
                </a:solidFill>
              </a:rPr>
              <a:t>corta</a:t>
            </a:r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>
                <a:solidFill>
                  <a:schemeClr val="bg1"/>
                </a:solidFill>
              </a:rPr>
              <a:t>La camiseta tiene poderes especiales.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7,000,000,000 pesos</a:t>
            </a:r>
          </a:p>
        </p:txBody>
      </p:sp>
      <p:pic>
        <p:nvPicPr>
          <p:cNvPr id="11266" name="Picture 2" descr="Image result for camiseta">
            <a:extLst>
              <a:ext uri="{FF2B5EF4-FFF2-40B4-BE49-F238E27FC236}">
                <a16:creationId xmlns:a16="http://schemas.microsoft.com/office/drawing/2014/main" id="{AE6DA35F-CE10-4056-AC7F-CF00157FE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048" y="643467"/>
            <a:ext cx="5410199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958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4F454-7B6B-4963-BE00-E988AC086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La </a:t>
            </a:r>
            <a:r>
              <a:rPr lang="en-US" sz="6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falda</a:t>
            </a:r>
            <a:endParaRPr lang="en-US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DD104-7B1D-4E45-A4A2-0DC62B696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638044"/>
            <a:ext cx="4654295" cy="4219956"/>
          </a:xfrm>
        </p:spPr>
        <p:txBody>
          <a:bodyPr>
            <a:normAutofit lnSpcReduction="1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La </a:t>
            </a:r>
            <a:r>
              <a:rPr lang="en-US" sz="4000" dirty="0" err="1">
                <a:solidFill>
                  <a:schemeClr val="bg1"/>
                </a:solidFill>
              </a:rPr>
              <a:t>falda</a:t>
            </a:r>
            <a:r>
              <a:rPr lang="en-US" sz="4000" dirty="0">
                <a:solidFill>
                  <a:schemeClr val="bg1"/>
                </a:solidFill>
              </a:rPr>
              <a:t> es </a:t>
            </a:r>
            <a:r>
              <a:rPr lang="en-US" sz="4000" dirty="0" err="1">
                <a:solidFill>
                  <a:schemeClr val="bg1"/>
                </a:solidFill>
              </a:rPr>
              <a:t>verde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  <a:p>
            <a:r>
              <a:rPr lang="en-US" sz="4000" dirty="0">
                <a:solidFill>
                  <a:schemeClr val="bg1"/>
                </a:solidFill>
              </a:rPr>
              <a:t>La </a:t>
            </a:r>
            <a:r>
              <a:rPr lang="en-US" sz="4000" dirty="0" err="1">
                <a:solidFill>
                  <a:schemeClr val="bg1"/>
                </a:solidFill>
              </a:rPr>
              <a:t>falda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tiene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flores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  <a:p>
            <a:r>
              <a:rPr lang="en-US" sz="4000" dirty="0">
                <a:solidFill>
                  <a:schemeClr val="bg1"/>
                </a:solidFill>
              </a:rPr>
              <a:t>La </a:t>
            </a:r>
            <a:r>
              <a:rPr lang="en-US" sz="4000" dirty="0" err="1">
                <a:solidFill>
                  <a:schemeClr val="bg1"/>
                </a:solidFill>
              </a:rPr>
              <a:t>falda</a:t>
            </a:r>
            <a:r>
              <a:rPr lang="en-US" sz="4000" dirty="0">
                <a:solidFill>
                  <a:schemeClr val="bg1"/>
                </a:solidFill>
              </a:rPr>
              <a:t> es de Esmeralda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560,000,000 pesos</a:t>
            </a:r>
          </a:p>
        </p:txBody>
      </p:sp>
      <p:pic>
        <p:nvPicPr>
          <p:cNvPr id="12290" name="Picture 2" descr="Image result for skirt">
            <a:extLst>
              <a:ext uri="{FF2B5EF4-FFF2-40B4-BE49-F238E27FC236}">
                <a16:creationId xmlns:a16="http://schemas.microsoft.com/office/drawing/2014/main" id="{B1AEC5CF-94F9-4A96-92AD-ADCF6CB9B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578" y="643467"/>
            <a:ext cx="3787139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18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236B-17BB-4A84-94B5-2CF9DF2F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8000" b="1" dirty="0">
                <a:ln w="22225">
                  <a:solidFill>
                    <a:schemeClr val="accent2"/>
                  </a:solidFill>
                  <a:prstDash val="solid"/>
                </a:ln>
              </a:rPr>
              <a:t>La camisa</a:t>
            </a:r>
          </a:p>
        </p:txBody>
      </p:sp>
      <p:pic>
        <p:nvPicPr>
          <p:cNvPr id="1026" name="Picture 2" descr="Image result for polka dotted shirt">
            <a:extLst>
              <a:ext uri="{FF2B5EF4-FFF2-40B4-BE49-F238E27FC236}">
                <a16:creationId xmlns:a16="http://schemas.microsoft.com/office/drawing/2014/main" id="{9F5DE01C-8067-4D1E-AD65-7A4712E0E4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9" r="3971"/>
          <a:stretch/>
        </p:blipFill>
        <p:spPr bwMode="auto">
          <a:xfrm>
            <a:off x="0" y="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D3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CC66-B47B-4A1C-9C2A-FF3151E5D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4000" dirty="0"/>
              <a:t>La camisa es </a:t>
            </a:r>
            <a:r>
              <a:rPr lang="en-US" sz="4000" dirty="0" err="1"/>
              <a:t>violeta</a:t>
            </a:r>
            <a:r>
              <a:rPr lang="en-US" sz="4000" dirty="0"/>
              <a:t>.</a:t>
            </a:r>
          </a:p>
          <a:p>
            <a:r>
              <a:rPr lang="en-US" sz="4000" dirty="0"/>
              <a:t>La camisa es de </a:t>
            </a:r>
            <a:r>
              <a:rPr lang="en-US" sz="4000" dirty="0" err="1"/>
              <a:t>lunares</a:t>
            </a:r>
            <a:r>
              <a:rPr lang="en-US" sz="4000" dirty="0"/>
              <a:t>.</a:t>
            </a:r>
          </a:p>
          <a:p>
            <a:r>
              <a:rPr lang="en-US" sz="4000" dirty="0"/>
              <a:t>La camisa es con </a:t>
            </a:r>
            <a:r>
              <a:rPr lang="en-US" sz="4000" dirty="0" err="1"/>
              <a:t>botones</a:t>
            </a:r>
            <a:r>
              <a:rPr lang="en-US" sz="4000" dirty="0"/>
              <a:t>.</a:t>
            </a:r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/>
              <a:t>6999 pesos</a:t>
            </a:r>
          </a:p>
        </p:txBody>
      </p:sp>
    </p:spTree>
    <p:extLst>
      <p:ext uri="{BB962C8B-B14F-4D97-AF65-F5344CB8AC3E}">
        <p14:creationId xmlns:p14="http://schemas.microsoft.com/office/powerpoint/2010/main" val="1321929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046C7-4E77-4424-807C-F40D776E6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La </a:t>
            </a:r>
            <a:r>
              <a:rPr lang="en-US" sz="6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pijama</a:t>
            </a:r>
            <a:endParaRPr lang="en-US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B7EEF-CDAF-4077-B2CF-F4509D048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38044"/>
            <a:ext cx="4654296" cy="4219956"/>
          </a:xfrm>
        </p:spPr>
        <p:txBody>
          <a:bodyPr>
            <a:normAutofit lnSpcReduction="1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La pajama es </a:t>
            </a:r>
            <a:r>
              <a:rPr lang="en-US" sz="4000" dirty="0" err="1">
                <a:solidFill>
                  <a:schemeClr val="bg1"/>
                </a:solidFill>
              </a:rPr>
              <a:t>roja</a:t>
            </a:r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</a:rPr>
              <a:t>La pajama es de </a:t>
            </a:r>
            <a:r>
              <a:rPr lang="en-US" sz="4000" dirty="0" err="1">
                <a:solidFill>
                  <a:schemeClr val="bg1"/>
                </a:solidFill>
              </a:rPr>
              <a:t>seda</a:t>
            </a:r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</a:rPr>
              <a:t>La pajama es de </a:t>
            </a:r>
            <a:r>
              <a:rPr lang="en-US" sz="4000" dirty="0" err="1">
                <a:solidFill>
                  <a:schemeClr val="bg1"/>
                </a:solidFill>
              </a:rPr>
              <a:t>rubíes</a:t>
            </a:r>
            <a:endParaRPr lang="en-US" sz="40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560,000 pesos</a:t>
            </a:r>
          </a:p>
        </p:txBody>
      </p:sp>
      <p:pic>
        <p:nvPicPr>
          <p:cNvPr id="13314" name="Picture 2" descr="Image result for pajama">
            <a:extLst>
              <a:ext uri="{FF2B5EF4-FFF2-40B4-BE49-F238E27FC236}">
                <a16:creationId xmlns:a16="http://schemas.microsoft.com/office/drawing/2014/main" id="{1615EF6B-812B-4F3D-AC5D-F46F3EF3C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494" y="643467"/>
            <a:ext cx="3611307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07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6F082-7A7D-47A2-9325-B6EF0DC79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Las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paraguas</a:t>
            </a:r>
            <a:endParaRPr 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853B0-9223-4904-8536-3C8983B22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38044"/>
            <a:ext cx="4654296" cy="4219956"/>
          </a:xfrm>
        </p:spPr>
        <p:txBody>
          <a:bodyPr>
            <a:normAutofit fontScale="925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Las </a:t>
            </a:r>
            <a:r>
              <a:rPr lang="en-US" sz="3600" dirty="0" err="1">
                <a:solidFill>
                  <a:schemeClr val="bg1"/>
                </a:solidFill>
              </a:rPr>
              <a:t>paraguas</a:t>
            </a:r>
            <a:r>
              <a:rPr lang="en-US" sz="3600" dirty="0">
                <a:solidFill>
                  <a:schemeClr val="bg1"/>
                </a:solidFill>
              </a:rPr>
              <a:t> son </a:t>
            </a:r>
            <a:r>
              <a:rPr lang="en-US" sz="3600" dirty="0" err="1">
                <a:solidFill>
                  <a:schemeClr val="bg1"/>
                </a:solidFill>
              </a:rPr>
              <a:t>rojas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Las </a:t>
            </a:r>
            <a:r>
              <a:rPr lang="en-US" sz="3600" dirty="0" err="1">
                <a:solidFill>
                  <a:schemeClr val="bg1"/>
                </a:solidFill>
              </a:rPr>
              <a:t>paraguas</a:t>
            </a:r>
            <a:r>
              <a:rPr lang="en-US" sz="3600" dirty="0">
                <a:solidFill>
                  <a:schemeClr val="bg1"/>
                </a:solidFill>
              </a:rPr>
              <a:t> son de plastic</a:t>
            </a:r>
          </a:p>
          <a:p>
            <a:r>
              <a:rPr lang="en-US" sz="3600" dirty="0">
                <a:solidFill>
                  <a:schemeClr val="bg1"/>
                </a:solidFill>
              </a:rPr>
              <a:t>Las </a:t>
            </a:r>
            <a:r>
              <a:rPr lang="en-US" sz="3600" dirty="0" err="1">
                <a:solidFill>
                  <a:schemeClr val="bg1"/>
                </a:solidFill>
              </a:rPr>
              <a:t>paraguas</a:t>
            </a:r>
            <a:r>
              <a:rPr lang="en-US" sz="3600" dirty="0">
                <a:solidFill>
                  <a:schemeClr val="bg1"/>
                </a:solidFill>
              </a:rPr>
              <a:t> son de </a:t>
            </a:r>
            <a:r>
              <a:rPr lang="en-US" sz="3600" dirty="0" err="1">
                <a:solidFill>
                  <a:schemeClr val="bg1"/>
                </a:solidFill>
              </a:rPr>
              <a:t>oros</a:t>
            </a:r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5,000,000 pesos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4338" name="Picture 2" descr="Image result for umbrella">
            <a:extLst>
              <a:ext uri="{FF2B5EF4-FFF2-40B4-BE49-F238E27FC236}">
                <a16:creationId xmlns:a16="http://schemas.microsoft.com/office/drawing/2014/main" id="{BBA59DD5-9EDC-4877-8FDC-66CF02D25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1199865"/>
            <a:ext cx="6250769" cy="429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290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12484-4F73-4E2B-AF5B-9FC94A9C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Los </a:t>
            </a:r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gauntes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AA2E3-1B2A-4A46-9B66-653785852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638044"/>
            <a:ext cx="4654295" cy="4219956"/>
          </a:xfrm>
        </p:spPr>
        <p:txBody>
          <a:bodyPr>
            <a:normAutofit fontScale="925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Los </a:t>
            </a:r>
            <a:r>
              <a:rPr lang="en-US" sz="3600" dirty="0" err="1">
                <a:solidFill>
                  <a:schemeClr val="bg1"/>
                </a:solidFill>
              </a:rPr>
              <a:t>guantes</a:t>
            </a:r>
            <a:r>
              <a:rPr lang="en-US" sz="3600" dirty="0">
                <a:solidFill>
                  <a:schemeClr val="bg1"/>
                </a:solidFill>
              </a:rPr>
              <a:t> son </a:t>
            </a:r>
            <a:r>
              <a:rPr lang="en-US" sz="3600" dirty="0" err="1">
                <a:solidFill>
                  <a:schemeClr val="bg1"/>
                </a:solidFill>
              </a:rPr>
              <a:t>amarillos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Los </a:t>
            </a:r>
            <a:r>
              <a:rPr lang="en-US" sz="3600" dirty="0" err="1">
                <a:solidFill>
                  <a:schemeClr val="bg1"/>
                </a:solidFill>
              </a:rPr>
              <a:t>guantes</a:t>
            </a:r>
            <a:r>
              <a:rPr lang="en-US" sz="3600" dirty="0">
                <a:solidFill>
                  <a:schemeClr val="bg1"/>
                </a:solidFill>
              </a:rPr>
              <a:t> son </a:t>
            </a:r>
            <a:r>
              <a:rPr lang="en-US" sz="3600" dirty="0" err="1">
                <a:solidFill>
                  <a:schemeClr val="bg1"/>
                </a:solidFill>
              </a:rPr>
              <a:t>blancos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Los </a:t>
            </a:r>
            <a:r>
              <a:rPr lang="en-US" sz="3600" dirty="0" err="1">
                <a:solidFill>
                  <a:schemeClr val="bg1"/>
                </a:solidFill>
              </a:rPr>
              <a:t>guantes</a:t>
            </a:r>
            <a:r>
              <a:rPr lang="en-US" sz="3600" dirty="0">
                <a:solidFill>
                  <a:schemeClr val="bg1"/>
                </a:solidFill>
              </a:rPr>
              <a:t> son de </a:t>
            </a:r>
            <a:r>
              <a:rPr lang="en-US" sz="3600" dirty="0" err="1">
                <a:solidFill>
                  <a:schemeClr val="bg1"/>
                </a:solidFill>
              </a:rPr>
              <a:t>oros</a:t>
            </a:r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580,000,000 pesos</a:t>
            </a:r>
          </a:p>
        </p:txBody>
      </p:sp>
      <p:pic>
        <p:nvPicPr>
          <p:cNvPr id="15362" name="Picture 2" descr="Image result for gloves">
            <a:extLst>
              <a:ext uri="{FF2B5EF4-FFF2-40B4-BE49-F238E27FC236}">
                <a16:creationId xmlns:a16="http://schemas.microsoft.com/office/drawing/2014/main" id="{66D90E90-EECA-46CF-BB87-5C5870A57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481" y="643467"/>
            <a:ext cx="6011332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715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06DDB-BC0C-49EA-84F8-3EDAD744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El </a:t>
            </a:r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vestido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13BAA-0600-4A83-AEE1-903795FE6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638044"/>
            <a:ext cx="4654295" cy="4219956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El </a:t>
            </a:r>
            <a:r>
              <a:rPr lang="en-US" sz="3600" dirty="0" err="1">
                <a:solidFill>
                  <a:schemeClr val="bg1"/>
                </a:solidFill>
              </a:rPr>
              <a:t>vestido</a:t>
            </a:r>
            <a:r>
              <a:rPr lang="en-US" sz="3600" dirty="0">
                <a:solidFill>
                  <a:schemeClr val="bg1"/>
                </a:solidFill>
              </a:rPr>
              <a:t> es </a:t>
            </a:r>
            <a:r>
              <a:rPr lang="en-US" sz="3600" dirty="0" err="1">
                <a:solidFill>
                  <a:schemeClr val="bg1"/>
                </a:solidFill>
              </a:rPr>
              <a:t>rojo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El </a:t>
            </a:r>
            <a:r>
              <a:rPr lang="en-US" sz="3600" dirty="0" err="1">
                <a:solidFill>
                  <a:schemeClr val="bg1"/>
                </a:solidFill>
              </a:rPr>
              <a:t>vestido</a:t>
            </a:r>
            <a:r>
              <a:rPr lang="en-US" sz="3600" dirty="0">
                <a:solidFill>
                  <a:schemeClr val="bg1"/>
                </a:solidFill>
              </a:rPr>
              <a:t> es de </a:t>
            </a:r>
            <a:r>
              <a:rPr lang="en-US" sz="3600" dirty="0" err="1">
                <a:solidFill>
                  <a:schemeClr val="bg1"/>
                </a:solidFill>
              </a:rPr>
              <a:t>seda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El </a:t>
            </a:r>
            <a:r>
              <a:rPr lang="en-US" sz="3600" dirty="0" err="1">
                <a:solidFill>
                  <a:schemeClr val="bg1"/>
                </a:solidFill>
              </a:rPr>
              <a:t>vestido</a:t>
            </a:r>
            <a:r>
              <a:rPr lang="en-US" sz="3600" dirty="0">
                <a:solidFill>
                  <a:schemeClr val="bg1"/>
                </a:solidFill>
              </a:rPr>
              <a:t> es de rubies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900,000 pesos</a:t>
            </a:r>
          </a:p>
        </p:txBody>
      </p:sp>
      <p:pic>
        <p:nvPicPr>
          <p:cNvPr id="16386" name="Picture 2" descr="Image result for el vestido">
            <a:extLst>
              <a:ext uri="{FF2B5EF4-FFF2-40B4-BE49-F238E27FC236}">
                <a16:creationId xmlns:a16="http://schemas.microsoft.com/office/drawing/2014/main" id="{5677039C-142D-45A9-8839-7B0CAAE86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048" y="643467"/>
            <a:ext cx="5410199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021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029C9-66B4-4EF4-BAED-720D81AD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El 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anillo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03B66-048F-4CBE-972A-3863EDE01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638044"/>
            <a:ext cx="4654295" cy="421995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El </a:t>
            </a:r>
            <a:r>
              <a:rPr lang="en-US" sz="3600" dirty="0" err="1">
                <a:solidFill>
                  <a:schemeClr val="bg1"/>
                </a:solidFill>
              </a:rPr>
              <a:t>anillo</a:t>
            </a:r>
            <a:r>
              <a:rPr lang="en-US" sz="3600" dirty="0">
                <a:solidFill>
                  <a:schemeClr val="bg1"/>
                </a:solidFill>
              </a:rPr>
              <a:t> es </a:t>
            </a:r>
            <a:r>
              <a:rPr lang="en-US" sz="3600" dirty="0" err="1">
                <a:solidFill>
                  <a:schemeClr val="bg1"/>
                </a:solidFill>
              </a:rPr>
              <a:t>adornado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El </a:t>
            </a:r>
            <a:r>
              <a:rPr lang="en-US" sz="3600" dirty="0" err="1">
                <a:solidFill>
                  <a:schemeClr val="bg1"/>
                </a:solidFill>
              </a:rPr>
              <a:t>anillo</a:t>
            </a:r>
            <a:r>
              <a:rPr lang="en-US" sz="3600" dirty="0">
                <a:solidFill>
                  <a:schemeClr val="bg1"/>
                </a:solidFill>
              </a:rPr>
              <a:t> es brillante</a:t>
            </a:r>
          </a:p>
          <a:p>
            <a:r>
              <a:rPr lang="en-US" sz="3600" dirty="0">
                <a:solidFill>
                  <a:schemeClr val="bg1"/>
                </a:solidFill>
              </a:rPr>
              <a:t>El </a:t>
            </a:r>
            <a:r>
              <a:rPr lang="en-US" sz="3600" dirty="0" err="1">
                <a:solidFill>
                  <a:schemeClr val="bg1"/>
                </a:solidFill>
              </a:rPr>
              <a:t>anillo</a:t>
            </a:r>
            <a:r>
              <a:rPr lang="en-US" sz="3600" dirty="0">
                <a:solidFill>
                  <a:schemeClr val="bg1"/>
                </a:solidFill>
              </a:rPr>
              <a:t> es de plastic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10 pesos</a:t>
            </a:r>
          </a:p>
        </p:txBody>
      </p:sp>
      <p:pic>
        <p:nvPicPr>
          <p:cNvPr id="17410" name="Picture 2" descr="Image result for diamond ring">
            <a:extLst>
              <a:ext uri="{FF2B5EF4-FFF2-40B4-BE49-F238E27FC236}">
                <a16:creationId xmlns:a16="http://schemas.microsoft.com/office/drawing/2014/main" id="{65868503-9B08-4CA0-ABF5-BD95F7880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048" y="643467"/>
            <a:ext cx="5410199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238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E5719-355E-4970-83C7-29D247FF1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La </a:t>
            </a:r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ropa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interior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0D8C2-E811-4F2C-95FB-2AE21F589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38044"/>
            <a:ext cx="4654296" cy="4219956"/>
          </a:xfrm>
        </p:spPr>
        <p:txBody>
          <a:bodyPr>
            <a:normAutofit fontScale="925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La </a:t>
            </a:r>
            <a:r>
              <a:rPr lang="en-US" sz="3600" dirty="0" err="1">
                <a:solidFill>
                  <a:schemeClr val="bg1"/>
                </a:solidFill>
              </a:rPr>
              <a:t>ropa</a:t>
            </a:r>
            <a:r>
              <a:rPr lang="en-US" sz="3600" dirty="0">
                <a:solidFill>
                  <a:schemeClr val="bg1"/>
                </a:solidFill>
              </a:rPr>
              <a:t> interior es </a:t>
            </a:r>
            <a:r>
              <a:rPr lang="en-US" sz="3600" dirty="0" err="1">
                <a:solidFill>
                  <a:schemeClr val="bg1"/>
                </a:solidFill>
              </a:rPr>
              <a:t>gris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La </a:t>
            </a:r>
            <a:r>
              <a:rPr lang="en-US" sz="3600" dirty="0" err="1">
                <a:solidFill>
                  <a:schemeClr val="bg1"/>
                </a:solidFill>
              </a:rPr>
              <a:t>ropa</a:t>
            </a:r>
            <a:r>
              <a:rPr lang="en-US" sz="3600" dirty="0">
                <a:solidFill>
                  <a:schemeClr val="bg1"/>
                </a:solidFill>
              </a:rPr>
              <a:t> interior es nuevo</a:t>
            </a:r>
          </a:p>
          <a:p>
            <a:r>
              <a:rPr lang="en-US" sz="3600" dirty="0">
                <a:solidFill>
                  <a:schemeClr val="bg1"/>
                </a:solidFill>
              </a:rPr>
              <a:t>La </a:t>
            </a:r>
            <a:r>
              <a:rPr lang="en-US" sz="3600" dirty="0" err="1">
                <a:solidFill>
                  <a:schemeClr val="bg1"/>
                </a:solidFill>
              </a:rPr>
              <a:t>ropa</a:t>
            </a:r>
            <a:r>
              <a:rPr lang="en-US" sz="3600" dirty="0">
                <a:solidFill>
                  <a:schemeClr val="bg1"/>
                </a:solidFill>
              </a:rPr>
              <a:t> interior es </a:t>
            </a:r>
            <a:r>
              <a:rPr lang="en-US" sz="3600" dirty="0" err="1">
                <a:solidFill>
                  <a:schemeClr val="bg1"/>
                </a:solidFill>
              </a:rPr>
              <a:t>solido</a:t>
            </a:r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240 pesos</a:t>
            </a:r>
          </a:p>
        </p:txBody>
      </p:sp>
      <p:pic>
        <p:nvPicPr>
          <p:cNvPr id="18434" name="Picture 2" descr="Image result for underwear">
            <a:extLst>
              <a:ext uri="{FF2B5EF4-FFF2-40B4-BE49-F238E27FC236}">
                <a16:creationId xmlns:a16="http://schemas.microsoft.com/office/drawing/2014/main" id="{1C0334C8-C11F-4AD8-A1E9-C84DC2068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048" y="643467"/>
            <a:ext cx="5410199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514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6212F-D9F9-4C34-8DBE-BA48B7D9E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El </a:t>
            </a:r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abrigo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7EE1A-6866-475E-BB9B-E1E6B64E3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638044"/>
            <a:ext cx="4654295" cy="4219956"/>
          </a:xfrm>
        </p:spPr>
        <p:txBody>
          <a:bodyPr>
            <a:normAutofit lnSpcReduction="1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El </a:t>
            </a:r>
            <a:r>
              <a:rPr lang="en-US" sz="4000" dirty="0" err="1">
                <a:solidFill>
                  <a:schemeClr val="bg1"/>
                </a:solidFill>
              </a:rPr>
              <a:t>abrigo</a:t>
            </a:r>
            <a:r>
              <a:rPr lang="en-US" sz="4000" dirty="0">
                <a:solidFill>
                  <a:schemeClr val="bg1"/>
                </a:solidFill>
              </a:rPr>
              <a:t> es </a:t>
            </a:r>
            <a:r>
              <a:rPr lang="en-US" sz="4000" dirty="0" err="1">
                <a:solidFill>
                  <a:schemeClr val="bg1"/>
                </a:solidFill>
              </a:rPr>
              <a:t>azul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  <a:p>
            <a:r>
              <a:rPr lang="en-US" sz="4000" dirty="0">
                <a:solidFill>
                  <a:schemeClr val="bg1"/>
                </a:solidFill>
              </a:rPr>
              <a:t>El </a:t>
            </a:r>
            <a:r>
              <a:rPr lang="en-US" sz="4000" dirty="0" err="1">
                <a:solidFill>
                  <a:schemeClr val="bg1"/>
                </a:solidFill>
              </a:rPr>
              <a:t>abrigo</a:t>
            </a:r>
            <a:r>
              <a:rPr lang="en-US" sz="4000" dirty="0">
                <a:solidFill>
                  <a:schemeClr val="bg1"/>
                </a:solidFill>
              </a:rPr>
              <a:t> es de </a:t>
            </a:r>
            <a:r>
              <a:rPr lang="en-US" sz="4000" dirty="0" err="1">
                <a:solidFill>
                  <a:schemeClr val="bg1"/>
                </a:solidFill>
              </a:rPr>
              <a:t>lana</a:t>
            </a:r>
            <a:endParaRPr lang="en-US" sz="4000" dirty="0">
              <a:solidFill>
                <a:schemeClr val="bg1"/>
              </a:solidFill>
            </a:endParaRPr>
          </a:p>
          <a:p>
            <a:r>
              <a:rPr lang="es-ES" sz="4000" dirty="0">
                <a:solidFill>
                  <a:schemeClr val="bg1"/>
                </a:solidFill>
              </a:rPr>
              <a:t>El abrigo es de plata y oro</a:t>
            </a:r>
          </a:p>
          <a:p>
            <a:endParaRPr lang="es-ES" sz="4000" dirty="0">
              <a:solidFill>
                <a:schemeClr val="bg1"/>
              </a:solidFill>
            </a:endParaRPr>
          </a:p>
          <a:p>
            <a:endParaRPr lang="es-E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4000" dirty="0">
                <a:solidFill>
                  <a:schemeClr val="bg1"/>
                </a:solidFill>
              </a:rPr>
              <a:t>800,000,000 pesos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9458" name="Picture 2" descr="Image result for abrigo">
            <a:extLst>
              <a:ext uri="{FF2B5EF4-FFF2-40B4-BE49-F238E27FC236}">
                <a16:creationId xmlns:a16="http://schemas.microsoft.com/office/drawing/2014/main" id="{50BC522D-DE37-4C8C-97E2-7CC91FBBA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323" y="643467"/>
            <a:ext cx="4057649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57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5EB3-A042-4BCC-88D2-64F7F6E0C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La </a:t>
            </a:r>
            <a:r>
              <a:rPr lang="en-US" sz="8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corbata</a:t>
            </a:r>
            <a:endParaRPr lang="en-US" sz="8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0" name="Picture 2" descr="Image result for corbata">
            <a:extLst>
              <a:ext uri="{FF2B5EF4-FFF2-40B4-BE49-F238E27FC236}">
                <a16:creationId xmlns:a16="http://schemas.microsoft.com/office/drawing/2014/main" id="{8430560C-83EC-4409-A8B7-286D3A6D69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4" r="20622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A716D-2538-4E48-A07D-E146C4FFF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4000" dirty="0"/>
              <a:t>La </a:t>
            </a:r>
            <a:r>
              <a:rPr lang="en-US" sz="4000" dirty="0" err="1"/>
              <a:t>corbata</a:t>
            </a:r>
            <a:r>
              <a:rPr lang="en-US" sz="4000" dirty="0"/>
              <a:t> es negro y </a:t>
            </a:r>
            <a:r>
              <a:rPr lang="en-US" sz="4000" dirty="0" err="1"/>
              <a:t>gris</a:t>
            </a:r>
            <a:endParaRPr lang="en-US" sz="4000" dirty="0"/>
          </a:p>
          <a:p>
            <a:r>
              <a:rPr lang="en-US" sz="4000" dirty="0"/>
              <a:t>La </a:t>
            </a:r>
            <a:r>
              <a:rPr lang="en-US" sz="4000" dirty="0" err="1"/>
              <a:t>corbata</a:t>
            </a:r>
            <a:r>
              <a:rPr lang="en-US" sz="4000" dirty="0"/>
              <a:t> es de </a:t>
            </a:r>
            <a:r>
              <a:rPr lang="en-US" sz="4000" dirty="0" err="1"/>
              <a:t>rayado</a:t>
            </a:r>
            <a:endParaRPr lang="en-US" sz="4000" dirty="0"/>
          </a:p>
          <a:p>
            <a:r>
              <a:rPr lang="en-US" sz="4000" dirty="0"/>
              <a:t>La </a:t>
            </a:r>
            <a:r>
              <a:rPr lang="en-US" sz="4000" dirty="0" err="1"/>
              <a:t>corbata</a:t>
            </a:r>
            <a:r>
              <a:rPr lang="en-US" sz="4000" dirty="0"/>
              <a:t> es de </a:t>
            </a:r>
            <a:r>
              <a:rPr lang="en-US" sz="4000" dirty="0" err="1"/>
              <a:t>seda</a:t>
            </a:r>
            <a:endParaRPr lang="en-US" sz="4000" dirty="0"/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/>
              <a:t>4000 pesos</a:t>
            </a:r>
          </a:p>
        </p:txBody>
      </p:sp>
    </p:spTree>
    <p:extLst>
      <p:ext uri="{BB962C8B-B14F-4D97-AF65-F5344CB8AC3E}">
        <p14:creationId xmlns:p14="http://schemas.microsoft.com/office/powerpoint/2010/main" val="347628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E3E08D-D220-4CC8-A5A4-6DFB2D40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Las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chancletas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7714-FF6C-4A0C-AE67-0EED70E80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638043"/>
            <a:ext cx="4654295" cy="455054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Las </a:t>
            </a:r>
            <a:r>
              <a:rPr lang="en-US" sz="3200" dirty="0" err="1">
                <a:solidFill>
                  <a:schemeClr val="bg1"/>
                </a:solidFill>
              </a:rPr>
              <a:t>chancletas</a:t>
            </a:r>
            <a:r>
              <a:rPr lang="en-US" sz="3200" dirty="0">
                <a:solidFill>
                  <a:schemeClr val="bg1"/>
                </a:solidFill>
              </a:rPr>
              <a:t> son </a:t>
            </a:r>
            <a:r>
              <a:rPr lang="en-US" sz="3200" dirty="0" err="1">
                <a:solidFill>
                  <a:schemeClr val="bg1"/>
                </a:solidFill>
              </a:rPr>
              <a:t>negras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Las </a:t>
            </a:r>
            <a:r>
              <a:rPr lang="en-US" sz="3200" dirty="0" err="1">
                <a:solidFill>
                  <a:schemeClr val="bg1"/>
                </a:solidFill>
              </a:rPr>
              <a:t>chancletas</a:t>
            </a:r>
            <a:r>
              <a:rPr lang="en-US" sz="3200" dirty="0">
                <a:solidFill>
                  <a:schemeClr val="bg1"/>
                </a:solidFill>
              </a:rPr>
              <a:t> son de </a:t>
            </a:r>
            <a:r>
              <a:rPr lang="en-US" sz="3200" dirty="0" err="1">
                <a:solidFill>
                  <a:schemeClr val="bg1"/>
                </a:solidFill>
              </a:rPr>
              <a:t>cueras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Las </a:t>
            </a:r>
            <a:r>
              <a:rPr lang="en-US" sz="3200" dirty="0" err="1">
                <a:solidFill>
                  <a:schemeClr val="bg1"/>
                </a:solidFill>
              </a:rPr>
              <a:t>chancletas</a:t>
            </a:r>
            <a:r>
              <a:rPr lang="en-US" sz="3200" dirty="0">
                <a:solidFill>
                  <a:schemeClr val="bg1"/>
                </a:solidFill>
              </a:rPr>
              <a:t> son </a:t>
            </a:r>
            <a:r>
              <a:rPr lang="en-US" sz="3200" dirty="0" err="1">
                <a:solidFill>
                  <a:schemeClr val="bg1"/>
                </a:solidFill>
              </a:rPr>
              <a:t>solidas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2500 pesos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7449A606-6F38-432E-B0FD-8FCBDB4DB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1738993"/>
            <a:ext cx="6250769" cy="321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54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7D7D2-1001-4B51-9826-556F0698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La </a:t>
            </a:r>
            <a:r>
              <a:rPr lang="en-US" sz="7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gorra</a:t>
            </a:r>
            <a:endParaRPr 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4A1B0-6AAD-40AC-8812-B9F2A48BF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638044"/>
            <a:ext cx="4654295" cy="4219956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La </a:t>
            </a:r>
            <a:r>
              <a:rPr lang="en-US" sz="3600" dirty="0" err="1">
                <a:solidFill>
                  <a:schemeClr val="bg1"/>
                </a:solidFill>
              </a:rPr>
              <a:t>gorra</a:t>
            </a:r>
            <a:r>
              <a:rPr lang="en-US" sz="3600" dirty="0">
                <a:solidFill>
                  <a:schemeClr val="bg1"/>
                </a:solidFill>
              </a:rPr>
              <a:t> es </a:t>
            </a:r>
            <a:r>
              <a:rPr lang="en-US" sz="3600" dirty="0" err="1">
                <a:solidFill>
                  <a:schemeClr val="bg1"/>
                </a:solidFill>
              </a:rPr>
              <a:t>negra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La </a:t>
            </a:r>
            <a:r>
              <a:rPr lang="en-US" sz="3600" dirty="0" err="1">
                <a:solidFill>
                  <a:schemeClr val="bg1"/>
                </a:solidFill>
              </a:rPr>
              <a:t>gorra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tiene</a:t>
            </a:r>
            <a:r>
              <a:rPr lang="en-US" sz="3600" dirty="0">
                <a:solidFill>
                  <a:schemeClr val="bg1"/>
                </a:solidFill>
              </a:rPr>
              <a:t> una </a:t>
            </a:r>
            <a:r>
              <a:rPr lang="en-US" sz="3600" dirty="0" err="1">
                <a:solidFill>
                  <a:schemeClr val="bg1"/>
                </a:solidFill>
              </a:rPr>
              <a:t>estampada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La </a:t>
            </a:r>
            <a:r>
              <a:rPr lang="en-US" sz="3600" dirty="0" err="1">
                <a:solidFill>
                  <a:schemeClr val="bg1"/>
                </a:solidFill>
              </a:rPr>
              <a:t>gorra</a:t>
            </a:r>
            <a:r>
              <a:rPr lang="en-US" sz="3600" dirty="0">
                <a:solidFill>
                  <a:schemeClr val="bg1"/>
                </a:solidFill>
              </a:rPr>
              <a:t> es </a:t>
            </a:r>
            <a:r>
              <a:rPr lang="en-US" sz="3600" dirty="0" err="1">
                <a:solidFill>
                  <a:schemeClr val="bg1"/>
                </a:solidFill>
              </a:rPr>
              <a:t>solida</a:t>
            </a:r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4,500,000 pesos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(</a:t>
            </a:r>
            <a:r>
              <a:rPr lang="en-US" sz="3600" dirty="0" err="1">
                <a:solidFill>
                  <a:schemeClr val="bg1"/>
                </a:solidFill>
              </a:rPr>
              <a:t>firmado</a:t>
            </a:r>
            <a:r>
              <a:rPr lang="en-US" sz="3600" dirty="0">
                <a:solidFill>
                  <a:schemeClr val="bg1"/>
                </a:solidFill>
              </a:rPr>
              <a:t> por Babe Ruth)</a:t>
            </a:r>
          </a:p>
        </p:txBody>
      </p:sp>
      <p:pic>
        <p:nvPicPr>
          <p:cNvPr id="4098" name="Picture 2" descr="Image result for gorra nyc">
            <a:extLst>
              <a:ext uri="{FF2B5EF4-FFF2-40B4-BE49-F238E27FC236}">
                <a16:creationId xmlns:a16="http://schemas.microsoft.com/office/drawing/2014/main" id="{EF6805B1-0FDE-4203-93A8-17B820399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746684"/>
            <a:ext cx="6250769" cy="520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02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7DE2D-DD84-46A9-B95A-A9B822E3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El </a:t>
            </a:r>
            <a:r>
              <a:rPr lang="en-US" sz="7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reloj</a:t>
            </a:r>
            <a:endParaRPr 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8750F-5DA5-437B-A8F6-648958073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38044"/>
            <a:ext cx="4654296" cy="4219956"/>
          </a:xfrm>
        </p:spPr>
        <p:txBody>
          <a:bodyPr>
            <a:normAutofit fontScale="925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El </a:t>
            </a:r>
            <a:r>
              <a:rPr lang="en-US" sz="3600" dirty="0" err="1">
                <a:solidFill>
                  <a:schemeClr val="bg1"/>
                </a:solidFill>
              </a:rPr>
              <a:t>reloj</a:t>
            </a:r>
            <a:r>
              <a:rPr lang="en-US" sz="3600" dirty="0">
                <a:solidFill>
                  <a:schemeClr val="bg1"/>
                </a:solidFill>
              </a:rPr>
              <a:t> es de </a:t>
            </a:r>
            <a:r>
              <a:rPr lang="en-US" sz="3600" dirty="0" err="1">
                <a:solidFill>
                  <a:schemeClr val="bg1"/>
                </a:solidFill>
              </a:rPr>
              <a:t>oro</a:t>
            </a:r>
            <a:r>
              <a:rPr lang="en-US" sz="3600" dirty="0">
                <a:solidFill>
                  <a:schemeClr val="bg1"/>
                </a:solidFill>
              </a:rPr>
              <a:t> y </a:t>
            </a:r>
            <a:r>
              <a:rPr lang="en-US" sz="3600" dirty="0" err="1">
                <a:solidFill>
                  <a:schemeClr val="bg1"/>
                </a:solidFill>
              </a:rPr>
              <a:t>plata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</a:p>
          <a:p>
            <a:r>
              <a:rPr lang="en-US" sz="3600" dirty="0">
                <a:solidFill>
                  <a:schemeClr val="bg1"/>
                </a:solidFill>
              </a:rPr>
              <a:t>El </a:t>
            </a:r>
            <a:r>
              <a:rPr lang="en-US" sz="3600" dirty="0" err="1">
                <a:solidFill>
                  <a:schemeClr val="bg1"/>
                </a:solidFill>
              </a:rPr>
              <a:t>reloj</a:t>
            </a:r>
            <a:r>
              <a:rPr lang="en-US" sz="3600" dirty="0">
                <a:solidFill>
                  <a:schemeClr val="bg1"/>
                </a:solidFill>
              </a:rPr>
              <a:t> es </a:t>
            </a:r>
            <a:r>
              <a:rPr lang="en-US" sz="3600" dirty="0" err="1">
                <a:solidFill>
                  <a:schemeClr val="bg1"/>
                </a:solidFill>
              </a:rPr>
              <a:t>muy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adornado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</a:p>
          <a:p>
            <a:r>
              <a:rPr lang="en-US" sz="3600" dirty="0">
                <a:solidFill>
                  <a:schemeClr val="bg1"/>
                </a:solidFill>
              </a:rPr>
              <a:t>El </a:t>
            </a:r>
            <a:r>
              <a:rPr lang="en-US" sz="3600" dirty="0" err="1">
                <a:solidFill>
                  <a:schemeClr val="bg1"/>
                </a:solidFill>
              </a:rPr>
              <a:t>reloj</a:t>
            </a:r>
            <a:r>
              <a:rPr lang="en-US" sz="3600" dirty="0">
                <a:solidFill>
                  <a:schemeClr val="bg1"/>
                </a:solidFill>
              </a:rPr>
              <a:t> es </a:t>
            </a:r>
            <a:r>
              <a:rPr lang="en-US" sz="3600" dirty="0" err="1">
                <a:solidFill>
                  <a:schemeClr val="bg1"/>
                </a:solidFill>
              </a:rPr>
              <a:t>solido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</a:p>
          <a:p>
            <a:r>
              <a:rPr lang="en-US" sz="3600" dirty="0" err="1">
                <a:solidFill>
                  <a:schemeClr val="bg1"/>
                </a:solidFill>
              </a:rPr>
              <a:t>Hecho</a:t>
            </a:r>
            <a:r>
              <a:rPr lang="en-US" sz="3600" dirty="0">
                <a:solidFill>
                  <a:schemeClr val="bg1"/>
                </a:solidFill>
              </a:rPr>
              <a:t> de </a:t>
            </a:r>
            <a:r>
              <a:rPr lang="en-US" sz="3600" dirty="0" err="1">
                <a:solidFill>
                  <a:schemeClr val="bg1"/>
                </a:solidFill>
              </a:rPr>
              <a:t>polvo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cósmico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6,275,000,000 pesos</a:t>
            </a:r>
          </a:p>
        </p:txBody>
      </p:sp>
      <p:pic>
        <p:nvPicPr>
          <p:cNvPr id="5122" name="Picture 2" descr="Image result for rolex">
            <a:extLst>
              <a:ext uri="{FF2B5EF4-FFF2-40B4-BE49-F238E27FC236}">
                <a16:creationId xmlns:a16="http://schemas.microsoft.com/office/drawing/2014/main" id="{2C83EF86-36B8-4285-8E04-DF50CD78CE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1" r="15425"/>
          <a:stretch/>
        </p:blipFill>
        <p:spPr bwMode="auto">
          <a:xfrm>
            <a:off x="6594663" y="643467"/>
            <a:ext cx="3656969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799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61BC7-92A9-4C90-80C1-88535184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Los vaqueros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07073-087E-48AB-9A29-25148441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38044"/>
            <a:ext cx="4558747" cy="4219956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Los vaqueros son </a:t>
            </a:r>
            <a:r>
              <a:rPr lang="en-US" sz="3600" dirty="0" err="1">
                <a:solidFill>
                  <a:schemeClr val="bg1"/>
                </a:solidFill>
              </a:rPr>
              <a:t>azules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Los vaqueros son de </a:t>
            </a:r>
            <a:r>
              <a:rPr lang="en-US" sz="3600" dirty="0" err="1">
                <a:solidFill>
                  <a:schemeClr val="bg1"/>
                </a:solidFill>
              </a:rPr>
              <a:t>mezclillos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s-ES" sz="3600" dirty="0">
                <a:solidFill>
                  <a:schemeClr val="bg1"/>
                </a:solidFill>
              </a:rPr>
              <a:t>Los jeans están chapados con platino.</a:t>
            </a:r>
          </a:p>
          <a:p>
            <a:endParaRPr lang="es-ES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3600" dirty="0">
                <a:solidFill>
                  <a:schemeClr val="bg1"/>
                </a:solidFill>
              </a:rPr>
              <a:t>52,000,000 pesos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jeans">
            <a:extLst>
              <a:ext uri="{FF2B5EF4-FFF2-40B4-BE49-F238E27FC236}">
                <a16:creationId xmlns:a16="http://schemas.microsoft.com/office/drawing/2014/main" id="{B0BF317D-6CA5-4B89-A9FC-1E82B9402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048" y="643467"/>
            <a:ext cx="5410199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93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1C080-F516-46BD-B0CE-EDE10E4E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La </a:t>
            </a:r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bufanda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7AAE8-4B77-404F-9915-B44D7B24B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638044"/>
            <a:ext cx="4654295" cy="421995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La </a:t>
            </a:r>
            <a:r>
              <a:rPr lang="en-US" sz="3200" dirty="0" err="1">
                <a:solidFill>
                  <a:schemeClr val="bg1"/>
                </a:solidFill>
              </a:rPr>
              <a:t>bufanda</a:t>
            </a:r>
            <a:r>
              <a:rPr lang="en-US" sz="3200" dirty="0">
                <a:solidFill>
                  <a:schemeClr val="bg1"/>
                </a:solidFill>
              </a:rPr>
              <a:t> es </a:t>
            </a:r>
            <a:r>
              <a:rPr lang="en-US" sz="3200" dirty="0" err="1">
                <a:solidFill>
                  <a:schemeClr val="bg1"/>
                </a:solidFill>
              </a:rPr>
              <a:t>violeta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La </a:t>
            </a:r>
            <a:r>
              <a:rPr lang="en-US" sz="3200" dirty="0" err="1">
                <a:solidFill>
                  <a:schemeClr val="bg1"/>
                </a:solidFill>
              </a:rPr>
              <a:t>bufanda</a:t>
            </a:r>
            <a:r>
              <a:rPr lang="en-US" sz="3200" dirty="0">
                <a:solidFill>
                  <a:schemeClr val="bg1"/>
                </a:solidFill>
              </a:rPr>
              <a:t> es de </a:t>
            </a:r>
            <a:r>
              <a:rPr lang="en-US" sz="3200" dirty="0" err="1">
                <a:solidFill>
                  <a:schemeClr val="bg1"/>
                </a:solidFill>
              </a:rPr>
              <a:t>seda</a:t>
            </a:r>
            <a:r>
              <a:rPr lang="en-US" sz="3200" dirty="0">
                <a:solidFill>
                  <a:schemeClr val="bg1"/>
                </a:solidFill>
              </a:rPr>
              <a:t> y </a:t>
            </a:r>
            <a:r>
              <a:rPr lang="en-US" sz="3200" dirty="0" err="1">
                <a:solidFill>
                  <a:schemeClr val="bg1"/>
                </a:solidFill>
              </a:rPr>
              <a:t>algodón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  <a:p>
            <a:r>
              <a:rPr lang="en-US" sz="3200" dirty="0">
                <a:solidFill>
                  <a:schemeClr val="bg1"/>
                </a:solidFill>
              </a:rPr>
              <a:t>La </a:t>
            </a:r>
            <a:r>
              <a:rPr lang="en-US" sz="3200" dirty="0" err="1">
                <a:solidFill>
                  <a:schemeClr val="bg1"/>
                </a:solidFill>
              </a:rPr>
              <a:t>bufanda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tiene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flores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  <a:p>
            <a:r>
              <a:rPr lang="en-US" sz="3200" dirty="0">
                <a:solidFill>
                  <a:schemeClr val="bg1"/>
                </a:solidFill>
              </a:rPr>
              <a:t>La </a:t>
            </a:r>
            <a:r>
              <a:rPr lang="en-US" sz="3200" dirty="0" err="1">
                <a:solidFill>
                  <a:schemeClr val="bg1"/>
                </a:solidFill>
              </a:rPr>
              <a:t>bufanda</a:t>
            </a:r>
            <a:r>
              <a:rPr lang="en-US" sz="3200" dirty="0">
                <a:solidFill>
                  <a:schemeClr val="bg1"/>
                </a:solidFill>
              </a:rPr>
              <a:t> es </a:t>
            </a:r>
            <a:r>
              <a:rPr lang="en-US" sz="3200" dirty="0" err="1">
                <a:solidFill>
                  <a:schemeClr val="bg1"/>
                </a:solidFill>
              </a:rPr>
              <a:t>firmado</a:t>
            </a:r>
            <a:r>
              <a:rPr lang="en-US" sz="3200" dirty="0">
                <a:solidFill>
                  <a:schemeClr val="bg1"/>
                </a:solidFill>
              </a:rPr>
              <a:t> por Giovanni Buonomo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2 pesos</a:t>
            </a:r>
          </a:p>
        </p:txBody>
      </p:sp>
      <p:pic>
        <p:nvPicPr>
          <p:cNvPr id="2050" name="Picture 2" descr="Image result for scarf">
            <a:extLst>
              <a:ext uri="{FF2B5EF4-FFF2-40B4-BE49-F238E27FC236}">
                <a16:creationId xmlns:a16="http://schemas.microsoft.com/office/drawing/2014/main" id="{935C8E6F-D8D6-4446-A7E5-D09AF8E75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068" y="643467"/>
            <a:ext cx="4328159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2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E2AD5-3C92-4DFC-949B-14B3726C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Los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calcetines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B33D8-D3C2-418C-BBDD-6F1EFF741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638044"/>
            <a:ext cx="4654295" cy="4219956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Los </a:t>
            </a:r>
            <a:r>
              <a:rPr lang="en-US" sz="3200" dirty="0" err="1">
                <a:solidFill>
                  <a:schemeClr val="bg1"/>
                </a:solidFill>
              </a:rPr>
              <a:t>calcetines</a:t>
            </a:r>
            <a:r>
              <a:rPr lang="en-US" sz="3200" dirty="0">
                <a:solidFill>
                  <a:schemeClr val="bg1"/>
                </a:solidFill>
              </a:rPr>
              <a:t> son </a:t>
            </a:r>
            <a:r>
              <a:rPr lang="en-US" sz="3200" dirty="0" err="1">
                <a:solidFill>
                  <a:schemeClr val="bg1"/>
                </a:solidFill>
              </a:rPr>
              <a:t>blancos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s-ES" sz="3200" dirty="0">
                <a:solidFill>
                  <a:schemeClr val="bg1"/>
                </a:solidFill>
              </a:rPr>
              <a:t>Los calcetines son gris también</a:t>
            </a:r>
          </a:p>
          <a:p>
            <a:r>
              <a:rPr lang="es-ES" sz="3200" dirty="0">
                <a:solidFill>
                  <a:schemeClr val="bg1"/>
                </a:solidFill>
              </a:rPr>
              <a:t>Los calcetines tienen rayas grises. </a:t>
            </a:r>
          </a:p>
          <a:p>
            <a:r>
              <a:rPr lang="es-ES" sz="3200" dirty="0">
                <a:solidFill>
                  <a:schemeClr val="bg1"/>
                </a:solidFill>
              </a:rPr>
              <a:t>Los calcetines son usados ​​por Jesse Albano</a:t>
            </a:r>
          </a:p>
          <a:p>
            <a:endParaRPr lang="es-E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3200" dirty="0">
                <a:solidFill>
                  <a:schemeClr val="bg1"/>
                </a:solidFill>
              </a:rPr>
              <a:t>900,000 pesos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074" name="Picture 2" descr="Image result for socks">
            <a:extLst>
              <a:ext uri="{FF2B5EF4-FFF2-40B4-BE49-F238E27FC236}">
                <a16:creationId xmlns:a16="http://schemas.microsoft.com/office/drawing/2014/main" id="{1AB310B2-F174-417C-A345-09BF11BCF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048" y="643467"/>
            <a:ext cx="5410199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94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520</Words>
  <Application>Microsoft Office PowerPoint</Application>
  <PresentationFormat>Widescreen</PresentationFormat>
  <Paragraphs>172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Hymical Clothing Catalog</vt:lpstr>
      <vt:lpstr>La camisa</vt:lpstr>
      <vt:lpstr>La corbata</vt:lpstr>
      <vt:lpstr>Las chancletas</vt:lpstr>
      <vt:lpstr>La gorra</vt:lpstr>
      <vt:lpstr>El reloj</vt:lpstr>
      <vt:lpstr>Los vaqueros</vt:lpstr>
      <vt:lpstr>La bufanda</vt:lpstr>
      <vt:lpstr>Los calcetines</vt:lpstr>
      <vt:lpstr>El traje </vt:lpstr>
      <vt:lpstr>El chaleco</vt:lpstr>
      <vt:lpstr>La chaqueta</vt:lpstr>
      <vt:lpstr>La cartera</vt:lpstr>
      <vt:lpstr>El sombrero</vt:lpstr>
      <vt:lpstr>La blusa</vt:lpstr>
      <vt:lpstr>Las gafas</vt:lpstr>
      <vt:lpstr>Los zapatos </vt:lpstr>
      <vt:lpstr>La camiseta</vt:lpstr>
      <vt:lpstr>La falda</vt:lpstr>
      <vt:lpstr>La pijama</vt:lpstr>
      <vt:lpstr>Las paraguas</vt:lpstr>
      <vt:lpstr>Los gauntes</vt:lpstr>
      <vt:lpstr>El vestido </vt:lpstr>
      <vt:lpstr>El anillo </vt:lpstr>
      <vt:lpstr>La ropa interior</vt:lpstr>
      <vt:lpstr>El abrigo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Hymical Clothing Catalog</dc:title>
  <dc:creator>Huynh, Quang</dc:creator>
  <cp:lastModifiedBy>Huynh, Quang</cp:lastModifiedBy>
  <cp:revision>1</cp:revision>
  <dcterms:created xsi:type="dcterms:W3CDTF">2019-03-22T16:46:00Z</dcterms:created>
  <dcterms:modified xsi:type="dcterms:W3CDTF">2019-03-22T16:55:03Z</dcterms:modified>
</cp:coreProperties>
</file>