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3184-FC5F-4D43-B6F9-7F92B69C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AACC8-5119-478B-A0E0-3219066B2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1B098-27EF-4EF2-85B1-572FC47C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915E-D5C5-4A7F-A896-6AC36D2DD87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677B-4163-4F2C-9D2F-00A0BE57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E4F5-1B9D-43B7-8655-CAA1AB45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F00-7B1E-4B64-BD1D-AB75138F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0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DF5B-07EB-452A-841F-10B783F7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B305E-3A16-46F0-B467-A862DFFA3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43F22-B53B-4CBE-98DA-591F5ED5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915E-D5C5-4A7F-A896-6AC36D2DD87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4426-CFA7-4DCC-9707-6FF5A7A3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BABA8-5BD5-43D9-9A76-9613612B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F00-7B1E-4B64-BD1D-AB75138F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7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73748-6DE7-4D40-B5F1-FECDECA67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7885-7864-4497-8424-A36B9018F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D063F-3817-40A7-A7D6-260166D3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915E-D5C5-4A7F-A896-6AC36D2DD87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AF8D4-D85D-495E-BFAF-2A39E1F0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0F682-6622-47BA-9235-E8A43274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F00-7B1E-4B64-BD1D-AB75138F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7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67BC-09B5-4F7B-9088-EB6D32B5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8E0AD-8AFB-43E7-808A-8B53A612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F6815-BC13-48F0-965C-F868DA8A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915E-D5C5-4A7F-A896-6AC36D2DD87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6A106-820B-483F-BE55-B841BD7D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56158-281C-4DB8-8AC1-EBED24CE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F00-7B1E-4B64-BD1D-AB75138F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1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1E7C-10DE-453E-8AA4-63DC9BAD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C8D3A-DDD8-4098-9B47-346BA702B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2B942-DF23-4F0C-A9A8-09F50A92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915E-D5C5-4A7F-A896-6AC36D2DD87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8E85C-9C7E-418B-8C5E-910E52D2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80044-FD4C-4A75-B903-CC9E8088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F00-7B1E-4B64-BD1D-AB75138F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2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0A6F-FB59-4DE8-B859-E1782311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16061-80EB-4822-8933-FF488D5C1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00DFC-F6E7-430D-A05E-5B460D55B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D7E8E-1FCE-4BD2-9E2C-58128824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915E-D5C5-4A7F-A896-6AC36D2DD87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97E22-4E3C-4AF1-B634-00AEC677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09779-66B4-4DDE-8FF2-92C6ECFD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F00-7B1E-4B64-BD1D-AB75138F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2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F731-1694-45CF-B35C-ADAE20AE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CDD76-381A-45BC-B8BB-D6072B950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1CE34-0533-429D-825E-2FCF98EFE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13D65-CBDC-42A1-B45C-41428B0D4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E2F0A-61DE-42EE-8704-1C3CFC39C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68088-3431-4935-B2D7-0EFAB6A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915E-D5C5-4A7F-A896-6AC36D2DD87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897B0-AA47-4D25-8DD0-500E4A3B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19BAD-6DDE-4DDB-AF5E-7711EAD1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F00-7B1E-4B64-BD1D-AB75138F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0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2C5B-3430-4732-BB41-87F01E26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74D68-A44C-4127-8C2B-90968FE8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915E-D5C5-4A7F-A896-6AC36D2DD87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5A3E1-69E2-4033-B682-6D14AB24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AD807-B4CE-4E08-8C7C-7FD23566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F00-7B1E-4B64-BD1D-AB75138F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48C77-7B4F-4734-896D-67C04976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915E-D5C5-4A7F-A896-6AC36D2DD87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4F853-FEE4-47C0-94C8-8B87477B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3C9B1-57E2-49D4-AAD5-706D95E6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F00-7B1E-4B64-BD1D-AB75138F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2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3A73-30C5-4EDF-B66E-5E804579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E3E4-504E-4E15-9F5E-91094BBB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A566D-C4C6-4C12-B7B4-0B67BD52C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B10E7-D42B-4712-9317-ACEBAEE0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915E-D5C5-4A7F-A896-6AC36D2DD87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893F0-EDE8-4DD2-930A-8562297A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5544B-DC15-4102-A0CA-DF0BBC22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F00-7B1E-4B64-BD1D-AB75138F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9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673F-FF9C-4859-B097-801685E6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99647-1C43-4465-BBF3-67F5FFDF3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D49F0-A9FE-49C1-9F91-E59745D96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CB65F-6554-4AE1-AAE9-6924B7E3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915E-D5C5-4A7F-A896-6AC36D2DD87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D2505-0438-4508-B007-56688AFB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49B4A-3D46-4090-A6D8-D51AF6D6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F00-7B1E-4B64-BD1D-AB75138F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2576B-CE20-4846-9214-D922BDC2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B3B6-89DF-4583-B048-0C4939F0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BB148-DD7F-433A-A701-19812861F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5915E-D5C5-4A7F-A896-6AC36D2DD87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4419-32BF-462F-97CC-A1C7B3E5A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0A2F-52CE-4D7F-9E71-BAFA5754F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3F00-7B1E-4B64-BD1D-AB75138F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dernetworks.com/2012/01/social-mind.html" TargetMode="External"/><Relationship Id="rId7" Type="http://schemas.openxmlformats.org/officeDocument/2006/relationships/hyperlink" Target="http://arvindpariti.blogspot.com/2012/10/9-things-will-disappear-in-our-lifetim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www.clipartpanda.com/categories/writers-clip-art-free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BBA1D64-4EDC-4C55-9BD7-98B4C7545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08204" y="1364974"/>
            <a:ext cx="1179047" cy="148424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644616A-9167-46DD-B6F9-9B16055F2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768626"/>
          </a:xfrm>
        </p:spPr>
        <p:txBody>
          <a:bodyPr>
            <a:noAutofit/>
            <a:scene3d>
              <a:camera prst="perspectiveRelaxedModerately"/>
              <a:lightRig rig="threePt" dir="t"/>
            </a:scene3d>
          </a:bodyPr>
          <a:lstStyle/>
          <a:p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0000" endA="300" endPos="50000" dist="29997" dir="5400000" sy="-100000" algn="bl" rotWithShape="0"/>
                </a:effectLst>
              </a:rPr>
              <a:t>El escritor</a:t>
            </a:r>
            <a:endParaRPr lang="en-US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innerShdw blurRad="63500" dist="50800" dir="18900000">
                  <a:prstClr val="black">
                    <a:alpha val="50000"/>
                  </a:prstClr>
                </a:innerShdw>
                <a:reflection blurRad="6350" stA="50000" endA="300" endPos="50000" dist="29997" dir="5400000" sy="-100000" algn="bl" rotWithShape="0"/>
              </a:effectLst>
            </a:endParaRPr>
          </a:p>
          <a:p>
            <a:r>
              <a:rPr lang="es-ES" sz="4000" dirty="0"/>
              <a:t> </a:t>
            </a:r>
            <a:endParaRPr lang="en-US" sz="4000" dirty="0"/>
          </a:p>
          <a:p>
            <a:r>
              <a:rPr lang="es-ES" sz="4000" dirty="0"/>
              <a:t> </a:t>
            </a:r>
            <a:endParaRPr lang="en-US" sz="4000" dirty="0"/>
          </a:p>
          <a:p>
            <a:r>
              <a:rPr lang="es-ES" sz="4000" dirty="0"/>
              <a:t> 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8A5D1-6653-44D9-B7BC-42A2BED3E9D1}"/>
              </a:ext>
            </a:extLst>
          </p:cNvPr>
          <p:cNvSpPr txBox="1"/>
          <p:nvPr/>
        </p:nvSpPr>
        <p:spPr>
          <a:xfrm>
            <a:off x="0" y="768626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es-ES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Mi profesión es un escritor.</a:t>
            </a:r>
          </a:p>
          <a:p>
            <a:pPr algn="ctr"/>
            <a:r>
              <a:rPr lang="es-ES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El escritor tiene que tener una buena mente. </a:t>
            </a:r>
            <a:endParaRPr lang="en-US" sz="3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s-ES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El escritor debe ser educado. </a:t>
            </a:r>
            <a:endParaRPr lang="en-US" sz="3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s-ES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 escritor debe ser inteligente y creativo. </a:t>
            </a:r>
            <a:endParaRPr lang="en-US" sz="3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s-ES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El escritor necesita lápices y bolígrafos. </a:t>
            </a:r>
            <a:endParaRPr lang="en-US" sz="3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s-ES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El escritor necesita diario o papel.</a:t>
            </a:r>
            <a:endParaRPr lang="en-US" sz="3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s-ES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El escrito puede publicar los libros. </a:t>
            </a:r>
            <a:endParaRPr lang="en-US" sz="3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s-ES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También, un escritor tiene que tener experiencia con la escritura. </a:t>
            </a:r>
            <a:endParaRPr lang="en-US" sz="3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s-ES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El escritor es aplicado y es independiente.</a:t>
            </a:r>
            <a:endParaRPr lang="en-US" sz="3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s-ES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El escritor le gusta escribir en su tiempo libre.</a:t>
            </a:r>
            <a:endParaRPr lang="en-US" sz="3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en-US" sz="3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s-ES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endParaRPr lang="en-US" sz="3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06BEA-5AE6-40F6-8BA8-2783B9608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782"/>
            <a:ext cx="795974" cy="1015663"/>
          </a:xfrm>
          <a:prstGeom prst="rect">
            <a:avLst/>
          </a:prstGeom>
        </p:spPr>
      </p:pic>
      <p:pic>
        <p:nvPicPr>
          <p:cNvPr id="13" name="Picture 12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E35208AC-FD96-4758-B27A-C3D4D49D7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0" y="4832524"/>
            <a:ext cx="2955235" cy="202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9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Huynh, Quang</dc:creator>
  <cp:lastModifiedBy>Huynh, Quang</cp:lastModifiedBy>
  <cp:revision>2</cp:revision>
  <dcterms:created xsi:type="dcterms:W3CDTF">2018-12-14T18:11:06Z</dcterms:created>
  <dcterms:modified xsi:type="dcterms:W3CDTF">2018-12-14T18:15:54Z</dcterms:modified>
</cp:coreProperties>
</file>