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058774-E73B-410C-BA10-33DB4CAE3513}" v="364" dt="2018-11-05T14:15:32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nh, Quang" userId="a6ac5431-fb28-46ba-876a-d42607d9fc5f" providerId="ADAL" clId="{AE058774-E73B-410C-BA10-33DB4CAE3513}"/>
    <pc:docChg chg="undo custSel addSld delSld modSld">
      <pc:chgData name="Huynh, Quang" userId="a6ac5431-fb28-46ba-876a-d42607d9fc5f" providerId="ADAL" clId="{AE058774-E73B-410C-BA10-33DB4CAE3513}" dt="2018-11-05T14:15:32.240" v="363" actId="1076"/>
      <pc:docMkLst>
        <pc:docMk/>
      </pc:docMkLst>
      <pc:sldChg chg="addSp delSp">
        <pc:chgData name="Huynh, Quang" userId="a6ac5431-fb28-46ba-876a-d42607d9fc5f" providerId="ADAL" clId="{AE058774-E73B-410C-BA10-33DB4CAE3513}" dt="2018-10-30T13:58:45.110" v="276"/>
        <pc:sldMkLst>
          <pc:docMk/>
          <pc:sldMk cId="126025966" sldId="257"/>
        </pc:sldMkLst>
        <pc:inkChg chg="add del">
          <ac:chgData name="Huynh, Quang" userId="a6ac5431-fb28-46ba-876a-d42607d9fc5f" providerId="ADAL" clId="{AE058774-E73B-410C-BA10-33DB4CAE3513}" dt="2018-10-30T13:58:45.110" v="276"/>
          <ac:inkMkLst>
            <pc:docMk/>
            <pc:sldMk cId="126025966" sldId="257"/>
            <ac:inkMk id="3" creationId="{E6556512-D706-4BEB-821E-AA221E32038D}"/>
          </ac:inkMkLst>
        </pc:inkChg>
      </pc:sldChg>
      <pc:sldChg chg="addSp modSp">
        <pc:chgData name="Huynh, Quang" userId="a6ac5431-fb28-46ba-876a-d42607d9fc5f" providerId="ADAL" clId="{AE058774-E73B-410C-BA10-33DB4CAE3513}" dt="2018-10-30T13:52:01.747" v="169" actId="1076"/>
        <pc:sldMkLst>
          <pc:docMk/>
          <pc:sldMk cId="1144545781" sldId="258"/>
        </pc:sldMkLst>
        <pc:spChg chg="add mod">
          <ac:chgData name="Huynh, Quang" userId="a6ac5431-fb28-46ba-876a-d42607d9fc5f" providerId="ADAL" clId="{AE058774-E73B-410C-BA10-33DB4CAE3513}" dt="2018-10-30T13:50:23.647" v="65" actId="1076"/>
          <ac:spMkLst>
            <pc:docMk/>
            <pc:sldMk cId="1144545781" sldId="258"/>
            <ac:spMk id="6" creationId="{10E4AE2E-2A4D-4AA6-8EFE-1DA8DEC26A8A}"/>
          </ac:spMkLst>
        </pc:spChg>
        <pc:spChg chg="add mod">
          <ac:chgData name="Huynh, Quang" userId="a6ac5431-fb28-46ba-876a-d42607d9fc5f" providerId="ADAL" clId="{AE058774-E73B-410C-BA10-33DB4CAE3513}" dt="2018-10-30T13:51:29.130" v="164" actId="403"/>
          <ac:spMkLst>
            <pc:docMk/>
            <pc:sldMk cId="1144545781" sldId="258"/>
            <ac:spMk id="7" creationId="{29FAE6E0-C12D-4D20-9E03-6DDAE9EDE9FE}"/>
          </ac:spMkLst>
        </pc:spChg>
        <pc:picChg chg="add mod">
          <ac:chgData name="Huynh, Quang" userId="a6ac5431-fb28-46ba-876a-d42607d9fc5f" providerId="ADAL" clId="{AE058774-E73B-410C-BA10-33DB4CAE3513}" dt="2018-10-30T13:52:01.747" v="169" actId="1076"/>
          <ac:picMkLst>
            <pc:docMk/>
            <pc:sldMk cId="1144545781" sldId="258"/>
            <ac:picMk id="9" creationId="{F5FA3753-AEC9-4502-987D-D85722A3BA0B}"/>
          </ac:picMkLst>
        </pc:picChg>
      </pc:sldChg>
      <pc:sldChg chg="addSp delSp modSp add">
        <pc:chgData name="Huynh, Quang" userId="a6ac5431-fb28-46ba-876a-d42607d9fc5f" providerId="ADAL" clId="{AE058774-E73B-410C-BA10-33DB4CAE3513}" dt="2018-11-05T14:15:32.240" v="363" actId="1076"/>
        <pc:sldMkLst>
          <pc:docMk/>
          <pc:sldMk cId="2996043752" sldId="259"/>
        </pc:sldMkLst>
        <pc:spChg chg="mod">
          <ac:chgData name="Huynh, Quang" userId="a6ac5431-fb28-46ba-876a-d42607d9fc5f" providerId="ADAL" clId="{AE058774-E73B-410C-BA10-33DB4CAE3513}" dt="2018-10-30T13:54:33.365" v="203" actId="1076"/>
          <ac:spMkLst>
            <pc:docMk/>
            <pc:sldMk cId="2996043752" sldId="259"/>
            <ac:spMk id="2" creationId="{EFA58B40-964E-470A-8BE6-95C0042BAD37}"/>
          </ac:spMkLst>
        </pc:spChg>
        <pc:spChg chg="del mod">
          <ac:chgData name="Huynh, Quang" userId="a6ac5431-fb28-46ba-876a-d42607d9fc5f" providerId="ADAL" clId="{AE058774-E73B-410C-BA10-33DB4CAE3513}" dt="2018-10-30T13:55:28.771" v="205" actId="931"/>
          <ac:spMkLst>
            <pc:docMk/>
            <pc:sldMk cId="2996043752" sldId="259"/>
            <ac:spMk id="3" creationId="{E6B4F202-0549-40D3-9F03-9A5FB50DC590}"/>
          </ac:spMkLst>
        </pc:spChg>
        <pc:spChg chg="add mod">
          <ac:chgData name="Huynh, Quang" userId="a6ac5431-fb28-46ba-876a-d42607d9fc5f" providerId="ADAL" clId="{AE058774-E73B-410C-BA10-33DB4CAE3513}" dt="2018-11-05T14:14:30.748" v="359" actId="1076"/>
          <ac:spMkLst>
            <pc:docMk/>
            <pc:sldMk cId="2996043752" sldId="259"/>
            <ac:spMk id="3" creationId="{25C037C8-2C79-42B8-B01F-576BBCB1B902}"/>
          </ac:spMkLst>
        </pc:spChg>
        <pc:spChg chg="add mod">
          <ac:chgData name="Huynh, Quang" userId="a6ac5431-fb28-46ba-876a-d42607d9fc5f" providerId="ADAL" clId="{AE058774-E73B-410C-BA10-33DB4CAE3513}" dt="2018-11-05T14:15:32.240" v="363" actId="1076"/>
          <ac:spMkLst>
            <pc:docMk/>
            <pc:sldMk cId="2996043752" sldId="259"/>
            <ac:spMk id="4" creationId="{A0FD9013-39D6-40E9-80D8-BA3FB67BFC42}"/>
          </ac:spMkLst>
        </pc:spChg>
        <pc:spChg chg="add mod">
          <ac:chgData name="Huynh, Quang" userId="a6ac5431-fb28-46ba-876a-d42607d9fc5f" providerId="ADAL" clId="{AE058774-E73B-410C-BA10-33DB4CAE3513}" dt="2018-10-30T14:04:53.603" v="356" actId="5793"/>
          <ac:spMkLst>
            <pc:docMk/>
            <pc:sldMk cId="2996043752" sldId="259"/>
            <ac:spMk id="7" creationId="{03D3C900-458A-4AD7-95B8-DD7B66AF68D2}"/>
          </ac:spMkLst>
        </pc:spChg>
        <pc:spChg chg="add mod">
          <ac:chgData name="Huynh, Quang" userId="a6ac5431-fb28-46ba-876a-d42607d9fc5f" providerId="ADAL" clId="{AE058774-E73B-410C-BA10-33DB4CAE3513}" dt="2018-10-30T13:56:43.685" v="269" actId="313"/>
          <ac:spMkLst>
            <pc:docMk/>
            <pc:sldMk cId="2996043752" sldId="259"/>
            <ac:spMk id="9" creationId="{AA1BF8A3-DAC2-49C6-9AC4-AA5B3A49BF9E}"/>
          </ac:spMkLst>
        </pc:spChg>
        <pc:spChg chg="add mod">
          <ac:chgData name="Huynh, Quang" userId="a6ac5431-fb28-46ba-876a-d42607d9fc5f" providerId="ADAL" clId="{AE058774-E73B-410C-BA10-33DB4CAE3513}" dt="2018-10-30T13:56:49.246" v="274" actId="20577"/>
          <ac:spMkLst>
            <pc:docMk/>
            <pc:sldMk cId="2996043752" sldId="259"/>
            <ac:spMk id="11" creationId="{385DA204-E696-4293-A7DE-9427FDF36313}"/>
          </ac:spMkLst>
        </pc:spChg>
        <pc:picChg chg="add mod">
          <ac:chgData name="Huynh, Quang" userId="a6ac5431-fb28-46ba-876a-d42607d9fc5f" providerId="ADAL" clId="{AE058774-E73B-410C-BA10-33DB4CAE3513}" dt="2018-10-30T13:55:33.160" v="208" actId="962"/>
          <ac:picMkLst>
            <pc:docMk/>
            <pc:sldMk cId="2996043752" sldId="259"/>
            <ac:picMk id="5" creationId="{D5FFBE3F-9A8F-4036-AE2E-38EEDFA70F46}"/>
          </ac:picMkLst>
        </pc:picChg>
        <pc:inkChg chg="add">
          <ac:chgData name="Huynh, Quang" userId="a6ac5431-fb28-46ba-876a-d42607d9fc5f" providerId="ADAL" clId="{AE058774-E73B-410C-BA10-33DB4CAE3513}" dt="2018-10-30T13:55:42.626" v="209"/>
          <ac:inkMkLst>
            <pc:docMk/>
            <pc:sldMk cId="2996043752" sldId="259"/>
            <ac:inkMk id="6" creationId="{A3374FE8-CADF-490C-B739-7F3758AD5A70}"/>
          </ac:inkMkLst>
        </pc:inkChg>
        <pc:inkChg chg="add">
          <ac:chgData name="Huynh, Quang" userId="a6ac5431-fb28-46ba-876a-d42607d9fc5f" providerId="ADAL" clId="{AE058774-E73B-410C-BA10-33DB4CAE3513}" dt="2018-10-30T13:56:09.493" v="224"/>
          <ac:inkMkLst>
            <pc:docMk/>
            <pc:sldMk cId="2996043752" sldId="259"/>
            <ac:inkMk id="8" creationId="{873CCE1F-1CE7-4A65-8B30-C63695F4D264}"/>
          </ac:inkMkLst>
        </pc:inkChg>
        <pc:inkChg chg="add">
          <ac:chgData name="Huynh, Quang" userId="a6ac5431-fb28-46ba-876a-d42607d9fc5f" providerId="ADAL" clId="{AE058774-E73B-410C-BA10-33DB4CAE3513}" dt="2018-10-30T13:56:27.097" v="258"/>
          <ac:inkMkLst>
            <pc:docMk/>
            <pc:sldMk cId="2996043752" sldId="259"/>
            <ac:inkMk id="10" creationId="{F8263486-17D9-4548-85DC-DCA9CCBF599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30T13:55:42.6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4392 1150,'-51'-19,"2"-2,0-2,-36-16,-291-131,74 31,-122-29,207 107,73 24,-95-24,-40-11,108 23,-2 7,-83-6,-93-8,-275-35,508 77,2 1,-92 1,175 12,0-2,0-1,-17-5,22 6,26 3,0-1,0 0,0 0,0 1,0-1,0 0,-1 0,1 1,0-1,0 0,0 0,0 1,0-1,0 0,0 0,0 1,0-1,0 0,0 0,1 1,-1-1,0 0,0 0,0 1,0-1,0 0,0 0,1 1,-1-1,0 0,0 0,0 0,0 0,1 1,-1-1,0 0,0 0,1 0,-1 0,0 0,0 1,1-1,-1 0,43 28,-33-21,17 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30T13:56:09.4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823 1,'1'422,"-5"616,-51-10,38-848,-61 692,57-663,-10-1,-9-2,-8-2,-11 0,23-102,-5-1,-5-2,-3-2,-2 4,30-56,-3-1,-1-2,-2 0,-2-2,-22 23,47-58,-1 0,0 0,-1-1,1 0,-1 0,0 0,-4 1,-14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30T13:56:27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1371,'13'-1,"0"0,0-1,-1 0,1-1,-1-1,0 0,7-4,15-4,1056-325,-661 210,128-54,-210 66,29-8,611-184,-795 265,2 9,129-4,-168 21,50 2,199 13,-182 4,-202-3,11-1,0 2,0 1,0 1,2 3,-26-5,1 1,0 0,0 1,-1-1,1 2,-1-1,0 1,0 0,0 0,-1 1,1 0,-1 0,-1 1,1-1,-1 1,1 1,3 5,3 12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2C2902-6C89-4019-934C-9D40B6EE2F0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B0E088-6510-4B67-9BBB-3998E2C3C6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08778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2902-6C89-4019-934C-9D40B6EE2F0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088-6510-4B67-9BBB-3998E2C3C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8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2902-6C89-4019-934C-9D40B6EE2F0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088-6510-4B67-9BBB-3998E2C3C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4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2902-6C89-4019-934C-9D40B6EE2F0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088-6510-4B67-9BBB-3998E2C3C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1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2C2902-6C89-4019-934C-9D40B6EE2F0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B0E088-6510-4B67-9BBB-3998E2C3C6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63604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2902-6C89-4019-934C-9D40B6EE2F0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088-6510-4B67-9BBB-3998E2C3C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2902-6C89-4019-934C-9D40B6EE2F0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088-6510-4B67-9BBB-3998E2C3C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9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2902-6C89-4019-934C-9D40B6EE2F0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088-6510-4B67-9BBB-3998E2C3C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7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2902-6C89-4019-934C-9D40B6EE2F0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088-6510-4B67-9BBB-3998E2C3C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3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2C2902-6C89-4019-934C-9D40B6EE2F0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B0E088-6510-4B67-9BBB-3998E2C3C6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964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2C2902-6C89-4019-934C-9D40B6EE2F0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B0E088-6510-4B67-9BBB-3998E2C3C6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970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C2C2902-6C89-4019-934C-9D40B6EE2F0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9B0E088-6510-4B67-9BBB-3998E2C3C6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635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jeffcoschools.us/adrian-sanchez-cms7/pre--egineering/paper-skimme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jeffcoschools.us/jack-durfee-cms7/pre-engineering/paper-skimmer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arthsky.org/space/russia-annouces-angara-rocket-key-future-launches-march-2015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hyperlink" Target="https://www.carthrottle.com/post/wm68pm2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7857-82BB-4339-BFF9-FD72DC6C27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skimmer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DB4C6-CC29-494C-87B5-257D7E33A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Quang Huynh</a:t>
            </a:r>
          </a:p>
        </p:txBody>
      </p:sp>
    </p:spTree>
    <p:extLst>
      <p:ext uri="{BB962C8B-B14F-4D97-AF65-F5344CB8AC3E}">
        <p14:creationId xmlns:p14="http://schemas.microsoft.com/office/powerpoint/2010/main" val="36018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0B13-CA5F-47C3-9104-4F7C62D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 angle keeps the air trapped underneath.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EF070-1EE3-4D83-A154-B60AD422D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6387" y="2286000"/>
            <a:ext cx="4771625" cy="3581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42E3C7-BAC5-4D64-B5AF-B0D506CEC1CC}"/>
              </a:ext>
            </a:extLst>
          </p:cNvPr>
          <p:cNvSpPr txBox="1"/>
          <p:nvPr/>
        </p:nvSpPr>
        <p:spPr>
          <a:xfrm>
            <a:off x="886265" y="2572209"/>
            <a:ext cx="27994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fins keep the skimmer straight and not curve.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4C157-BA7B-4305-9E02-67645DE39DB2}"/>
              </a:ext>
            </a:extLst>
          </p:cNvPr>
          <p:cNvSpPr txBox="1"/>
          <p:nvPr/>
        </p:nvSpPr>
        <p:spPr>
          <a:xfrm>
            <a:off x="8827477" y="2286000"/>
            <a:ext cx="30831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air scoop-channel gets air underneath, forcing the skimmer to go forward because of the air.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B070C-B1D5-4507-B475-EDF9B315D6C2}"/>
              </a:ext>
            </a:extLst>
          </p:cNvPr>
          <p:cNvSpPr txBox="1"/>
          <p:nvPr/>
        </p:nvSpPr>
        <p:spPr>
          <a:xfrm>
            <a:off x="1561514" y="6267909"/>
            <a:ext cx="10111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Aerodynamics is motion of the air, and how the air works. </a:t>
            </a:r>
          </a:p>
        </p:txBody>
      </p:sp>
    </p:spTree>
    <p:extLst>
      <p:ext uri="{BB962C8B-B14F-4D97-AF65-F5344CB8AC3E}">
        <p14:creationId xmlns:p14="http://schemas.microsoft.com/office/powerpoint/2010/main" val="12602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DD2E-CE81-464F-864D-1B8992AE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3</a:t>
            </a:r>
            <a:r>
              <a:rPr lang="en-US" baseline="30000" dirty="0"/>
              <a:t>rd</a:t>
            </a:r>
            <a:r>
              <a:rPr lang="en-US" dirty="0"/>
              <a:t>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3DA21-31D1-4018-AC97-FB32C33C2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8911883" cy="4422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every action, there is an equal and opposite reaction.</a:t>
            </a:r>
          </a:p>
        </p:txBody>
      </p:sp>
      <p:pic>
        <p:nvPicPr>
          <p:cNvPr id="5" name="Picture 4" descr="A picture containing table, indoor, computer, desk&#10;&#10;Description generated with very high confidence">
            <a:extLst>
              <a:ext uri="{FF2B5EF4-FFF2-40B4-BE49-F238E27FC236}">
                <a16:creationId xmlns:a16="http://schemas.microsoft.com/office/drawing/2014/main" id="{DED424FB-A6F9-4626-AB6B-6A969EB6D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31126" y="1"/>
            <a:ext cx="4060874" cy="24365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E4AE2E-2A4D-4AA6-8EFE-1DA8DEC26A8A}"/>
              </a:ext>
            </a:extLst>
          </p:cNvPr>
          <p:cNvSpPr/>
          <p:nvPr/>
        </p:nvSpPr>
        <p:spPr>
          <a:xfrm>
            <a:off x="809834" y="2436525"/>
            <a:ext cx="1072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Pulls back and cuts drag, moving the skimmer forward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AE6E0-C12D-4D20-9E03-6DDAE9EDE9FE}"/>
              </a:ext>
            </a:extLst>
          </p:cNvPr>
          <p:cNvSpPr txBox="1"/>
          <p:nvPr/>
        </p:nvSpPr>
        <p:spPr>
          <a:xfrm>
            <a:off x="809834" y="3429000"/>
            <a:ext cx="1154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Rocket fires upward, because the boosters are firing downward, moving the rocket upward.</a:t>
            </a:r>
          </a:p>
        </p:txBody>
      </p:sp>
      <p:pic>
        <p:nvPicPr>
          <p:cNvPr id="9" name="Picture 8" descr="A picture containing sky, outdoor, plane, transport&#10;&#10;Description generated with very high confidence">
            <a:extLst>
              <a:ext uri="{FF2B5EF4-FFF2-40B4-BE49-F238E27FC236}">
                <a16:creationId xmlns:a16="http://schemas.microsoft.com/office/drawing/2014/main" id="{F5FA3753-AEC9-4502-987D-D85722A3B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31855" y="4257808"/>
            <a:ext cx="3560145" cy="260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4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8B40-964E-470A-8BE6-95C0042B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485900"/>
          </a:xfrm>
        </p:spPr>
        <p:txBody>
          <a:bodyPr/>
          <a:lstStyle/>
          <a:p>
            <a:r>
              <a:rPr lang="en-US" dirty="0"/>
              <a:t>Aerodynamic Surfaces</a:t>
            </a:r>
          </a:p>
        </p:txBody>
      </p:sp>
      <p:pic>
        <p:nvPicPr>
          <p:cNvPr id="5" name="Content Placeholder 4" descr="A blue car parked in front of a house&#10;&#10;Description generated with very high confidence">
            <a:extLst>
              <a:ext uri="{FF2B5EF4-FFF2-40B4-BE49-F238E27FC236}">
                <a16:creationId xmlns:a16="http://schemas.microsoft.com/office/drawing/2014/main" id="{D5FFBE3F-9A8F-4036-AE2E-38EEDFA70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13816" y="1287194"/>
            <a:ext cx="6366933" cy="35814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3374FE8-CADF-490C-B739-7F3758AD5A70}"/>
                  </a:ext>
                </a:extLst>
              </p14:cNvPr>
              <p14:cNvContentPartPr/>
              <p14:nvPr/>
            </p14:nvContentPartPr>
            <p14:xfrm>
              <a:off x="2301452" y="1850705"/>
              <a:ext cx="1581120" cy="414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3374FE8-CADF-490C-B739-7F3758AD5A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2452" y="1841705"/>
                <a:ext cx="1598760" cy="4316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3D3C900-458A-4AD7-95B8-DD7B66AF68D2}"/>
              </a:ext>
            </a:extLst>
          </p:cNvPr>
          <p:cNvSpPr txBox="1"/>
          <p:nvPr/>
        </p:nvSpPr>
        <p:spPr>
          <a:xfrm>
            <a:off x="1111348" y="1440029"/>
            <a:ext cx="14999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Spoiler</a:t>
            </a:r>
          </a:p>
          <a:p>
            <a:endParaRPr lang="en-US" dirty="0"/>
          </a:p>
          <a:p>
            <a:r>
              <a:rPr lang="en-US" dirty="0"/>
              <a:t>The spoiler generates drag</a:t>
            </a:r>
            <a:r>
              <a:rPr lang="en-US"/>
              <a:t>, increasing 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73CCE1F-1CE7-4A65-8B30-C63695F4D264}"/>
                  </a:ext>
                </a:extLst>
              </p14:cNvPr>
              <p14:cNvContentPartPr/>
              <p14:nvPr/>
            </p14:nvContentPartPr>
            <p14:xfrm>
              <a:off x="5555714" y="3839705"/>
              <a:ext cx="297000" cy="1941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73CCE1F-1CE7-4A65-8B30-C63695F4D2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6714" y="3831065"/>
                <a:ext cx="314640" cy="19594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1BF8A3-DAC2-49C6-9AC4-AA5B3A49BF9E}"/>
              </a:ext>
            </a:extLst>
          </p:cNvPr>
          <p:cNvSpPr txBox="1"/>
          <p:nvPr/>
        </p:nvSpPr>
        <p:spPr>
          <a:xfrm>
            <a:off x="4979963" y="5781545"/>
            <a:ext cx="14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 skirts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8263486-17D9-4548-85DC-DCA9CCBF5998}"/>
                  </a:ext>
                </a:extLst>
              </p14:cNvPr>
              <p14:cNvContentPartPr/>
              <p14:nvPr/>
            </p14:nvContentPartPr>
            <p14:xfrm>
              <a:off x="8243474" y="2080385"/>
              <a:ext cx="2136960" cy="493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8263486-17D9-4548-85DC-DCA9CCBF59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34474" y="2071745"/>
                <a:ext cx="2154600" cy="5112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85DA204-E696-4293-A7DE-9427FDF36313}"/>
              </a:ext>
            </a:extLst>
          </p:cNvPr>
          <p:cNvSpPr txBox="1"/>
          <p:nvPr/>
        </p:nvSpPr>
        <p:spPr>
          <a:xfrm>
            <a:off x="10380434" y="1674055"/>
            <a:ext cx="13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 scoop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037C8-2C79-42B8-B01F-576BBCB1B902}"/>
              </a:ext>
            </a:extLst>
          </p:cNvPr>
          <p:cNvSpPr txBox="1"/>
          <p:nvPr/>
        </p:nvSpPr>
        <p:spPr>
          <a:xfrm>
            <a:off x="10369572" y="2067133"/>
            <a:ext cx="1334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a flow of air to enter the engine section.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D9013-39D6-40E9-80D8-BA3FB67BFC42}"/>
              </a:ext>
            </a:extLst>
          </p:cNvPr>
          <p:cNvSpPr txBox="1"/>
          <p:nvPr/>
        </p:nvSpPr>
        <p:spPr>
          <a:xfrm>
            <a:off x="4875366" y="6150877"/>
            <a:ext cx="602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Prevents airflow from making its way underneath the chassis from a vehicle's side, and can streamline.</a:t>
            </a:r>
          </a:p>
        </p:txBody>
      </p:sp>
    </p:spTree>
    <p:extLst>
      <p:ext uri="{BB962C8B-B14F-4D97-AF65-F5344CB8AC3E}">
        <p14:creationId xmlns:p14="http://schemas.microsoft.com/office/powerpoint/2010/main" val="29960437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21</TotalTime>
  <Words>138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My skimmer</vt:lpstr>
      <vt:lpstr>The back angle keeps the air trapped underneath.</vt:lpstr>
      <vt:lpstr>Newton’s 3rd Law</vt:lpstr>
      <vt:lpstr>Aerodynamic Surfaces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skimmer</dc:title>
  <dc:creator>Huynh, Quang</dc:creator>
  <cp:lastModifiedBy>Huynh, Quang</cp:lastModifiedBy>
  <cp:revision>2</cp:revision>
  <dcterms:created xsi:type="dcterms:W3CDTF">2018-10-30T13:38:45Z</dcterms:created>
  <dcterms:modified xsi:type="dcterms:W3CDTF">2018-11-05T14:15:34Z</dcterms:modified>
</cp:coreProperties>
</file>