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ABBA5-E39F-4758-BC5F-D11DFB491489}" v="626" dt="2019-05-03T15:32:03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FB7ABBA5-E39F-4758-BC5F-D11DFB491489}"/>
    <pc:docChg chg="undo redo custSel addSld modSld">
      <pc:chgData name="Huynh, Quang" userId="a6ac5431-fb28-46ba-876a-d42607d9fc5f" providerId="ADAL" clId="{FB7ABBA5-E39F-4758-BC5F-D11DFB491489}" dt="2019-05-03T15:32:03.241" v="625" actId="1076"/>
      <pc:docMkLst>
        <pc:docMk/>
      </pc:docMkLst>
      <pc:sldChg chg="modSp">
        <pc:chgData name="Huynh, Quang" userId="a6ac5431-fb28-46ba-876a-d42607d9fc5f" providerId="ADAL" clId="{FB7ABBA5-E39F-4758-BC5F-D11DFB491489}" dt="2019-05-03T15:28:03.688" v="380" actId="12"/>
        <pc:sldMkLst>
          <pc:docMk/>
          <pc:sldMk cId="3010894178" sldId="258"/>
        </pc:sldMkLst>
        <pc:spChg chg="mod">
          <ac:chgData name="Huynh, Quang" userId="a6ac5431-fb28-46ba-876a-d42607d9fc5f" providerId="ADAL" clId="{FB7ABBA5-E39F-4758-BC5F-D11DFB491489}" dt="2019-05-03T15:28:03.688" v="380" actId="12"/>
          <ac:spMkLst>
            <pc:docMk/>
            <pc:sldMk cId="3010894178" sldId="258"/>
            <ac:spMk id="3" creationId="{0863F871-36A1-4DC9-865B-B21C5E66BC50}"/>
          </ac:spMkLst>
        </pc:spChg>
      </pc:sldChg>
      <pc:sldChg chg="addSp delSp modSp add">
        <pc:chgData name="Huynh, Quang" userId="a6ac5431-fb28-46ba-876a-d42607d9fc5f" providerId="ADAL" clId="{FB7ABBA5-E39F-4758-BC5F-D11DFB491489}" dt="2019-05-01T13:00:12.823" v="244" actId="478"/>
        <pc:sldMkLst>
          <pc:docMk/>
          <pc:sldMk cId="418543528" sldId="259"/>
        </pc:sldMkLst>
        <pc:spChg chg="del">
          <ac:chgData name="Huynh, Quang" userId="a6ac5431-fb28-46ba-876a-d42607d9fc5f" providerId="ADAL" clId="{FB7ABBA5-E39F-4758-BC5F-D11DFB491489}" dt="2019-05-01T13:00:12.823" v="244" actId="478"/>
          <ac:spMkLst>
            <pc:docMk/>
            <pc:sldMk cId="418543528" sldId="259"/>
            <ac:spMk id="2" creationId="{385D9182-1825-4BD4-BAA7-A77753974CCD}"/>
          </ac:spMkLst>
        </pc:spChg>
        <pc:spChg chg="add del mod">
          <ac:chgData name="Huynh, Quang" userId="a6ac5431-fb28-46ba-876a-d42607d9fc5f" providerId="ADAL" clId="{FB7ABBA5-E39F-4758-BC5F-D11DFB491489}" dt="2019-05-01T13:00:09.778" v="243" actId="478"/>
          <ac:spMkLst>
            <pc:docMk/>
            <pc:sldMk cId="418543528" sldId="259"/>
            <ac:spMk id="3" creationId="{E8850236-90E5-4B83-B03F-29F8D0B7804A}"/>
          </ac:spMkLst>
        </pc:spChg>
        <pc:spChg chg="mod">
          <ac:chgData name="Huynh, Quang" userId="a6ac5431-fb28-46ba-876a-d42607d9fc5f" providerId="ADAL" clId="{FB7ABBA5-E39F-4758-BC5F-D11DFB491489}" dt="2019-05-01T12:58:22.709" v="232" actId="20577"/>
          <ac:spMkLst>
            <pc:docMk/>
            <pc:sldMk cId="418543528" sldId="259"/>
            <ac:spMk id="4" creationId="{75C66191-A507-43D2-82B2-12324D7DA921}"/>
          </ac:spMkLst>
        </pc:spChg>
        <pc:spChg chg="add del mod">
          <ac:chgData name="Huynh, Quang" userId="a6ac5431-fb28-46ba-876a-d42607d9fc5f" providerId="ADAL" clId="{FB7ABBA5-E39F-4758-BC5F-D11DFB491489}" dt="2019-05-01T13:00:09.778" v="243" actId="478"/>
          <ac:spMkLst>
            <pc:docMk/>
            <pc:sldMk cId="418543528" sldId="259"/>
            <ac:spMk id="12" creationId="{5DB29251-52F2-4F76-8CB5-F5FD7C6E2387}"/>
          </ac:spMkLst>
        </pc:spChg>
        <pc:picChg chg="add del mod">
          <ac:chgData name="Huynh, Quang" userId="a6ac5431-fb28-46ba-876a-d42607d9fc5f" providerId="ADAL" clId="{FB7ABBA5-E39F-4758-BC5F-D11DFB491489}" dt="2019-05-01T12:56:58.613" v="100" actId="931"/>
          <ac:picMkLst>
            <pc:docMk/>
            <pc:sldMk cId="418543528" sldId="259"/>
            <ac:picMk id="6" creationId="{11FB2B03-6769-413D-B57A-CAA0D5030F55}"/>
          </ac:picMkLst>
        </pc:picChg>
        <pc:picChg chg="add mod">
          <ac:chgData name="Huynh, Quang" userId="a6ac5431-fb28-46ba-876a-d42607d9fc5f" providerId="ADAL" clId="{FB7ABBA5-E39F-4758-BC5F-D11DFB491489}" dt="2019-05-01T12:57:31.008" v="107" actId="1076"/>
          <ac:picMkLst>
            <pc:docMk/>
            <pc:sldMk cId="418543528" sldId="259"/>
            <ac:picMk id="8" creationId="{98E6CBC6-7BBF-491A-A95C-6B71BD78068A}"/>
          </ac:picMkLst>
        </pc:picChg>
        <pc:picChg chg="add mod">
          <ac:chgData name="Huynh, Quang" userId="a6ac5431-fb28-46ba-876a-d42607d9fc5f" providerId="ADAL" clId="{FB7ABBA5-E39F-4758-BC5F-D11DFB491489}" dt="2019-05-01T13:00:02.280" v="241" actId="14100"/>
          <ac:picMkLst>
            <pc:docMk/>
            <pc:sldMk cId="418543528" sldId="259"/>
            <ac:picMk id="10" creationId="{53539584-07E2-4419-9438-04FF8FEA58A3}"/>
          </ac:picMkLst>
        </pc:picChg>
      </pc:sldChg>
      <pc:sldChg chg="addSp delSp modSp add">
        <pc:chgData name="Huynh, Quang" userId="a6ac5431-fb28-46ba-876a-d42607d9fc5f" providerId="ADAL" clId="{FB7ABBA5-E39F-4758-BC5F-D11DFB491489}" dt="2019-05-03T15:29:29.867" v="457" actId="1076"/>
        <pc:sldMkLst>
          <pc:docMk/>
          <pc:sldMk cId="3049825844" sldId="260"/>
        </pc:sldMkLst>
        <pc:spChg chg="del">
          <ac:chgData name="Huynh, Quang" userId="a6ac5431-fb28-46ba-876a-d42607d9fc5f" providerId="ADAL" clId="{FB7ABBA5-E39F-4758-BC5F-D11DFB491489}" dt="2019-05-03T15:26:28.046" v="246" actId="478"/>
          <ac:spMkLst>
            <pc:docMk/>
            <pc:sldMk cId="3049825844" sldId="260"/>
            <ac:spMk id="2" creationId="{552870B6-3A5E-41EA-A6CD-F895E57AD143}"/>
          </ac:spMkLst>
        </pc:spChg>
        <pc:spChg chg="mod">
          <ac:chgData name="Huynh, Quang" userId="a6ac5431-fb28-46ba-876a-d42607d9fc5f" providerId="ADAL" clId="{FB7ABBA5-E39F-4758-BC5F-D11DFB491489}" dt="2019-05-03T15:28:47.224" v="452" actId="20577"/>
          <ac:spMkLst>
            <pc:docMk/>
            <pc:sldMk cId="3049825844" sldId="260"/>
            <ac:spMk id="3" creationId="{5B77278B-5A81-4F7B-9544-0F7269998338}"/>
          </ac:spMkLst>
        </pc:spChg>
        <pc:spChg chg="mod">
          <ac:chgData name="Huynh, Quang" userId="a6ac5431-fb28-46ba-876a-d42607d9fc5f" providerId="ADAL" clId="{FB7ABBA5-E39F-4758-BC5F-D11DFB491489}" dt="2019-05-03T15:27:03.038" v="375" actId="20577"/>
          <ac:spMkLst>
            <pc:docMk/>
            <pc:sldMk cId="3049825844" sldId="260"/>
            <ac:spMk id="4" creationId="{407BFBAB-3AB1-4EA3-A276-A994F4B4D5BB}"/>
          </ac:spMkLst>
        </pc:spChg>
        <pc:spChg chg="add mod">
          <ac:chgData name="Huynh, Quang" userId="a6ac5431-fb28-46ba-876a-d42607d9fc5f" providerId="ADAL" clId="{FB7ABBA5-E39F-4758-BC5F-D11DFB491489}" dt="2019-05-03T15:27:22.981" v="378" actId="1076"/>
          <ac:spMkLst>
            <pc:docMk/>
            <pc:sldMk cId="3049825844" sldId="260"/>
            <ac:spMk id="7" creationId="{53B16219-4BF3-4845-AFF3-2D176DC2790A}"/>
          </ac:spMkLst>
        </pc:spChg>
        <pc:picChg chg="add mod">
          <ac:chgData name="Huynh, Quang" userId="a6ac5431-fb28-46ba-876a-d42607d9fc5f" providerId="ADAL" clId="{FB7ABBA5-E39F-4758-BC5F-D11DFB491489}" dt="2019-05-03T15:27:22.981" v="378" actId="1076"/>
          <ac:picMkLst>
            <pc:docMk/>
            <pc:sldMk cId="3049825844" sldId="260"/>
            <ac:picMk id="6" creationId="{A448927E-49A7-4739-8CFF-72036C07E0C0}"/>
          </ac:picMkLst>
        </pc:picChg>
        <pc:picChg chg="add mod">
          <ac:chgData name="Huynh, Quang" userId="a6ac5431-fb28-46ba-876a-d42607d9fc5f" providerId="ADAL" clId="{FB7ABBA5-E39F-4758-BC5F-D11DFB491489}" dt="2019-05-03T15:29:29.867" v="457" actId="1076"/>
          <ac:picMkLst>
            <pc:docMk/>
            <pc:sldMk cId="3049825844" sldId="260"/>
            <ac:picMk id="9" creationId="{C50AEDFA-3AC4-4A78-BA05-452095DFC2D5}"/>
          </ac:picMkLst>
        </pc:picChg>
      </pc:sldChg>
      <pc:sldChg chg="addSp delSp modSp add">
        <pc:chgData name="Huynh, Quang" userId="a6ac5431-fb28-46ba-876a-d42607d9fc5f" providerId="ADAL" clId="{FB7ABBA5-E39F-4758-BC5F-D11DFB491489}" dt="2019-05-03T15:32:03.241" v="625" actId="1076"/>
        <pc:sldMkLst>
          <pc:docMk/>
          <pc:sldMk cId="2118130012" sldId="261"/>
        </pc:sldMkLst>
        <pc:spChg chg="add del">
          <ac:chgData name="Huynh, Quang" userId="a6ac5431-fb28-46ba-876a-d42607d9fc5f" providerId="ADAL" clId="{FB7ABBA5-E39F-4758-BC5F-D11DFB491489}" dt="2019-05-03T15:31:03.362" v="560" actId="478"/>
          <ac:spMkLst>
            <pc:docMk/>
            <pc:sldMk cId="2118130012" sldId="261"/>
            <ac:spMk id="2" creationId="{B9AE2118-D230-4CA9-9AFB-E084E1313DB2}"/>
          </ac:spMkLst>
        </pc:spChg>
        <pc:spChg chg="add del mod">
          <ac:chgData name="Huynh, Quang" userId="a6ac5431-fb28-46ba-876a-d42607d9fc5f" providerId="ADAL" clId="{FB7ABBA5-E39F-4758-BC5F-D11DFB491489}" dt="2019-05-03T15:31:42.701" v="620" actId="20577"/>
          <ac:spMkLst>
            <pc:docMk/>
            <pc:sldMk cId="2118130012" sldId="261"/>
            <ac:spMk id="3" creationId="{89B3CF73-924B-4722-BDC0-F37C9BE71462}"/>
          </ac:spMkLst>
        </pc:spChg>
        <pc:spChg chg="mod">
          <ac:chgData name="Huynh, Quang" userId="a6ac5431-fb28-46ba-876a-d42607d9fc5f" providerId="ADAL" clId="{FB7ABBA5-E39F-4758-BC5F-D11DFB491489}" dt="2019-05-03T15:30:31.810" v="541" actId="20577"/>
          <ac:spMkLst>
            <pc:docMk/>
            <pc:sldMk cId="2118130012" sldId="261"/>
            <ac:spMk id="4" creationId="{FF134995-27E8-43ED-870F-DA5F42B71600}"/>
          </ac:spMkLst>
        </pc:spChg>
        <pc:spChg chg="add del mod">
          <ac:chgData name="Huynh, Quang" userId="a6ac5431-fb28-46ba-876a-d42607d9fc5f" providerId="ADAL" clId="{FB7ABBA5-E39F-4758-BC5F-D11DFB491489}" dt="2019-05-03T15:30:29.779" v="539" actId="931"/>
          <ac:spMkLst>
            <pc:docMk/>
            <pc:sldMk cId="2118130012" sldId="261"/>
            <ac:spMk id="7" creationId="{0A774E03-3BE1-412A-905A-D37E778DCAE5}"/>
          </ac:spMkLst>
        </pc:spChg>
        <pc:picChg chg="add del mod">
          <ac:chgData name="Huynh, Quang" userId="a6ac5431-fb28-46ba-876a-d42607d9fc5f" providerId="ADAL" clId="{FB7ABBA5-E39F-4758-BC5F-D11DFB491489}" dt="2019-05-03T15:30:29.779" v="539" actId="931"/>
          <ac:picMkLst>
            <pc:docMk/>
            <pc:sldMk cId="2118130012" sldId="261"/>
            <ac:picMk id="6" creationId="{A9A3768B-FFEF-4DF6-95CC-8FF8B788BEA5}"/>
          </ac:picMkLst>
        </pc:picChg>
        <pc:picChg chg="add mod">
          <ac:chgData name="Huynh, Quang" userId="a6ac5431-fb28-46ba-876a-d42607d9fc5f" providerId="ADAL" clId="{FB7ABBA5-E39F-4758-BC5F-D11DFB491489}" dt="2019-05-03T15:30:59.848" v="559" actId="1076"/>
          <ac:picMkLst>
            <pc:docMk/>
            <pc:sldMk cId="2118130012" sldId="261"/>
            <ac:picMk id="9" creationId="{B1826293-C152-4C42-A10A-4C40D4B612A3}"/>
          </ac:picMkLst>
        </pc:picChg>
        <pc:picChg chg="add mod">
          <ac:chgData name="Huynh, Quang" userId="a6ac5431-fb28-46ba-876a-d42607d9fc5f" providerId="ADAL" clId="{FB7ABBA5-E39F-4758-BC5F-D11DFB491489}" dt="2019-05-03T15:32:03.241" v="625" actId="1076"/>
          <ac:picMkLst>
            <pc:docMk/>
            <pc:sldMk cId="2118130012" sldId="261"/>
            <ac:picMk id="11" creationId="{BCF0CD99-F31A-437F-99DE-6C8D8F05CF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EE30-A501-4D93-9FB9-98942169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4B98E-C209-4894-8BC1-5731A317A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4C60-F286-4C2E-93AA-0B26305F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5234-2C66-4F7E-BC8A-1989CA1D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A9A3-8976-485D-9DBF-BF560B9E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F2A3-EA91-49A7-8BAF-BE0C086D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8630E-DE44-4DA6-8272-E3B28800A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8C2D-A3ED-4558-BB6B-514CA73D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FC8-13D2-48B3-A51A-2C8B523D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9761-DEE9-421E-BCF9-3F1D0201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33363-64F3-47ED-9F87-C36E00AF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AAB2C-2D03-471E-9609-B43BFFC5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F237-24B0-4B1A-8B3A-C449AE7E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CCDC-DA4E-42E4-BB67-679487FA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0407-8480-41B3-8EB9-CA359A36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FADD-1DF4-44B7-9B46-BB65F91F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4BCF-B42C-4AF6-ADB0-27701559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CAEB-FD3C-4FB9-B8DC-F3576D6C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F4F6-B8EE-4AF2-9C52-65595DD7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E4E2-4E66-4BA7-9013-BA24E5B7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0D92-35D1-4EF7-BB3E-962A29A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4779-38B2-4C05-B051-ED2067FE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2413-7A96-4749-A03E-80A03679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BFF0-9DE4-491A-9C40-48B02409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9E22-65D5-4E4A-AFAD-E099AE1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2E67-534C-4F83-931B-E579CE20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7D6B-E370-4BC6-A873-9AC36F1E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F7D31-9723-45E2-9EE0-DCF2393A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61F9-EEB8-4375-BD47-AB2F981E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32C68-97CA-46B8-B0EC-D758FBD8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DCB31-B709-4125-946C-53A2A467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AD52-8402-4C6C-9BAD-358F29F6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90DF-5AE8-46AC-BA82-0901E3CB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0EBFC-847F-4D1F-AFB0-AB98A8FE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AA1D9-9555-448D-B016-EC7C09AF0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1709-387B-4425-8786-9A7E18E47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A8610-9AB4-4359-8E15-4B4B767E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CDA0E-CD89-47EA-9942-BCAFF5AA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C7400-20D9-49F8-913B-EC924568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90F2-BF02-4A93-A9D0-C0731597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2C717-7E4A-41A1-8EEA-0E876B53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D79A7-DA01-4266-B2F1-34D0F768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A2699-4D71-4B6C-AA82-06DEAFB9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C2E4C-0453-4099-AFC1-82D21490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3BCB7-162A-4C37-BD5D-BA52297B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378A1-41CE-40AA-BB36-49D35E66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FC90-E613-47A9-85CB-4AED3221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8441-A86B-42F2-8503-89BDC588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407C8-591E-493C-B74F-0A19D4EF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0A251-6C30-4FFE-BC75-1ED8E04D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3DD5-AC80-4818-B289-63051532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C4B2-8E45-44AE-A084-199B922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D12B-A7F2-4D93-A82F-1A3DA0F5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9CA64-5308-4A56-8522-DAE1F291B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9C380-EB20-4356-9219-A7324026C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3FD0-C37C-4EA4-8396-C51AAA7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D3C2-3342-46C5-A761-B9D49213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57B8-21EC-49A3-A925-CD8B1A26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001B6-0162-4D43-9704-A46EEFEE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0DA0-7CF5-423D-AB6D-2C03C777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C5B3-8144-4C78-B0BB-CE59921AA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24AE-F272-4CEE-8C7D-50220D8794E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4F97-2572-43FF-A069-1B456C30C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2815-CEE1-4453-BC17-FA1EAC55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7513-880D-4EA1-BCA0-262E30D4A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cuwexhealthyliving.blogspot.com/2010/07/using-plastic-wrap-in-microwav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foodservicewarehouse.com/waring/wct702/p4579.aspx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ycleguys.org/itemstorecycl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ashgear.com/onkyo-x-nx10a-mini-hifi-with-80gb-hdd-internet-access-3011831/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dawashingmachines.co.uk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bestportlandplumbers.com/leaking-faucets-and-toilets-portland-oregon/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ductdesignjournal.blogspot.com/2010_12_01_archiv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onami.com/tips/easiest-way-clean-glass-top-stove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wsroom.electrolux.com/uk/2011/10/25/which-magazine-awards-zanussis-pyrolitic-oven-great-value-and-best-buy-statu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etanews.com/2013/11/18/office-remote-turns-windows-phone-into-a-presentation-controller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67420-4F60-422E-B10B-C4EDA25D5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8800" dirty="0"/>
              <a:t>Looped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4C21-42DE-4D4E-92F6-0BF722A5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By Quang Huynh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4119-76AC-4233-B588-F84A49E4AB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pPr marL="0" indent="0">
              <a:buNone/>
            </a:pPr>
            <a:r>
              <a:rPr lang="en-US" dirty="0"/>
              <a:t>I can set a time for a microwave, which would delay the switch for turning it off.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359A-C6AB-4C30-AEA4-218227BFA6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Closed Loop:</a:t>
            </a:r>
            <a:br>
              <a:rPr lang="en-US" dirty="0"/>
            </a:br>
            <a:r>
              <a:rPr lang="en-US" dirty="0"/>
              <a:t>The toaster can detect if the bread is hot enough with a heat sensor.</a:t>
            </a:r>
          </a:p>
        </p:txBody>
      </p:sp>
      <p:pic>
        <p:nvPicPr>
          <p:cNvPr id="6" name="Picture 5" descr="A microwave oven&#10;&#10;Description generated with high confidence">
            <a:extLst>
              <a:ext uri="{FF2B5EF4-FFF2-40B4-BE49-F238E27FC236}">
                <a16:creationId xmlns:a16="http://schemas.microsoft.com/office/drawing/2014/main" id="{A7DA3BAB-1A49-4096-818E-DD2C9021C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151"/>
          <a:stretch/>
        </p:blipFill>
        <p:spPr>
          <a:xfrm>
            <a:off x="236230" y="3754582"/>
            <a:ext cx="5132408" cy="3103418"/>
          </a:xfrm>
          <a:prstGeom prst="rect">
            <a:avLst/>
          </a:prstGeom>
        </p:spPr>
      </p:pic>
      <p:pic>
        <p:nvPicPr>
          <p:cNvPr id="8" name="Picture 7" descr="A picture containing toaster&#10;&#10;Description generated with very high confidence">
            <a:extLst>
              <a:ext uri="{FF2B5EF4-FFF2-40B4-BE49-F238E27FC236}">
                <a16:creationId xmlns:a16="http://schemas.microsoft.com/office/drawing/2014/main" id="{66614480-8403-4404-A469-67E4B6F746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312" t="11704" b="6814"/>
          <a:stretch/>
        </p:blipFill>
        <p:spPr>
          <a:xfrm>
            <a:off x="6621770" y="3048000"/>
            <a:ext cx="447431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5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F871-36A1-4DC9-865B-B21C5E66BC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pPr marL="0" indent="0">
              <a:buNone/>
            </a:pPr>
            <a:r>
              <a:rPr lang="en-US" dirty="0"/>
              <a:t>The volume of a stereo can be changed and altered.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6DA0-CD1F-4F82-ABA1-104017055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Closed Loop: </a:t>
            </a:r>
          </a:p>
          <a:p>
            <a:pPr marL="0" indent="0">
              <a:buNone/>
            </a:pPr>
            <a:r>
              <a:rPr lang="en-US" dirty="0"/>
              <a:t>My dryer is a closed loop system because it can </a:t>
            </a:r>
            <a:r>
              <a:rPr lang="en-US"/>
              <a:t>monitor moisture.</a:t>
            </a:r>
            <a:endParaRPr lang="en-US" dirty="0"/>
          </a:p>
        </p:txBody>
      </p:sp>
      <p:pic>
        <p:nvPicPr>
          <p:cNvPr id="8" name="Picture 7" descr="A picture containing sitting, cabinet, indoor, white&#10;&#10;Description generated with very high confidence">
            <a:extLst>
              <a:ext uri="{FF2B5EF4-FFF2-40B4-BE49-F238E27FC236}">
                <a16:creationId xmlns:a16="http://schemas.microsoft.com/office/drawing/2014/main" id="{E5C919C0-5008-41C2-9E92-1D994C9B6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05" b="1359"/>
          <a:stretch/>
        </p:blipFill>
        <p:spPr>
          <a:xfrm>
            <a:off x="9407236" y="3165467"/>
            <a:ext cx="2784764" cy="3692533"/>
          </a:xfrm>
          <a:prstGeom prst="rect">
            <a:avLst/>
          </a:prstGeom>
        </p:spPr>
      </p:pic>
      <p:pic>
        <p:nvPicPr>
          <p:cNvPr id="10" name="Picture 9" descr="A close up of a speaker&#10;&#10;Description generated with very high confidence">
            <a:extLst>
              <a:ext uri="{FF2B5EF4-FFF2-40B4-BE49-F238E27FC236}">
                <a16:creationId xmlns:a16="http://schemas.microsoft.com/office/drawing/2014/main" id="{DFCF16EF-7F34-49FA-9E43-D3C277C76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200" y="3733800"/>
            <a:ext cx="6096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0236-90E5-4B83-B03F-29F8D0B780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pPr marL="0" indent="0">
              <a:buNone/>
            </a:pPr>
            <a:r>
              <a:rPr lang="en-US" dirty="0"/>
              <a:t>The amount of water can be controlled with a faucet.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66191-A507-43D2-82B2-12324D7DA9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Closed Loop:</a:t>
            </a:r>
            <a:br>
              <a:rPr lang="en-US" dirty="0"/>
            </a:br>
            <a:r>
              <a:rPr lang="en-US" dirty="0"/>
              <a:t>The washing machine monitors the water level.</a:t>
            </a:r>
          </a:p>
        </p:txBody>
      </p:sp>
      <p:pic>
        <p:nvPicPr>
          <p:cNvPr id="8" name="Picture 7" descr="A picture containing appliance, white goods, indoor, clothes dryer&#10;&#10;Description generated with very high confidence">
            <a:extLst>
              <a:ext uri="{FF2B5EF4-FFF2-40B4-BE49-F238E27FC236}">
                <a16:creationId xmlns:a16="http://schemas.microsoft.com/office/drawing/2014/main" id="{98E6CBC6-7BBF-491A-A95C-6B71BD780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1382" y="2688482"/>
            <a:ext cx="3184328" cy="4169518"/>
          </a:xfrm>
          <a:prstGeom prst="rect">
            <a:avLst/>
          </a:prstGeom>
        </p:spPr>
      </p:pic>
      <p:pic>
        <p:nvPicPr>
          <p:cNvPr id="10" name="Picture 9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3539584-07E2-4419-9438-04FF8FEA5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-1" y="3188524"/>
            <a:ext cx="4447309" cy="35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278B-5A81-4F7B-9544-0F72699983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pPr marL="0" indent="0">
              <a:buNone/>
            </a:pPr>
            <a:r>
              <a:rPr lang="en-US" dirty="0"/>
              <a:t>The temperature setting for a stovetop can be changed.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BFBAB-3AB1-4EA3-A276-A994F4B4D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Closed Loop:</a:t>
            </a:r>
          </a:p>
          <a:p>
            <a:pPr marL="0" indent="0">
              <a:buNone/>
            </a:pPr>
            <a:r>
              <a:rPr lang="en-US" dirty="0"/>
              <a:t>The temperature inside of the refrigerator is constant.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8927E-49A7-4739-8CFF-72036C07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8200" y="3124200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16219-4BF3-4845-AFF3-2D176DC2790A}"/>
              </a:ext>
            </a:extLst>
          </p:cNvPr>
          <p:cNvSpPr txBox="1"/>
          <p:nvPr/>
        </p:nvSpPr>
        <p:spPr>
          <a:xfrm>
            <a:off x="8458200" y="6979710"/>
            <a:ext cx="3733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roductdesignjournal.blogspot.com/2010_12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9" name="Picture 8" descr="A toaster oven on a kitchen counter&#10;&#10;Description generated with high confidence">
            <a:extLst>
              <a:ext uri="{FF2B5EF4-FFF2-40B4-BE49-F238E27FC236}">
                <a16:creationId xmlns:a16="http://schemas.microsoft.com/office/drawing/2014/main" id="{C50AEDFA-3AC4-4A78-BA05-452095DFC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782" y="3903196"/>
            <a:ext cx="4429991" cy="29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CF73-924B-4722-BDC0-F37C9BE714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pPr marL="0" indent="0">
              <a:buNone/>
            </a:pPr>
            <a:r>
              <a:rPr lang="en-US" dirty="0"/>
              <a:t>The TV remote can turn off and turn on the TV.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4995-27E8-43ED-870F-DA5F42B71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Closed Loop:</a:t>
            </a:r>
          </a:p>
          <a:p>
            <a:pPr marL="0" indent="0">
              <a:buNone/>
            </a:pPr>
            <a:r>
              <a:rPr lang="en-US" dirty="0"/>
              <a:t>The temperature of the oven is constant.</a:t>
            </a:r>
          </a:p>
        </p:txBody>
      </p:sp>
      <p:pic>
        <p:nvPicPr>
          <p:cNvPr id="9" name="Picture 8" descr="A picture containing appliance, indoor, cabinet, kitchen appliance&#10;&#10;Description generated with very high confidence">
            <a:extLst>
              <a:ext uri="{FF2B5EF4-FFF2-40B4-BE49-F238E27FC236}">
                <a16:creationId xmlns:a16="http://schemas.microsoft.com/office/drawing/2014/main" id="{B1826293-C152-4C42-A10A-4C40D4B61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7773" y="2793777"/>
            <a:ext cx="4144227" cy="4064223"/>
          </a:xfrm>
          <a:prstGeom prst="rect">
            <a:avLst/>
          </a:prstGeom>
        </p:spPr>
      </p:pic>
      <p:pic>
        <p:nvPicPr>
          <p:cNvPr id="11" name="Picture 10" descr="A hand holding a remote control&#10;&#10;Description generated with very high confidence">
            <a:extLst>
              <a:ext uri="{FF2B5EF4-FFF2-40B4-BE49-F238E27FC236}">
                <a16:creationId xmlns:a16="http://schemas.microsoft.com/office/drawing/2014/main" id="{BCF0CD99-F31A-437F-99DE-6C8D8F05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9473" y="3293291"/>
            <a:ext cx="5344391" cy="35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Looped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Looped Systems</dc:title>
  <dc:creator>Huynh, Quang</dc:creator>
  <cp:lastModifiedBy>Huynh, Quang</cp:lastModifiedBy>
  <cp:revision>3</cp:revision>
  <dcterms:created xsi:type="dcterms:W3CDTF">2019-05-01T12:44:51Z</dcterms:created>
  <dcterms:modified xsi:type="dcterms:W3CDTF">2019-05-03T15:45:00Z</dcterms:modified>
</cp:coreProperties>
</file>