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  <a:srgbClr val="7EF6B4"/>
    <a:srgbClr val="F9E6C0"/>
    <a:srgbClr val="F8F8C8"/>
    <a:srgbClr val="529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90C3-9510-4969-A487-868243E5CCC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A451-9197-49E3-BC9C-F005BB6F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90C3-9510-4969-A487-868243E5CCC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A451-9197-49E3-BC9C-F005BB6F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90C3-9510-4969-A487-868243E5CCC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A451-9197-49E3-BC9C-F005BB6F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90C3-9510-4969-A487-868243E5CCC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A451-9197-49E3-BC9C-F005BB6F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7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90C3-9510-4969-A487-868243E5CCC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A451-9197-49E3-BC9C-F005BB6F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90C3-9510-4969-A487-868243E5CCC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A451-9197-49E3-BC9C-F005BB6F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5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90C3-9510-4969-A487-868243E5CCC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A451-9197-49E3-BC9C-F005BB6F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90C3-9510-4969-A487-868243E5CCC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A451-9197-49E3-BC9C-F005BB6F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90C3-9510-4969-A487-868243E5CCC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A451-9197-49E3-BC9C-F005BB6F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90C3-9510-4969-A487-868243E5CCC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A451-9197-49E3-BC9C-F005BB6F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90C3-9510-4969-A487-868243E5CCC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A451-9197-49E3-BC9C-F005BB6F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190C3-9510-4969-A487-868243E5CCC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A451-9197-49E3-BC9C-F005BB6F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EF6B4"/>
            </a:gs>
            <a:gs pos="45000">
              <a:srgbClr val="529BF4"/>
            </a:gs>
            <a:gs pos="75000">
              <a:srgbClr val="FFA3A3"/>
            </a:gs>
            <a:gs pos="100000">
              <a:srgbClr val="F9E6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e vector graphic: Pyramid, &lt;strong&gt;Egypt&lt;/strong&gt;, Ancient, &lt;strong&gt;Egyptian&lt;/strong&gt; - Free Image on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4" t="9091" r="27279"/>
          <a:stretch/>
        </p:blipFill>
        <p:spPr>
          <a:xfrm>
            <a:off x="5058370" y="11"/>
            <a:ext cx="7373112" cy="6857989"/>
          </a:xfrm>
          <a:prstGeom prst="rect">
            <a:avLst/>
          </a:prstGeom>
        </p:spPr>
      </p:pic>
      <p:sp>
        <p:nvSpPr>
          <p:cNvPr id="9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07787"/>
            <a:ext cx="6890657" cy="3320973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Ancient Egypt Facts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53" y="1397435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Ancient Egypt was a civilization in northeast Africa.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Ancient Egypt lasted from 3150 to 30 BCE, about 3000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Historians divide Ancient Egypt into three main 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capital city of Egypt has been changed multiple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Ancient Egyptians left behind many monuments, like  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 Nile River helped Ancient Egyptians survive.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 Rosetta Stone helped historians to read hieroglyphs.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Ancient Egyptians believed in an afterlife.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Ancient Egyptians grew crops in the fertile soil in near the Nile 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09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 descr="Who Tried to Erase Queen &lt;strong&gt;Hatshepsut&lt;/strong&gt; from History? | Annoyz View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" r="1" b="173"/>
          <a:stretch/>
        </p:blipFill>
        <p:spPr>
          <a:xfrm>
            <a:off x="7555991" y="1690688"/>
            <a:ext cx="4636009" cy="5167312"/>
          </a:xfrm>
          <a:custGeom>
            <a:avLst/>
            <a:gdLst>
              <a:gd name="connsiteX0" fmla="*/ 0 w 4636009"/>
              <a:gd name="connsiteY0" fmla="*/ 0 h 5167312"/>
              <a:gd name="connsiteX1" fmla="*/ 4636009 w 4636009"/>
              <a:gd name="connsiteY1" fmla="*/ 0 h 5167312"/>
              <a:gd name="connsiteX2" fmla="*/ 4636009 w 4636009"/>
              <a:gd name="connsiteY2" fmla="*/ 5167312 h 5167312"/>
              <a:gd name="connsiteX3" fmla="*/ 276091 w 4636009"/>
              <a:gd name="connsiteY3" fmla="*/ 5167312 h 5167312"/>
              <a:gd name="connsiteX4" fmla="*/ 2669970 w 4636009"/>
              <a:gd name="connsiteY4" fmla="*/ 952 h 5167312"/>
              <a:gd name="connsiteX5" fmla="*/ 0 w 4636009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6009" h="5167312">
                <a:moveTo>
                  <a:pt x="0" y="0"/>
                </a:moveTo>
                <a:lnTo>
                  <a:pt x="4636009" y="0"/>
                </a:lnTo>
                <a:lnTo>
                  <a:pt x="4636009" y="5167312"/>
                </a:lnTo>
                <a:lnTo>
                  <a:pt x="276091" y="5167312"/>
                </a:lnTo>
                <a:lnTo>
                  <a:pt x="2669970" y="952"/>
                </a:lnTo>
                <a:lnTo>
                  <a:pt x="0" y="952"/>
                </a:lnTo>
                <a:close/>
              </a:path>
            </a:pathLst>
          </a:custGeom>
        </p:spPr>
      </p:pic>
      <p:sp>
        <p:nvSpPr>
          <p:cNvPr id="13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9600" b="1" dirty="0">
                <a:ln w="13462">
                  <a:solidFill>
                    <a:srgbClr val="FFA3A3"/>
                  </a:solidFill>
                  <a:prstDash val="solid"/>
                </a:ln>
                <a:solidFill>
                  <a:srgbClr val="7EF6B4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DJ Calligraphy" panose="00000400000000000000" pitchFamily="2" charset="0"/>
              </a:rPr>
              <a:t>Queen Hatshepsut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683" y="1970387"/>
            <a:ext cx="7426825" cy="439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Queen Hatshepsut was born on 1538 BCE and died on 1458 BCE,  living around 80 years old.</a:t>
            </a:r>
          </a:p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Queen Hatshepsut's death was unknown.</a:t>
            </a:r>
          </a:p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She held dominant power for more than 20 years.</a:t>
            </a:r>
          </a:p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Queen Hatshepsut was a female ruler/pharaoh.</a:t>
            </a:r>
          </a:p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She called herself a king and a male.</a:t>
            </a:r>
          </a:p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She was married to Tutmose II, her step brother.</a:t>
            </a:r>
          </a:p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She had 4 other names people referenced her as, such as, God’s Wife, and King’s Sister.</a:t>
            </a:r>
          </a:p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She was a dominant ruler until Year 20.</a:t>
            </a:r>
          </a:p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Queen Hatshepsut had at least one Senmut (Or Architect)</a:t>
            </a:r>
          </a:p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Hatshepsut had a daughter with her own step-brother, named Princess </a:t>
            </a:r>
            <a:r>
              <a:rPr lang="en-US" sz="1900" dirty="0" err="1">
                <a:solidFill>
                  <a:schemeClr val="bg1"/>
                </a:solidFill>
              </a:rPr>
              <a:t>Ranefru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Thutmose III ordered Hatshepsut’s name to be erased from monuments.</a:t>
            </a:r>
          </a:p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Howard Carter had discovered the tomb, KV60, with two unknown female mummies.</a:t>
            </a:r>
          </a:p>
          <a:p>
            <a:pPr marL="28575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She was discovered by scientists after when the scientists took DNA from her tooth in 2007.</a:t>
            </a:r>
          </a:p>
        </p:txBody>
      </p:sp>
    </p:spTree>
    <p:extLst>
      <p:ext uri="{BB962C8B-B14F-4D97-AF65-F5344CB8AC3E}">
        <p14:creationId xmlns:p14="http://schemas.microsoft.com/office/powerpoint/2010/main" val="31633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4038" y="119727"/>
            <a:ext cx="66428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Works Cited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9101" y="1356337"/>
            <a:ext cx="81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“Ancient Egypt” </a:t>
            </a:r>
            <a:r>
              <a:rPr lang="en-US" b="1" dirty="0"/>
              <a:t>Ancient Egypt</a:t>
            </a:r>
            <a:r>
              <a:rPr lang="en-US" dirty="0"/>
              <a:t>, Gale, 2011. Kids </a:t>
            </a:r>
            <a:r>
              <a:rPr lang="en-US" dirty="0" err="1"/>
              <a:t>InfoBits</a:t>
            </a:r>
            <a:r>
              <a:rPr lang="en-US" dirty="0"/>
              <a:t> Presents. Kids </a:t>
            </a:r>
            <a:r>
              <a:rPr lang="en-US" dirty="0" err="1"/>
              <a:t>InfoBits</a:t>
            </a:r>
            <a:r>
              <a:rPr lang="en-US" dirty="0"/>
              <a:t>, 	Accessed 29, Mar. 2017.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9101" y="2002668"/>
            <a:ext cx="9004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"Hatshepsut." </a:t>
            </a:r>
            <a:r>
              <a:rPr lang="en-US" i="1" dirty="0"/>
              <a:t>Encyclopedia of World Biography</a:t>
            </a:r>
            <a:r>
              <a:rPr lang="en-US" dirty="0"/>
              <a:t>, Gale, 1998. </a:t>
            </a:r>
            <a:r>
              <a:rPr lang="en-US" i="1" dirty="0"/>
              <a:t>Biography in Context</a:t>
            </a:r>
            <a:r>
              <a:rPr lang="en-US" dirty="0"/>
              <a:t>, </a:t>
            </a:r>
          </a:p>
          <a:p>
            <a:r>
              <a:rPr lang="en-US" dirty="0"/>
              <a:t>	link.galegroup.com/apps/doc/K1631002894/BIC1?u=</a:t>
            </a:r>
            <a:r>
              <a:rPr lang="en-US" dirty="0" err="1"/>
              <a:t>nysl_ro_gatescms&amp;xid</a:t>
            </a:r>
            <a:r>
              <a:rPr lang="en-US" dirty="0"/>
              <a:t>=4c2ef1. 	Accessed 10 Apr.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DJ Calligraphy</vt:lpstr>
      <vt:lpstr>Wingdings</vt:lpstr>
      <vt:lpstr>Office Theme</vt:lpstr>
      <vt:lpstr>Ancient Egypt Facts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Ancient Egypt</dc:title>
  <dc:creator>Huynh, Quang</dc:creator>
  <cp:lastModifiedBy>Huynh, Quang</cp:lastModifiedBy>
  <cp:revision>9</cp:revision>
  <dcterms:created xsi:type="dcterms:W3CDTF">2017-04-06T16:45:55Z</dcterms:created>
  <dcterms:modified xsi:type="dcterms:W3CDTF">2017-04-10T16:49:38Z</dcterms:modified>
</cp:coreProperties>
</file>