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g Huynh" userId="a6ac5431-fb28-46ba-876a-d42607d9fc5f" providerId="ADAL" clId="{FCC0FB35-F475-4B99-B5A5-0F6EC004C579}"/>
    <pc:docChg chg="undo custSel mod addSld delSld modSld modMainMaster">
      <pc:chgData name="Quang Huynh" userId="a6ac5431-fb28-46ba-876a-d42607d9fc5f" providerId="ADAL" clId="{FCC0FB35-F475-4B99-B5A5-0F6EC004C579}" dt="2022-12-06T17:10:03.341" v="423"/>
      <pc:docMkLst>
        <pc:docMk/>
      </pc:docMkLst>
      <pc:sldChg chg="modTransition modAnim">
        <pc:chgData name="Quang Huynh" userId="a6ac5431-fb28-46ba-876a-d42607d9fc5f" providerId="ADAL" clId="{FCC0FB35-F475-4B99-B5A5-0F6EC004C579}" dt="2022-12-06T17:04:56.726" v="169"/>
        <pc:sldMkLst>
          <pc:docMk/>
          <pc:sldMk cId="2842043342" sldId="256"/>
        </pc:sldMkLst>
      </pc:sldChg>
      <pc:sldChg chg="del modTransition">
        <pc:chgData name="Quang Huynh" userId="a6ac5431-fb28-46ba-876a-d42607d9fc5f" providerId="ADAL" clId="{FCC0FB35-F475-4B99-B5A5-0F6EC004C579}" dt="2022-12-06T16:59:41.784" v="116" actId="47"/>
        <pc:sldMkLst>
          <pc:docMk/>
          <pc:sldMk cId="2267749860" sldId="257"/>
        </pc:sldMkLst>
      </pc:sldChg>
      <pc:sldChg chg="addSp delSp modSp mod modTransition modAnim">
        <pc:chgData name="Quang Huynh" userId="a6ac5431-fb28-46ba-876a-d42607d9fc5f" providerId="ADAL" clId="{FCC0FB35-F475-4B99-B5A5-0F6EC004C579}" dt="2022-12-06T17:04:11.549" v="164"/>
        <pc:sldMkLst>
          <pc:docMk/>
          <pc:sldMk cId="4283726231" sldId="258"/>
        </pc:sldMkLst>
        <pc:spChg chg="mod">
          <ac:chgData name="Quang Huynh" userId="a6ac5431-fb28-46ba-876a-d42607d9fc5f" providerId="ADAL" clId="{FCC0FB35-F475-4B99-B5A5-0F6EC004C579}" dt="2022-12-06T16:46:22.756" v="70" actId="20577"/>
          <ac:spMkLst>
            <pc:docMk/>
            <pc:sldMk cId="4283726231" sldId="258"/>
            <ac:spMk id="2" creationId="{D1E19651-572E-4061-BE31-72FDB4F3E50B}"/>
          </ac:spMkLst>
        </pc:spChg>
        <pc:spChg chg="mod">
          <ac:chgData name="Quang Huynh" userId="a6ac5431-fb28-46ba-876a-d42607d9fc5f" providerId="ADAL" clId="{FCC0FB35-F475-4B99-B5A5-0F6EC004C579}" dt="2022-12-06T16:47:41.572" v="85" actId="20577"/>
          <ac:spMkLst>
            <pc:docMk/>
            <pc:sldMk cId="4283726231" sldId="258"/>
            <ac:spMk id="3" creationId="{874973AF-2A10-414B-B679-58AA76D7532B}"/>
          </ac:spMkLst>
        </pc:spChg>
        <pc:spChg chg="add mod">
          <ac:chgData name="Quang Huynh" userId="a6ac5431-fb28-46ba-876a-d42607d9fc5f" providerId="ADAL" clId="{FCC0FB35-F475-4B99-B5A5-0F6EC004C579}" dt="2022-12-06T16:46:56.918" v="80" actId="1076"/>
          <ac:spMkLst>
            <pc:docMk/>
            <pc:sldMk cId="4283726231" sldId="258"/>
            <ac:spMk id="4" creationId="{1A2A8066-B61E-474E-8C47-CB3B615FB939}"/>
          </ac:spMkLst>
        </pc:spChg>
        <pc:picChg chg="add del">
          <ac:chgData name="Quang Huynh" userId="a6ac5431-fb28-46ba-876a-d42607d9fc5f" providerId="ADAL" clId="{FCC0FB35-F475-4B99-B5A5-0F6EC004C579}" dt="2022-12-06T16:58:02.709" v="95" actId="478"/>
          <ac:picMkLst>
            <pc:docMk/>
            <pc:sldMk cId="4283726231" sldId="258"/>
            <ac:picMk id="5" creationId="{A969D1BD-7B3A-46B4-A115-EA86687B77CC}"/>
          </ac:picMkLst>
        </pc:picChg>
      </pc:sldChg>
      <pc:sldChg chg="del modTransition">
        <pc:chgData name="Quang Huynh" userId="a6ac5431-fb28-46ba-876a-d42607d9fc5f" providerId="ADAL" clId="{FCC0FB35-F475-4B99-B5A5-0F6EC004C579}" dt="2022-12-06T16:59:40.626" v="115" actId="47"/>
        <pc:sldMkLst>
          <pc:docMk/>
          <pc:sldMk cId="80973169" sldId="259"/>
        </pc:sldMkLst>
      </pc:sldChg>
      <pc:sldChg chg="addSp modSp mod modTransition modAnim">
        <pc:chgData name="Quang Huynh" userId="a6ac5431-fb28-46ba-876a-d42607d9fc5f" providerId="ADAL" clId="{FCC0FB35-F475-4B99-B5A5-0F6EC004C579}" dt="2022-12-06T17:01:32.483" v="140"/>
        <pc:sldMkLst>
          <pc:docMk/>
          <pc:sldMk cId="3560509365" sldId="260"/>
        </pc:sldMkLst>
        <pc:spChg chg="add">
          <ac:chgData name="Quang Huynh" userId="a6ac5431-fb28-46ba-876a-d42607d9fc5f" providerId="ADAL" clId="{FCC0FB35-F475-4B99-B5A5-0F6EC004C579}" dt="2022-12-06T16:59:59.847" v="120" actId="22"/>
          <ac:spMkLst>
            <pc:docMk/>
            <pc:sldMk cId="3560509365" sldId="260"/>
            <ac:spMk id="12" creationId="{666F2DBB-AA82-4582-95A1-7C0FBC4EB885}"/>
          </ac:spMkLst>
        </pc:spChg>
        <pc:picChg chg="mod">
          <ac:chgData name="Quang Huynh" userId="a6ac5431-fb28-46ba-876a-d42607d9fc5f" providerId="ADAL" clId="{FCC0FB35-F475-4B99-B5A5-0F6EC004C579}" dt="2022-12-06T17:01:10.392" v="134" actId="1076"/>
          <ac:picMkLst>
            <pc:docMk/>
            <pc:sldMk cId="3560509365" sldId="260"/>
            <ac:picMk id="4098" creationId="{B2D25D61-8795-41E7-BEE1-4A24C037D9E8}"/>
          </ac:picMkLst>
        </pc:picChg>
      </pc:sldChg>
      <pc:sldChg chg="addSp delSp modSp new mod setBg modAnim">
        <pc:chgData name="Quang Huynh" userId="a6ac5431-fb28-46ba-876a-d42607d9fc5f" providerId="ADAL" clId="{FCC0FB35-F475-4B99-B5A5-0F6EC004C579}" dt="2022-12-06T17:10:03.341" v="423"/>
        <pc:sldMkLst>
          <pc:docMk/>
          <pc:sldMk cId="375596956" sldId="261"/>
        </pc:sldMkLst>
        <pc:spChg chg="mod">
          <ac:chgData name="Quang Huynh" userId="a6ac5431-fb28-46ba-876a-d42607d9fc5f" providerId="ADAL" clId="{FCC0FB35-F475-4B99-B5A5-0F6EC004C579}" dt="2022-12-06T17:08:58.742" v="412" actId="20577"/>
          <ac:spMkLst>
            <pc:docMk/>
            <pc:sldMk cId="375596956" sldId="261"/>
            <ac:spMk id="2" creationId="{BA168CC3-8D0C-4C40-BAED-FDE69586185D}"/>
          </ac:spMkLst>
        </pc:spChg>
        <pc:spChg chg="mod">
          <ac:chgData name="Quang Huynh" userId="a6ac5431-fb28-46ba-876a-d42607d9fc5f" providerId="ADAL" clId="{FCC0FB35-F475-4B99-B5A5-0F6EC004C579}" dt="2022-12-06T17:07:24.126" v="336" actId="20577"/>
          <ac:spMkLst>
            <pc:docMk/>
            <pc:sldMk cId="375596956" sldId="261"/>
            <ac:spMk id="3" creationId="{DE4BDA16-9CEA-4A54-B463-30C3F3BD4C7B}"/>
          </ac:spMkLst>
        </pc:spChg>
        <pc:spChg chg="add del">
          <ac:chgData name="Quang Huynh" userId="a6ac5431-fb28-46ba-876a-d42607d9fc5f" providerId="ADAL" clId="{FCC0FB35-F475-4B99-B5A5-0F6EC004C579}" dt="2022-12-06T17:06:57.325" v="320" actId="26606"/>
          <ac:spMkLst>
            <pc:docMk/>
            <pc:sldMk cId="375596956" sldId="261"/>
            <ac:spMk id="7175" creationId="{F13C74B1-5B17-4795-BED0-7140497B445A}"/>
          </ac:spMkLst>
        </pc:spChg>
        <pc:spChg chg="add del">
          <ac:chgData name="Quang Huynh" userId="a6ac5431-fb28-46ba-876a-d42607d9fc5f" providerId="ADAL" clId="{FCC0FB35-F475-4B99-B5A5-0F6EC004C579}" dt="2022-12-06T17:06:57.325" v="320" actId="26606"/>
          <ac:spMkLst>
            <pc:docMk/>
            <pc:sldMk cId="375596956" sldId="261"/>
            <ac:spMk id="7177" creationId="{D4974D33-8DC5-464E-8C6D-BE58F0669C17}"/>
          </ac:spMkLst>
        </pc:spChg>
        <pc:picChg chg="add mod">
          <ac:chgData name="Quang Huynh" userId="a6ac5431-fb28-46ba-876a-d42607d9fc5f" providerId="ADAL" clId="{FCC0FB35-F475-4B99-B5A5-0F6EC004C579}" dt="2022-12-06T17:07:15.863" v="323" actId="14100"/>
          <ac:picMkLst>
            <pc:docMk/>
            <pc:sldMk cId="375596956" sldId="261"/>
            <ac:picMk id="7170" creationId="{2DCE04D9-237F-4A7B-94F9-8864720E0FEB}"/>
          </ac:picMkLst>
        </pc:picChg>
        <pc:picChg chg="add mod">
          <ac:chgData name="Quang Huynh" userId="a6ac5431-fb28-46ba-876a-d42607d9fc5f" providerId="ADAL" clId="{FCC0FB35-F475-4B99-B5A5-0F6EC004C579}" dt="2022-12-06T17:09:57.960" v="422" actId="1076"/>
          <ac:picMkLst>
            <pc:docMk/>
            <pc:sldMk cId="375596956" sldId="261"/>
            <ac:picMk id="7172" creationId="{B7294B39-F02E-4742-9B0C-AD3A0B230040}"/>
          </ac:picMkLst>
        </pc:picChg>
      </pc:sldChg>
      <pc:sldChg chg="del modTransition">
        <pc:chgData name="Quang Huynh" userId="a6ac5431-fb28-46ba-876a-d42607d9fc5f" providerId="ADAL" clId="{FCC0FB35-F475-4B99-B5A5-0F6EC004C579}" dt="2022-12-06T16:59:39.523" v="114" actId="47"/>
        <pc:sldMkLst>
          <pc:docMk/>
          <pc:sldMk cId="4256562149" sldId="261"/>
        </pc:sldMkLst>
      </pc:sldChg>
      <pc:sldChg chg="add del modTransition">
        <pc:chgData name="Quang Huynh" userId="a6ac5431-fb28-46ba-876a-d42607d9fc5f" providerId="ADAL" clId="{FCC0FB35-F475-4B99-B5A5-0F6EC004C579}" dt="2022-12-06T16:58:03.594" v="101"/>
        <pc:sldMkLst>
          <pc:docMk/>
          <pc:sldMk cId="678711922" sldId="262"/>
        </pc:sldMkLst>
      </pc:sldChg>
      <pc:sldChg chg="add del">
        <pc:chgData name="Quang Huynh" userId="a6ac5431-fb28-46ba-876a-d42607d9fc5f" providerId="ADAL" clId="{FCC0FB35-F475-4B99-B5A5-0F6EC004C579}" dt="2022-12-06T16:58:03.383" v="100"/>
        <pc:sldMkLst>
          <pc:docMk/>
          <pc:sldMk cId="3716372974" sldId="263"/>
        </pc:sldMkLst>
      </pc:sldChg>
      <pc:sldChg chg="add del">
        <pc:chgData name="Quang Huynh" userId="a6ac5431-fb28-46ba-876a-d42607d9fc5f" providerId="ADAL" clId="{FCC0FB35-F475-4B99-B5A5-0F6EC004C579}" dt="2022-12-06T16:58:03.080" v="99"/>
        <pc:sldMkLst>
          <pc:docMk/>
          <pc:sldMk cId="351728416" sldId="264"/>
        </pc:sldMkLst>
      </pc:sldChg>
      <pc:sldMasterChg chg="modTransition modSldLayout">
        <pc:chgData name="Quang Huynh" userId="a6ac5431-fb28-46ba-876a-d42607d9fc5f" providerId="ADAL" clId="{FCC0FB35-F475-4B99-B5A5-0F6EC004C579}" dt="2022-12-06T16:58:36.220" v="104"/>
        <pc:sldMasterMkLst>
          <pc:docMk/>
          <pc:sldMasterMk cId="2814875388" sldId="2147483648"/>
        </pc:sldMasterMkLst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3919773841" sldId="2147483649"/>
          </pc:sldLayoutMkLst>
        </pc:sldLayoutChg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207079716" sldId="2147483650"/>
          </pc:sldLayoutMkLst>
        </pc:sldLayoutChg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2573634095" sldId="2147483651"/>
          </pc:sldLayoutMkLst>
        </pc:sldLayoutChg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978474790" sldId="2147483652"/>
          </pc:sldLayoutMkLst>
        </pc:sldLayoutChg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4232590360" sldId="2147483653"/>
          </pc:sldLayoutMkLst>
        </pc:sldLayoutChg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827396503" sldId="2147483654"/>
          </pc:sldLayoutMkLst>
        </pc:sldLayoutChg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4225590054" sldId="2147483655"/>
          </pc:sldLayoutMkLst>
        </pc:sldLayoutChg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333704288" sldId="2147483656"/>
          </pc:sldLayoutMkLst>
        </pc:sldLayoutChg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2691740280" sldId="2147483657"/>
          </pc:sldLayoutMkLst>
        </pc:sldLayoutChg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1737654058" sldId="2147483658"/>
          </pc:sldLayoutMkLst>
        </pc:sldLayoutChg>
        <pc:sldLayoutChg chg="modTransition">
          <pc:chgData name="Quang Huynh" userId="a6ac5431-fb28-46ba-876a-d42607d9fc5f" providerId="ADAL" clId="{FCC0FB35-F475-4B99-B5A5-0F6EC004C579}" dt="2022-12-06T16:58:36.220" v="104"/>
          <pc:sldLayoutMkLst>
            <pc:docMk/>
            <pc:sldMasterMk cId="2814875388" sldId="2147483648"/>
            <pc:sldLayoutMk cId="369238179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88E0-36FA-4E75-8F35-8475AE479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E7113-B5DA-454C-904F-E902EC593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BB30-29C2-4FCD-B8E5-6ABFC253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A1013-4598-47E1-92CA-9459E41A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9904-E2C2-4A74-8949-6EBAF4EF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3841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74CB-2FC5-4BC0-839B-5A6FE2D8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A69AD-BD3D-4D41-9BE6-0C2E6AC4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0205-0193-4E11-B552-1F790AA2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942A-38A5-4C53-AFCC-5B82584F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69A8-B5B5-4E5A-8611-849CE291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4058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D7AAF-09CD-41D5-B39B-4D6A65DE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D4BBB-6E53-4D5E-9943-E42155A4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94C9-0D80-45E9-A466-8B7F7232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1D7A-7B74-48ED-BEE8-F2C61D04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1162-50F0-4C73-9D47-97A655CE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1796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958F-F289-44A9-932D-E36922D9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5FAB-AA18-41A9-8E54-E85AC9A4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C138-1A48-4502-914B-5E7E16CE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8490-94D4-4214-B189-42153376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CA2A-8CDB-42CD-A362-AB2A521E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9716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8CA1-3936-4793-8E37-4F65964D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16F8E-E7AF-45A3-B46E-6C110C6A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5D80-2C35-47E2-81ED-F7EC0C82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228F-55AB-464E-B02A-7704814E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4F7D-6CC2-4BCB-8E56-B80D1F3A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4095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BEE6-97C1-4873-A7E8-C3EACE45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55A9-43E5-466F-B209-1B079D274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96219-DFC1-4081-AA6D-34A002E5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2C75F-BDD8-4D8D-9D0F-CA190E1F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6E5D2-3428-4090-BB63-2E1DF5E1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87E53-E84B-4DEB-933D-BF77488A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4790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0F3-D44E-4C8A-A28A-E4F3996C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6AE13-7355-4977-86CA-7094D126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E3D6A-60FC-4D37-9E1E-52115A6A5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69E63-DA51-49ED-B8A2-DC82311B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3793-CDD6-469D-B336-27FDA6CE9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47F44-3EBA-4C07-B342-C4F60B81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86AF4-E5DA-47B3-A620-268E87DD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8D9FA-53FA-42B9-A49D-5E0527F9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0360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F2ED-8918-422B-9533-180809E5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745B2-9BFC-499B-B875-372BA0BF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15988-71BA-40A2-A90D-69AEBC86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631D0-CA05-4D10-9650-2111801F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6503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1DD79-719E-44CD-9216-E89BD337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EE1D8-D2EA-4E1E-B2F7-6A2531D9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801A4-2803-4668-9A36-078B844B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0054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787E-48DB-4B1F-9146-2E301B52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51C6-53E4-4120-9E45-8DEDD8D3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7ADFD-182C-4771-8626-BC034827D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69FB3-DF63-42E7-80DE-698C473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F655C-5261-46F3-84AD-9BEDB39F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65EC-9E39-4F13-931D-FD2096B9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4288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DEEC-580B-4CFF-8751-5092FE9C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D678F-D945-4841-945C-D7824FB6E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F7F61-11AC-4A5F-9CAF-64D8BF335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4E266-9BC8-4667-8911-F50760FC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C58DA-F402-4728-9579-5257CAB7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3FA54-941D-4591-8237-30CDDFD2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0280"/>
      </p:ext>
    </p:extLst>
  </p:cSld>
  <p:clrMapOvr>
    <a:masterClrMapping/>
  </p:clrMapOvr>
  <p:transition>
    <p:cut thruBlk="1"/>
    <p:sndAc>
      <p:stSnd>
        <p:snd r:embed="rId1" name="bomb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CF0D2-03A3-45F7-8469-F0748777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1577-7827-49B5-9369-25645268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537B-C9B9-453A-A7FB-5C43A6241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38E8-A752-4FD5-BDFA-4A733E0F72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A875-58E7-4E11-AC63-69A43E9ED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C0F3C-8C06-4A42-ADC1-99AAF7B7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A6E0-E7F4-4B52-8088-F3A882C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 thruBlk="1"/>
    <p:sndAc>
      <p:stSnd>
        <p:snd r:embed="rId13" name="bomb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C7B-52B5-4D9B-AA8A-D05E5E532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pig’s paradise 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78683-12E4-420F-81DF-EEDAB7097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buy our pizza. We need to feed our families. please</a:t>
            </a:r>
          </a:p>
        </p:txBody>
      </p:sp>
      <p:pic>
        <p:nvPicPr>
          <p:cNvPr id="1026" name="Picture 2" descr="Minecraft When Pigs Fly Achievement Easily - YouTube">
            <a:extLst>
              <a:ext uri="{FF2B5EF4-FFF2-40B4-BE49-F238E27FC236}">
                <a16:creationId xmlns:a16="http://schemas.microsoft.com/office/drawing/2014/main" id="{A63A134B-D9FB-4734-9CE2-B289722B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7442"/>
            <a:ext cx="12192000" cy="26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p-and-Char Pepperoni, Ricotta and Basil Pie - PMQ Pizza Magazine">
            <a:extLst>
              <a:ext uri="{FF2B5EF4-FFF2-40B4-BE49-F238E27FC236}">
                <a16:creationId xmlns:a16="http://schemas.microsoft.com/office/drawing/2014/main" id="{C0681456-7FEA-4962-9F8C-E741D1D7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2" y="265977"/>
            <a:ext cx="1749286" cy="329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D Emoji illustrations and icons for web design">
            <a:extLst>
              <a:ext uri="{FF2B5EF4-FFF2-40B4-BE49-F238E27FC236}">
                <a16:creationId xmlns:a16="http://schemas.microsoft.com/office/drawing/2014/main" id="{747686DF-585E-4BF4-95C3-D38BFD6C9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56" y="374890"/>
            <a:ext cx="4556057" cy="23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4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  <p:sndAc>
          <p:stSnd>
            <p:snd r:embed="rId2" name="bomb.wav"/>
          </p:stSnd>
        </p:sndAc>
      </p:transition>
    </mc:Choice>
    <mc:Fallback>
      <p:transition spd="slow">
        <p:blinds dir="vert"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F5C1-5414-430C-AB27-156EBE78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816B-B9D4-4E0C-A24E-4B0F4E24D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23"/>
            <a:ext cx="9309295" cy="3915040"/>
          </a:xfrm>
        </p:spPr>
        <p:txBody>
          <a:bodyPr/>
          <a:lstStyle/>
          <a:p>
            <a:r>
              <a:rPr lang="en-US" dirty="0"/>
              <a:t>Because it is good</a:t>
            </a:r>
          </a:p>
          <a:p>
            <a:r>
              <a:rPr lang="en-US" dirty="0" err="1"/>
              <a:t>obama</a:t>
            </a:r>
            <a:r>
              <a:rPr lang="en-US" dirty="0"/>
              <a:t> approves </a:t>
            </a:r>
          </a:p>
        </p:txBody>
      </p:sp>
      <p:pic>
        <p:nvPicPr>
          <p:cNvPr id="2050" name="Picture 2" descr="3D Emoji illustrations and icons for web design">
            <a:extLst>
              <a:ext uri="{FF2B5EF4-FFF2-40B4-BE49-F238E27FC236}">
                <a16:creationId xmlns:a16="http://schemas.microsoft.com/office/drawing/2014/main" id="{DD69DC08-206A-487D-91B0-DDD97703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21" y="0"/>
            <a:ext cx="598004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rack Obama - Wikipedia">
            <a:extLst>
              <a:ext uri="{FF2B5EF4-FFF2-40B4-BE49-F238E27FC236}">
                <a16:creationId xmlns:a16="http://schemas.microsoft.com/office/drawing/2014/main" id="{2093B34B-E03E-4622-9B50-68434E4EC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3988">
            <a:off x="4475127" y="826741"/>
            <a:ext cx="2413483" cy="525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ircle PNG, Download Circles Transparent Background - Free ...">
            <a:extLst>
              <a:ext uri="{FF2B5EF4-FFF2-40B4-BE49-F238E27FC236}">
                <a16:creationId xmlns:a16="http://schemas.microsoft.com/office/drawing/2014/main" id="{B2D25D61-8795-41E7-BEE1-4A24C037D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648" y="-109677"/>
            <a:ext cx="56143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ownload Free Red Arrow PNG Images - FreeIconsPNG">
            <a:extLst>
              <a:ext uri="{FF2B5EF4-FFF2-40B4-BE49-F238E27FC236}">
                <a16:creationId xmlns:a16="http://schemas.microsoft.com/office/drawing/2014/main" id="{64EAA1DC-9246-439E-81E0-0795C676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72824">
            <a:off x="6374409" y="1046513"/>
            <a:ext cx="5070973" cy="459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6F2DBB-AA82-4582-95A1-7C0FBC4EB885}"/>
              </a:ext>
            </a:extLst>
          </p:cNvPr>
          <p:cNvSpPr txBox="1"/>
          <p:nvPr/>
        </p:nvSpPr>
        <p:spPr>
          <a:xfrm>
            <a:off x="3091070" y="3168134"/>
            <a:ext cx="618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356050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9651-572E-4061-BE31-72FDB4F3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704" y="365126"/>
            <a:ext cx="5766096" cy="3528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in it (Ingrid</a:t>
            </a:r>
            <a:br>
              <a:rPr lang="en-US" dirty="0"/>
            </a:br>
            <a:r>
              <a:rPr lang="en-US" dirty="0" err="1"/>
              <a:t>ent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73AF-2A10-414B-B679-58AA76D7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garlic sauce</a:t>
            </a:r>
          </a:p>
          <a:p>
            <a:r>
              <a:rPr lang="en-US" dirty="0"/>
              <a:t>Cup or char pepperoni™</a:t>
            </a:r>
          </a:p>
          <a:p>
            <a:r>
              <a:rPr lang="en-US" dirty="0"/>
              <a:t>Bacon?</a:t>
            </a:r>
          </a:p>
          <a:p>
            <a:r>
              <a:rPr lang="en-US" dirty="0" err="1"/>
              <a:t>Onons</a:t>
            </a:r>
            <a:endParaRPr lang="en-US" dirty="0"/>
          </a:p>
          <a:p>
            <a:r>
              <a:rPr lang="en-US" dirty="0" err="1"/>
              <a:t>Spinch</a:t>
            </a:r>
            <a:endParaRPr lang="en-US" dirty="0"/>
          </a:p>
        </p:txBody>
      </p:sp>
      <p:pic>
        <p:nvPicPr>
          <p:cNvPr id="5" name="Picture 2" descr="Pig emoji vector set. Pigs cute face emoticon and emojis ...">
            <a:extLst>
              <a:ext uri="{FF2B5EF4-FFF2-40B4-BE49-F238E27FC236}">
                <a16:creationId xmlns:a16="http://schemas.microsoft.com/office/drawing/2014/main" id="{A969D1BD-7B3A-46B4-A115-EA86687B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70" y="1228725"/>
            <a:ext cx="6038643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eamy Garlic Sauce | Easy Sauce Recipes">
            <a:extLst>
              <a:ext uri="{FF2B5EF4-FFF2-40B4-BE49-F238E27FC236}">
                <a16:creationId xmlns:a16="http://schemas.microsoft.com/office/drawing/2014/main" id="{89CAACE4-089D-4F1F-9D6B-1D47DB23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93" y="3429000"/>
            <a:ext cx="2101554" cy="32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💀 Skull Emoji">
            <a:extLst>
              <a:ext uri="{FF2B5EF4-FFF2-40B4-BE49-F238E27FC236}">
                <a16:creationId xmlns:a16="http://schemas.microsoft.com/office/drawing/2014/main" id="{799B6A14-276D-4C2E-AF1C-1CD0D775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4" y="3446908"/>
            <a:ext cx="4700589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 model Animated Rich Skull Emoji VR / AR / low-poly rigged animated |  CGTrader">
            <a:extLst>
              <a:ext uri="{FF2B5EF4-FFF2-40B4-BE49-F238E27FC236}">
                <a16:creationId xmlns:a16="http://schemas.microsoft.com/office/drawing/2014/main" id="{28A199B9-6B24-4C21-91D5-1045B9692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72" y="185554"/>
            <a:ext cx="5355329" cy="17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1A2A8066-B61E-474E-8C47-CB3B615FB939}"/>
              </a:ext>
            </a:extLst>
          </p:cNvPr>
          <p:cNvSpPr/>
          <p:nvPr/>
        </p:nvSpPr>
        <p:spPr>
          <a:xfrm rot="8991865" flipH="1">
            <a:off x="3639456" y="2063900"/>
            <a:ext cx="1654662" cy="32498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6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8CC3-8D0C-4C40-BAED-FDE69586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Helpful feedback from our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DA16-9CEA-4A54-B463-30C3F3BD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3503"/>
            <a:ext cx="10515600" cy="4351338"/>
          </a:xfrm>
        </p:spPr>
        <p:txBody>
          <a:bodyPr/>
          <a:lstStyle/>
          <a:p>
            <a:r>
              <a:rPr lang="en-US" dirty="0"/>
              <a:t>No one was bribed or harmed in the making</a:t>
            </a:r>
          </a:p>
        </p:txBody>
      </p:sp>
      <p:pic>
        <p:nvPicPr>
          <p:cNvPr id="7170" name="Picture 2" descr="Smiley Emoticon Emoji Crying, PNG, 512x512px, Smiley, Blue, Crying, Emoji,  Emoticon Download Free">
            <a:extLst>
              <a:ext uri="{FF2B5EF4-FFF2-40B4-BE49-F238E27FC236}">
                <a16:creationId xmlns:a16="http://schemas.microsoft.com/office/drawing/2014/main" id="{2DCE04D9-237F-4A7B-94F9-8864720E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098" y="240333"/>
            <a:ext cx="2700777" cy="63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taring Donkey - 1 Hour - YouTube">
            <a:extLst>
              <a:ext uri="{FF2B5EF4-FFF2-40B4-BE49-F238E27FC236}">
                <a16:creationId xmlns:a16="http://schemas.microsoft.com/office/drawing/2014/main" id="{B7294B39-F02E-4742-9B0C-AD3A0B230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4" r="20781"/>
          <a:stretch/>
        </p:blipFill>
        <p:spPr bwMode="auto">
          <a:xfrm>
            <a:off x="7021995" y="5247514"/>
            <a:ext cx="482130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96956"/>
      </p:ext>
    </p:extLst>
  </p:cSld>
  <p:clrMapOvr>
    <a:masterClrMapping/>
  </p:clrMapOvr>
  <p:transition>
    <p:cut thruBlk="1"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pig’s paradise pizza</vt:lpstr>
      <vt:lpstr>why</vt:lpstr>
      <vt:lpstr>What’s in it (Ingrid ent)</vt:lpstr>
      <vt:lpstr>Helpful feedback from our 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pig’s paradise pizza</dc:title>
  <dc:creator>Quang Huynh</dc:creator>
  <cp:lastModifiedBy>Quang Huynh</cp:lastModifiedBy>
  <cp:revision>3</cp:revision>
  <dcterms:created xsi:type="dcterms:W3CDTF">2022-12-06T14:01:58Z</dcterms:created>
  <dcterms:modified xsi:type="dcterms:W3CDTF">2022-12-06T17:12:51Z</dcterms:modified>
</cp:coreProperties>
</file>