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4" d="100"/>
          <a:sy n="84" d="100"/>
        </p:scale>
        <p:origin x="2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FA050-15A4-4C9B-88CE-769B5FE25307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EDA0A-164D-47C1-B129-EA44EDFEF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608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FA050-15A4-4C9B-88CE-769B5FE25307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EDA0A-164D-47C1-B129-EA44EDFEF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558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FA050-15A4-4C9B-88CE-769B5FE25307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EDA0A-164D-47C1-B129-EA44EDFEF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855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FA050-15A4-4C9B-88CE-769B5FE25307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EDA0A-164D-47C1-B129-EA44EDFEF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051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FA050-15A4-4C9B-88CE-769B5FE25307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EDA0A-164D-47C1-B129-EA44EDFEF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171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FA050-15A4-4C9B-88CE-769B5FE25307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EDA0A-164D-47C1-B129-EA44EDFEF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701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FA050-15A4-4C9B-88CE-769B5FE25307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EDA0A-164D-47C1-B129-EA44EDFEF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685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FA050-15A4-4C9B-88CE-769B5FE25307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EDA0A-164D-47C1-B129-EA44EDFEF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963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FA050-15A4-4C9B-88CE-769B5FE25307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EDA0A-164D-47C1-B129-EA44EDFEF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398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FA050-15A4-4C9B-88CE-769B5FE25307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EDA0A-164D-47C1-B129-EA44EDFEF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598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FA050-15A4-4C9B-88CE-769B5FE25307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EDA0A-164D-47C1-B129-EA44EDFEF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227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FA050-15A4-4C9B-88CE-769B5FE25307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EDA0A-164D-47C1-B129-EA44EDFEF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198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Original file ‎ (SVG file, nominally 87 × 87 pixels, file size: 41 ...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23" r="9091" b="1819"/>
          <a:stretch/>
        </p:blipFill>
        <p:spPr>
          <a:xfrm>
            <a:off x="4818888" y="10"/>
            <a:ext cx="7373112" cy="6857989"/>
          </a:xfrm>
          <a:prstGeom prst="rect">
            <a:avLst/>
          </a:prstGeom>
        </p:spPr>
      </p:pic>
      <p:sp>
        <p:nvSpPr>
          <p:cNvPr id="6" name="Freeform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51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52" y="-479"/>
            <a:ext cx="8078052" cy="6858478"/>
          </a:xfrm>
          <a:custGeom>
            <a:avLst/>
            <a:gdLst>
              <a:gd name="connsiteX0" fmla="*/ 0 w 8078052"/>
              <a:gd name="connsiteY0" fmla="*/ 0 h 6858478"/>
              <a:gd name="connsiteX1" fmla="*/ 3829872 w 8078052"/>
              <a:gd name="connsiteY1" fmla="*/ 0 h 6858478"/>
              <a:gd name="connsiteX2" fmla="*/ 4896100 w 8078052"/>
              <a:gd name="connsiteY2" fmla="*/ 0 h 6858478"/>
              <a:gd name="connsiteX3" fmla="*/ 4901677 w 8078052"/>
              <a:gd name="connsiteY3" fmla="*/ 0 h 6858478"/>
              <a:gd name="connsiteX4" fmla="*/ 8078052 w 8078052"/>
              <a:gd name="connsiteY4" fmla="*/ 6858478 h 6858478"/>
              <a:gd name="connsiteX5" fmla="*/ 653497 w 8078052"/>
              <a:gd name="connsiteY5" fmla="*/ 6858478 h 6858478"/>
              <a:gd name="connsiteX6" fmla="*/ 653757 w 8078052"/>
              <a:gd name="connsiteY6" fmla="*/ 6857916 h 6858478"/>
              <a:gd name="connsiteX7" fmla="*/ 0 w 8078052"/>
              <a:gd name="connsiteY7" fmla="*/ 6857916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2" h="6858478">
                <a:moveTo>
                  <a:pt x="0" y="0"/>
                </a:moveTo>
                <a:lnTo>
                  <a:pt x="3829872" y="0"/>
                </a:lnTo>
                <a:lnTo>
                  <a:pt x="4896100" y="0"/>
                </a:lnTo>
                <a:lnTo>
                  <a:pt x="4901677" y="0"/>
                </a:lnTo>
                <a:lnTo>
                  <a:pt x="8078052" y="6858478"/>
                </a:lnTo>
                <a:lnTo>
                  <a:pt x="653497" y="6858478"/>
                </a:lnTo>
                <a:lnTo>
                  <a:pt x="653757" y="6857916"/>
                </a:lnTo>
                <a:lnTo>
                  <a:pt x="0" y="6857916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4672" y="2600324"/>
            <a:ext cx="5058370" cy="3320973"/>
          </a:xfrm>
        </p:spPr>
        <p:txBody>
          <a:bodyPr anchor="t">
            <a:normAutofit/>
            <a:scene3d>
              <a:camera prst="perspectiveHeroicExtremeLeftFacing"/>
              <a:lightRig rig="threePt" dir="t"/>
            </a:scene3d>
          </a:bodyPr>
          <a:lstStyle/>
          <a:p>
            <a:pPr algn="l"/>
            <a:r>
              <a:rPr lang="en-US" sz="54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innerShdw blurRad="63500" dist="50800" dir="189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G</a:t>
            </a:r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innerShdw blurRad="63500" dist="50800" dir="189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reat </a:t>
            </a:r>
            <a:r>
              <a:rPr lang="en-US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innerShdw blurRad="63500" dist="50800" dir="189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A</a:t>
            </a:r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innerShdw blurRad="63500" dist="50800" dir="189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merican </a:t>
            </a:r>
            <a:r>
              <a:rPr lang="en-US" sz="54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innerShdw blurRad="63500" dist="50800" dir="189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S</a:t>
            </a:r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innerShdw blurRad="63500" dist="50800" dir="189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cientists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4672" y="1300450"/>
            <a:ext cx="4167376" cy="1155525"/>
          </a:xfrm>
        </p:spPr>
        <p:txBody>
          <a:bodyPr anchor="b">
            <a:norm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sz="20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Created by Quang Huynh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Checked by Ben Gorman </a:t>
            </a:r>
          </a:p>
        </p:txBody>
      </p:sp>
    </p:spTree>
    <p:extLst>
      <p:ext uri="{BB962C8B-B14F-4D97-AF65-F5344CB8AC3E}">
        <p14:creationId xmlns:p14="http://schemas.microsoft.com/office/powerpoint/2010/main" val="23091593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rgbClr val="3F57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632" y="484632"/>
            <a:ext cx="3666744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bg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Black-History-Online-Wax-Museum - &lt;strong&gt;George Washington Carver&lt;/strong&gt;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43" r="2" b="2"/>
          <a:stretch/>
        </p:blipFill>
        <p:spPr>
          <a:xfrm>
            <a:off x="804672" y="803049"/>
            <a:ext cx="3026664" cy="2470743"/>
          </a:xfrm>
          <a:prstGeom prst="rect">
            <a:avLst/>
          </a:prstGeom>
          <a:effectLst/>
        </p:spPr>
      </p:pic>
      <p:pic>
        <p:nvPicPr>
          <p:cNvPr id="11" name="Picture 10" descr="Healthy Snoopy | HD Walls | Find Wallpapers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13" r="5" b="96"/>
          <a:stretch/>
        </p:blipFill>
        <p:spPr>
          <a:xfrm>
            <a:off x="804672" y="3461344"/>
            <a:ext cx="3026663" cy="24384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116880" y="2438400"/>
            <a:ext cx="6422848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George Washington Carver’s parents were born as slaves and are slave of owners, Moses and Susan Carver</a:t>
            </a:r>
          </a:p>
          <a:p>
            <a:pPr marL="2857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As an infant, George was free, and became an orphan</a:t>
            </a:r>
          </a:p>
          <a:p>
            <a:pPr marL="2857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George Washington Carver got a Master’s Degree in Agriculture in 1896</a:t>
            </a:r>
          </a:p>
          <a:p>
            <a:pPr marL="2857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George W. Carver made many uses for peanuts.</a:t>
            </a:r>
          </a:p>
          <a:p>
            <a:pPr marL="2857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George Washington Carver was a botanist, or a plant scientist.</a:t>
            </a:r>
          </a:p>
          <a:p>
            <a:pPr marL="2857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Was born in Diamond, Missouri, in 1864</a:t>
            </a:r>
          </a:p>
          <a:p>
            <a:pPr marL="2857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George’s parents’ names were Mary and Giles</a:t>
            </a:r>
          </a:p>
          <a:p>
            <a:pPr marL="2857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5116878" y="629266"/>
            <a:ext cx="6422849" cy="1676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4400" b="1">
                <a:ln/>
                <a:latin typeface="+mj-lt"/>
                <a:ea typeface="+mj-ea"/>
                <a:cs typeface="+mj-cs"/>
              </a:rPr>
              <a:t>George Washington Carver</a:t>
            </a:r>
          </a:p>
        </p:txBody>
      </p:sp>
    </p:spTree>
    <p:extLst>
      <p:ext uri="{BB962C8B-B14F-4D97-AF65-F5344CB8AC3E}">
        <p14:creationId xmlns:p14="http://schemas.microsoft.com/office/powerpoint/2010/main" val="2862355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94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Great American Scientists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Great American Scaientists</dc:title>
  <dc:creator>Huynh, Quang</dc:creator>
  <cp:lastModifiedBy>Huynh, Quang</cp:lastModifiedBy>
  <cp:revision>4</cp:revision>
  <dcterms:created xsi:type="dcterms:W3CDTF">2017-02-03T14:31:41Z</dcterms:created>
  <dcterms:modified xsi:type="dcterms:W3CDTF">2017-02-03T14:56:57Z</dcterms:modified>
</cp:coreProperties>
</file>