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C38B-0B7A-4F73-A65B-A84ABE0C8BB1}" type="datetimeFigureOut">
              <a:rPr lang="en-US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31CB8-8F04-4BD4-B4A7-A64851CCF5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31CB8-8F04-4BD4-B4A7-A64851CCF5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31CB8-8F04-4BD4-B4A7-A64851CCF53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31CB8-8F04-4BD4-B4A7-A64851CCF53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31CB8-8F04-4BD4-B4A7-A64851CCF5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2657-8C5B-42FA-BBDC-7C116783FB6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97F4-D763-493C-9778-396E46A9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371475"/>
            <a:ext cx="871796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alibri"/>
              </a:rPr>
              <a:t>The 5 (I did 6) Main Religions on Earth</a:t>
            </a:r>
          </a:p>
        </p:txBody>
      </p:sp>
    </p:spTree>
    <p:extLst>
      <p:ext uri="{BB962C8B-B14F-4D97-AF65-F5344CB8AC3E}">
        <p14:creationId xmlns:p14="http://schemas.microsoft.com/office/powerpoint/2010/main" val="6573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. The Birth,Enlightment And Passing Away Of Lord Buddha - GroundRepo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327" y="291351"/>
            <a:ext cx="9144000" cy="497822"/>
          </a:xfr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Buddhism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7182" y="789173"/>
            <a:ext cx="9144000" cy="6913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Buddhism is founded by Siddhartha Gautama (The Buddha)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Siddhartha Gautama lived in the 4</a:t>
            </a:r>
            <a:r>
              <a:rPr lang="EN-US" sz="1800" baseline="30000" dirty="0">
                <a:highlight>
                  <a:srgbClr val="FFFF00"/>
                </a:highlight>
              </a:rPr>
              <a:t>th</a:t>
            </a:r>
            <a:r>
              <a:rPr lang="EN-US" sz="1800" dirty="0">
                <a:highlight>
                  <a:srgbClr val="FFFF00"/>
                </a:highlight>
              </a:rPr>
              <a:t> or 5</a:t>
            </a:r>
            <a:r>
              <a:rPr lang="EN-US" sz="1800" baseline="30000" dirty="0">
                <a:highlight>
                  <a:srgbClr val="FFFF00"/>
                </a:highlight>
              </a:rPr>
              <a:t>th</a:t>
            </a:r>
            <a:r>
              <a:rPr lang="EN-US" sz="1800" dirty="0">
                <a:highlight>
                  <a:srgbClr val="FFFF00"/>
                </a:highlight>
              </a:rPr>
              <a:t> B.C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 Sacred Text is Tripitaka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 Sacred Building is Stupa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 religion is 2,500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There is over 350 million Buddhists worldwide.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Buddhism is the main religion in many Asian countries.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 key concept is Nirvana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Buddhism is different from other religions because Buddhists do not believe in a personal creator God. Also, it is not centred on the relationship between humanity and God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The Major Festival is Wesak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Buddhism is about suffering and the need to get rid of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Main Branches (Denominations) of Buddhism is Theravada, Mahayana, Tibetan, Chinese and Japanese groups including Soto and 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Buddhism began in Northeastern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"The Buddha" is born in Nepal in the village of </a:t>
            </a:r>
            <a:r>
              <a:rPr lang="EN-US" sz="1800" dirty="0" err="1">
                <a:highlight>
                  <a:srgbClr val="FFFF00"/>
                </a:highlight>
              </a:rPr>
              <a:t>Lumbini</a:t>
            </a:r>
            <a:r>
              <a:rPr lang="EN-US" sz="1800" dirty="0">
                <a:highlight>
                  <a:srgbClr val="FFFF00"/>
                </a:highlight>
              </a:rPr>
              <a:t> around 580 BC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Calibri"/>
              </a:rPr>
              <a:t>Siddhartha Gautama was once a Prince</a:t>
            </a:r>
          </a:p>
        </p:txBody>
      </p:sp>
    </p:spTree>
    <p:extLst>
      <p:ext uri="{BB962C8B-B14F-4D97-AF65-F5344CB8AC3E}">
        <p14:creationId xmlns:p14="http://schemas.microsoft.com/office/powerpoint/2010/main" val="29200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779" y="161365"/>
            <a:ext cx="277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highlight>
                  <a:srgbClr val="00FF00"/>
                </a:highlight>
              </a:rPr>
              <a:t>Judaism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5614" y="1084695"/>
            <a:ext cx="10072615" cy="5355312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Judaism is the oldest of the world's four biggest monotheistic religions. (A religion with only one god.)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Place of Origin of Judaism is in Israel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founder of Judaism is Abraham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Torah (Jewish Law) is the primary document  of Judaism.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It is the smallest religion, with only 12 million people followers worldwide.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Judaism begins with the covenant established between God and Abraham around 1812 BC in the Bronze Age.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Began in the Middle East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Jewish calendar starts with the day when Adam and Eve were created (the Sixth Day of Creation)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year 2010 on the Jewish calendar is 5770.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Sacred Text of Judaism is The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TeNaCh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. (Torah, Nevi'im, Ketuvim)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Sacred Building of Judaism is Synagogue.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Menorah is one of the oldest symbols of the Jewish faith.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Major Festivals of Judaism is Rosh Hashanah and Yom Kippur, Pesach (Passover), Shavuot (Pentecost), Sukkot (Tabernacles)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Last but not least, The Main Branches (Denomination) of Judaism is Orthodox, Reform, Conservative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Special things that Jews wear is a Kippah and a Tallit.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688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cursos para mi clase: abril 20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74278" y="0"/>
            <a:ext cx="346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00FF00"/>
                </a:highlight>
              </a:rPr>
              <a:t>Christianity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697" y="923330"/>
            <a:ext cx="73761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Christianity is the world's biggest religion, with about 2.2 billion followers worldwide.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founder of Christianity was Jesus of Nazareth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Jesus is the son of God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Sacred Text of Christianity is the Bible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name “Christianity” was named after Jesus’s last name, Christ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place of origin for Christianity is Israel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Jesus is a Jew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Jesus was born about 2000 years ago in Bethlehem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Jesus died at the age of 33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Christians are people who believe that Jesus Christ is the Son of God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Sacred Building of Christianity is a church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Based on the teachings of Jesus Christ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Holy Places of Christianity are , Bethlehem, Nazareth, Lourdes, Rome, Canterbury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major festivals of Christianity are Easter and Christmas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Major Branches are Anglican, Roman Catholic, Free Churches, Orthodox, and Reformed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cross is the main symbol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dove is the symbol of the holy spirit and peace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597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vethaRHRT3M1 - The Development Of Sikhism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38100"/>
            <a:ext cx="12225338" cy="6780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5" y="314325"/>
            <a:ext cx="3268662" cy="902758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Verdana"/>
              </a:rPr>
              <a:t>Sikhism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806" y="767212"/>
            <a:ext cx="8788400" cy="5621338"/>
          </a:xfr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Sikhism was just founded around 500 years ago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Sikhism is the fifth populated religion with just about 20 million followers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founder of Sikhism is Guru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Nakak</a:t>
            </a:r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Sikh in the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Pubjabi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language means disciple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Sikhs are the disciples of God who follow the writings and teachings of the Ten Sikh Gurus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place of origin of Sikhism is Punjab, in Northeastern India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 The Sacred Text of Sikhism is the Guru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Granth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Sahib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Sikhism teaches that all human beings are equal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symbol of Sikhism is known as the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Khanda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Sikhism Sacred Building is the Gurdwara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Their Holy Place was where Guru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Nakak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was born,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Nankana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Sahib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Sikhism Major Festivals are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Hola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Mohalla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Baiskhi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, Diwali, and Guru </a:t>
            </a:r>
            <a:r>
              <a:rPr lang="EN-US" sz="18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Nakak's</a:t>
            </a:r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birthday</a:t>
            </a:r>
          </a:p>
          <a:p>
            <a:pPr algn="ctr"/>
            <a:r>
              <a:rPr lang="EN-US" sz="1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Sikhs do not believe in smoking, superstitions, ritualism, caste system, alcohol, drugs and fasting</a:t>
            </a:r>
          </a:p>
          <a:p>
            <a:pPr algn="ctr"/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 descr="Dharma en Viaje por India: conoce el dharma en la Ind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19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ternal image soc_islam_12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7875" cy="67267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9500" y="28575"/>
            <a:ext cx="4470399" cy="923330"/>
          </a:xfrm>
          <a:prstGeom prst="rect">
            <a:avLst/>
          </a:prstGeom>
          <a:solidFill>
            <a:srgbClr val="92D050"/>
          </a:solidFill>
        </p:spPr>
        <p:txBody>
          <a:bodyPr rtlCol="0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Islam/Muslim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8891" y="1028700"/>
            <a:ext cx="7451197" cy="5355312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Islam is the second largest religion in the world, with over one billion followers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Islam is often thought of as a complete way of life than a religion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Place Of Origin of this religion was in Saudi Arabia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Muslims believe in only one god, Allah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Islam is mainly followed in Asia, Northern Africa, and the Middle East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word "Islam" in Arabic is submission and obedience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Approximately 90% of Muslims are Sunnis, while the Shiites are the second largest group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Shiites was split from the Sunnis when Muhammad died in 632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Muslim year is based off of the Lunar Calendar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five pillars of Islam are 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Shahadah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, Salah, Zakat, 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Saum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, and Hajj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Muslims are required to pray five times a day, wash themselves before praying, and while praying, has to face in the same direction as the Mecca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Sacred Text of Islam is The Qur'an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Islam Sacred Building is a Mosque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Their Holy Places are Mecca, Medina, and Jerusalem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 Major Festivals are Ramadan, 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Eid-ul-Ahda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, and 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Eid-ul-Fitr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/>
              </a:rPr>
              <a:t>Their symbol is a moon facing a star at around 75 degrees </a:t>
            </a:r>
          </a:p>
        </p:txBody>
      </p:sp>
      <p:pic>
        <p:nvPicPr>
          <p:cNvPr id="4" name="Picture 3" descr="Vaizdas:Islam-symbol.gif – Vikipedij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013" y="4695825"/>
            <a:ext cx="2087562" cy="20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hinduism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67" y="3028950"/>
            <a:ext cx="949325" cy="866775"/>
          </a:xfrm>
          <a:prstGeom prst="rect">
            <a:avLst/>
          </a:prstGeom>
        </p:spPr>
      </p:pic>
      <p:pic>
        <p:nvPicPr>
          <p:cNvPr id="4" name="Picture 3" descr="hinduism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40658" cy="66913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2925" y="0"/>
            <a:ext cx="3115734" cy="923925"/>
          </a:xfrm>
          <a:prstGeom prst="rect">
            <a:avLst/>
          </a:prstGeom>
          <a:solidFill>
            <a:srgbClr val="92D050"/>
          </a:solidFill>
        </p:spPr>
        <p:txBody>
          <a:bodyPr rtlCol="0">
            <a:spAutoFit/>
          </a:bodyPr>
          <a:lstStyle/>
          <a:p>
            <a:pPr algn="ctr"/>
            <a:r>
              <a:rPr lang="EN-US" sz="5400" dirty="0"/>
              <a:t>Hinduism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6812" y="920151"/>
            <a:ext cx="9076796" cy="4801314"/>
          </a:xfrm>
          <a:prstGeom prst="rect">
            <a:avLst/>
          </a:prstGeom>
          <a:solidFill>
            <a:srgbClr val="FFFF00"/>
          </a:solidFill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Hinduism is often referred as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Sanātana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Dharma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Hinduism is the world's third largest religion, with about 750 million followers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Place of Origin is in Northern India, near Indus River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Hinduism is the oldest existing religion, about 4,000 years old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Hinduism is practiced by more than 80% of India's population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main symbol of Hinduism is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Aum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Hinduism has no founder, but it was developed out of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Brahminism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"Hindu" came from the river Indus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Hinduism is different from other religions because it has no founder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Hinduism Sacred Text is Vedas, and Upanishads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Their Sacred Building is the Mandir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Hindus believe in only one god, Brahman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 were three forms of Brahman, Brahma, Vishnu, and Shiva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 is a total of 330 million gods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Sacred Festival is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Divali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Holy Places of Hinduism is River Ganges, but that's just one of many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0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299" y="182879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Works Cited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138" y="1106488"/>
            <a:ext cx="6530975" cy="53553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Barrow, Mandy. "Buddhism for Children." </a:t>
            </a:r>
            <a:r>
              <a:rPr lang="EN-US" i="1" dirty="0"/>
              <a:t>Buddhism for Children</a:t>
            </a:r>
            <a:r>
              <a:rPr lang="EN-US" dirty="0"/>
              <a:t>. N.p., 2013. Web. 06 Dec. 2016. </a:t>
            </a:r>
          </a:p>
          <a:p>
            <a:endParaRPr lang="en-US" dirty="0"/>
          </a:p>
          <a:p>
            <a:r>
              <a:rPr lang="EN-US" dirty="0"/>
              <a:t>Barrow, Mandy. "Judaism for Children." </a:t>
            </a:r>
            <a:r>
              <a:rPr lang="EN-US" i="1" dirty="0"/>
              <a:t>Judaism for Children</a:t>
            </a:r>
            <a:r>
              <a:rPr lang="EN-US" dirty="0"/>
              <a:t>. N.p., 2013. Web. 07 Dec. 2016. </a:t>
            </a:r>
          </a:p>
          <a:p>
            <a:endParaRPr lang="EN-US" dirty="0"/>
          </a:p>
          <a:p>
            <a:r>
              <a:rPr lang="EN-US" dirty="0"/>
              <a:t>Barrow, Mandy. "Information on Christianity" </a:t>
            </a:r>
            <a:r>
              <a:rPr lang="EN-US" i="1" dirty="0"/>
              <a:t>Christianity for Kids</a:t>
            </a:r>
            <a:r>
              <a:rPr lang="EN-US" dirty="0"/>
              <a:t>. N.p., 2013. Web. 08 Dec. 2016.</a:t>
            </a:r>
          </a:p>
          <a:p>
            <a:endParaRPr lang="EN-US" dirty="0"/>
          </a:p>
          <a:p>
            <a:r>
              <a:rPr lang="EN-US" dirty="0"/>
              <a:t>Barrow, Mandy. "Sikhism for Children." </a:t>
            </a:r>
            <a:r>
              <a:rPr lang="EN-US" i="1" dirty="0"/>
              <a:t>Sikhism for Children</a:t>
            </a:r>
            <a:r>
              <a:rPr lang="EN-US" dirty="0"/>
              <a:t>. N.p., 2013. Web. 09 Dec. 2016.</a:t>
            </a:r>
          </a:p>
          <a:p>
            <a:endParaRPr lang="EN-US" dirty="0"/>
          </a:p>
          <a:p>
            <a:r>
              <a:rPr lang="EN-US" dirty="0"/>
              <a:t>Barrow, Mandy. "Islam (Muslim) for Kids." </a:t>
            </a:r>
            <a:r>
              <a:rPr lang="EN-US" i="1" dirty="0"/>
              <a:t>Islam (Muslim) for Kids</a:t>
            </a:r>
            <a:r>
              <a:rPr lang="EN-US" dirty="0"/>
              <a:t>. N.p., 2013. Web. 09 Dec. 2016.</a:t>
            </a:r>
          </a:p>
          <a:p>
            <a:endParaRPr lang="EN-US" dirty="0"/>
          </a:p>
          <a:p>
            <a:r>
              <a:rPr lang="EN-US" dirty="0"/>
              <a:t>Barrows, Mandy. "Information on Hinduism for Kids." </a:t>
            </a:r>
            <a:r>
              <a:rPr lang="EN-US" i="1" dirty="0"/>
              <a:t>Information on Hinduism for Kids</a:t>
            </a:r>
            <a:r>
              <a:rPr lang="EN-US" dirty="0"/>
              <a:t>. N.p., 2013. Web. 10 Dec. 2016.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692</Words>
  <Application>Microsoft Office PowerPoint</Application>
  <PresentationFormat>Widescreen</PresentationFormat>
  <Paragraphs>115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Buddhism</vt:lpstr>
      <vt:lpstr>PowerPoint Presentation</vt:lpstr>
      <vt:lpstr>PowerPoint Presentation</vt:lpstr>
      <vt:lpstr>Sikhism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Buddhism</dc:title>
  <dc:creator>Huynh, Quang</dc:creator>
  <cp:lastModifiedBy>Huynh, Quang</cp:lastModifiedBy>
  <cp:revision>15</cp:revision>
  <dcterms:created xsi:type="dcterms:W3CDTF">2016-12-06T13:34:37Z</dcterms:created>
  <dcterms:modified xsi:type="dcterms:W3CDTF">2017-01-25T20:27:17Z</dcterms:modified>
</cp:coreProperties>
</file>