
<file path=[Content_Types].xml><?xml version="1.0" encoding="utf-8"?>
<Types xmlns="http://schemas.openxmlformats.org/package/2006/content-types">
  <Default Extension="jpg&amp;ehk=" ContentType="image/jpeg"/>
  <Default Extension="jpeg" ContentType="image/jpeg"/>
  <Default Extension="rels" ContentType="application/vnd.openxmlformats-package.relationships+xml"/>
  <Default Extension="xml" ContentType="application/xml"/>
  <Default Extension="jpg&amp;ehk=Q7R7fBnOKztC" ContentType="image/jpeg"/>
  <Default Extension="png&amp;ehk=STOHt8BYWCvqGfTwO5Lm" ContentType="image/png"/>
  <Default Extension="png&amp;ehk=UNmLHfYGnDb7KQNYDLrAJA&amp;r=0&amp;pid=OfficeInsert" ContentType="image/png"/>
  <Default Extension="jpg&amp;ehk=b1nFaLb3tfDnyM3u5tn7rg&amp;r=0&amp;pid=OfficeInsert" ContentType="image/jpeg"/>
  <Default Extension="jpg&amp;ehk=sqG2IkAr8p4V9hkqsR52xw&amp;r=0&amp;pid=OfficeInsert" ContentType="image/jpeg"/>
  <Default Extension="jpg&amp;ehk=qkspryHvWNeUNGtjgmF9Ug&amp;r=0&amp;pid=OfficeInsert"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7" d="100"/>
          <a:sy n="67" d="100"/>
        </p:scale>
        <p:origin x="6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DB4F50-0A2A-426B-914B-3C1035A06A4C}"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30600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DB4F50-0A2A-426B-914B-3C1035A06A4C}"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224841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DB4F50-0A2A-426B-914B-3C1035A06A4C}"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224243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DB4F50-0A2A-426B-914B-3C1035A06A4C}"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408522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DB4F50-0A2A-426B-914B-3C1035A06A4C}"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279493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DB4F50-0A2A-426B-914B-3C1035A06A4C}"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156766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DB4F50-0A2A-426B-914B-3C1035A06A4C}" type="datetimeFigureOut">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293672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DB4F50-0A2A-426B-914B-3C1035A06A4C}" type="datetimeFigureOut">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275507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B4F50-0A2A-426B-914B-3C1035A06A4C}" type="datetimeFigureOut">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167197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DB4F50-0A2A-426B-914B-3C1035A06A4C}"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279727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DB4F50-0A2A-426B-914B-3C1035A06A4C}"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86815-6558-4180-8038-33C34A0FDAF3}" type="slidenum">
              <a:rPr lang="en-US" smtClean="0"/>
              <a:t>‹#›</a:t>
            </a:fld>
            <a:endParaRPr lang="en-US"/>
          </a:p>
        </p:txBody>
      </p:sp>
    </p:spTree>
    <p:extLst>
      <p:ext uri="{BB962C8B-B14F-4D97-AF65-F5344CB8AC3E}">
        <p14:creationId xmlns:p14="http://schemas.microsoft.com/office/powerpoint/2010/main" val="1306249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B4F50-0A2A-426B-914B-3C1035A06A4C}" type="datetimeFigureOut">
              <a:rPr lang="en-US" smtClean="0"/>
              <a:t>5/26/2017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86815-6558-4180-8038-33C34A0FDAF3}" type="slidenum">
              <a:rPr lang="en-US" smtClean="0"/>
              <a:t>‹#›</a:t>
            </a:fld>
            <a:endParaRPr lang="en-US"/>
          </a:p>
        </p:txBody>
      </p:sp>
    </p:spTree>
    <p:extLst>
      <p:ext uri="{BB962C8B-B14F-4D97-AF65-F5344CB8AC3E}">
        <p14:creationId xmlns:p14="http://schemas.microsoft.com/office/powerpoint/2010/main" val="1650062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amp;ehk="/><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amp;ehk=STOHt8BYWCvqGfTwO5Lm"/><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amp;ehk=sqG2IkAr8p4V9hkqsR52xw&amp;r=0&amp;pid=OfficeInsert"/><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amp;ehk=UNmLHfYGnDb7KQNYDLrAJA&amp;r=0&amp;pid=OfficeInsert"/><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amp;ehk=Q7R7fBnOKztC"/><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amp;ehk=b1nFaLb3tfDnyM3u5tn7rg&amp;r=0&amp;pid=OfficeInsert"/><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amp;ehk=qkspryHvWNeUNGtjgmF9Ug&amp;r=0&amp;pid=OfficeInsert"/><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amp;ehk="/><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66875" y="-534987"/>
            <a:ext cx="9144000" cy="2387600"/>
          </a:xfrm>
        </p:spPr>
        <p:txBody>
          <a:bodyPr>
            <a:normAutofit/>
          </a:bodyPr>
          <a:lstStyle/>
          <a:p>
            <a:r>
              <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Mission Mars</a:t>
            </a:r>
          </a:p>
        </p:txBody>
      </p:sp>
      <p:sp>
        <p:nvSpPr>
          <p:cNvPr id="3" name="Subtitle 2"/>
          <p:cNvSpPr>
            <a:spLocks noGrp="1"/>
          </p:cNvSpPr>
          <p:nvPr>
            <p:ph type="subTitle" idx="1"/>
          </p:nvPr>
        </p:nvSpPr>
        <p:spPr>
          <a:xfrm>
            <a:off x="1666875" y="1852613"/>
            <a:ext cx="9144000" cy="1655762"/>
          </a:xfrm>
        </p:spPr>
        <p:txBody>
          <a:bodyPr/>
          <a:lstStyle/>
          <a:p>
            <a:r>
              <a:rPr lang="en-US" dirty="0">
                <a:solidFill>
                  <a:schemeClr val="bg1"/>
                </a:solidFill>
              </a:rPr>
              <a:t>Should colonize Mars?</a:t>
            </a:r>
          </a:p>
          <a:p>
            <a:r>
              <a:rPr lang="en-US" u="sng" dirty="0">
                <a:ln>
                  <a:solidFill>
                    <a:schemeClr val="tx2">
                      <a:lumMod val="75000"/>
                    </a:schemeClr>
                  </a:solidFill>
                </a:ln>
                <a:solidFill>
                  <a:srgbClr val="FFC000"/>
                </a:solidFill>
              </a:rPr>
              <a:t>By Quang Huynh, Dominic </a:t>
            </a:r>
            <a:r>
              <a:rPr lang="en-US" u="sng" dirty="0" err="1">
                <a:ln>
                  <a:solidFill>
                    <a:schemeClr val="tx2">
                      <a:lumMod val="75000"/>
                    </a:schemeClr>
                  </a:solidFill>
                </a:ln>
                <a:solidFill>
                  <a:srgbClr val="FFC000"/>
                </a:solidFill>
              </a:rPr>
              <a:t>Getman</a:t>
            </a:r>
            <a:r>
              <a:rPr lang="en-US" u="sng" dirty="0">
                <a:ln>
                  <a:solidFill>
                    <a:schemeClr val="tx2">
                      <a:lumMod val="75000"/>
                    </a:schemeClr>
                  </a:solidFill>
                </a:ln>
                <a:solidFill>
                  <a:srgbClr val="FFC000"/>
                </a:solidFill>
              </a:rPr>
              <a:t>, and Benjamin Gorman</a:t>
            </a:r>
          </a:p>
        </p:txBody>
      </p:sp>
    </p:spTree>
    <p:extLst>
      <p:ext uri="{BB962C8B-B14F-4D97-AF65-F5344CB8AC3E}">
        <p14:creationId xmlns:p14="http://schemas.microsoft.com/office/powerpoint/2010/main" val="317436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742950" y="2025908"/>
            <a:ext cx="11144250" cy="4832092"/>
          </a:xfrm>
          <a:prstGeom prst="rect">
            <a:avLst/>
          </a:prstGeom>
          <a:noFill/>
          <a:ln>
            <a:solidFill>
              <a:schemeClr val="bg1"/>
            </a:solidFill>
          </a:ln>
        </p:spPr>
        <p:txBody>
          <a:bodyPr wrap="square" rtlCol="0">
            <a:spAutoFit/>
          </a:bodyPr>
          <a:lstStyle/>
          <a:p>
            <a:r>
              <a:rPr lang="en-US" sz="4400" dirty="0">
                <a:ln>
                  <a:solidFill>
                    <a:schemeClr val="tx1"/>
                  </a:solidFill>
                </a:ln>
                <a:solidFill>
                  <a:srgbClr val="FFFF00"/>
                </a:solidFill>
              </a:rPr>
              <a:t>	The surface of Mars has physical features, such as on Mars, there are many rocks and the colors of the rocks are mostly red. But compared to Earth, the surface of Mars is different from Earth because the Earth has 75% of the surface covered with water. Earth’s colors include blue, green, white, and brown.</a:t>
            </a:r>
          </a:p>
        </p:txBody>
      </p:sp>
      <p:sp>
        <p:nvSpPr>
          <p:cNvPr id="3" name="TextBox 2"/>
          <p:cNvSpPr txBox="1"/>
          <p:nvPr/>
        </p:nvSpPr>
        <p:spPr>
          <a:xfrm>
            <a:off x="3386137" y="357188"/>
            <a:ext cx="8301038" cy="1200329"/>
          </a:xfrm>
          <a:prstGeom prst="rect">
            <a:avLst/>
          </a:prstGeom>
          <a:noFill/>
        </p:spPr>
        <p:txBody>
          <a:bodyPr wrap="square" rtlCol="0">
            <a:spAutoFit/>
          </a:bodyPr>
          <a:lstStyle/>
          <a:p>
            <a:r>
              <a:rPr lang="en-US" sz="7200" dirty="0">
                <a:highlight>
                  <a:srgbClr val="FFFF00"/>
                </a:highlight>
              </a:rPr>
              <a:t>Checkpoint One</a:t>
            </a:r>
          </a:p>
        </p:txBody>
      </p:sp>
    </p:spTree>
    <p:extLst>
      <p:ext uri="{BB962C8B-B14F-4D97-AF65-F5344CB8AC3E}">
        <p14:creationId xmlns:p14="http://schemas.microsoft.com/office/powerpoint/2010/main" val="12442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7000" b="-57000"/>
          </a:stretch>
        </a:blipFill>
        <a:effectLst/>
      </p:bgPr>
    </p:bg>
    <p:spTree>
      <p:nvGrpSpPr>
        <p:cNvPr id="1" name=""/>
        <p:cNvGrpSpPr/>
        <p:nvPr/>
      </p:nvGrpSpPr>
      <p:grpSpPr>
        <a:xfrm>
          <a:off x="0" y="0"/>
          <a:ext cx="0" cy="0"/>
          <a:chOff x="0" y="0"/>
          <a:chExt cx="0" cy="0"/>
        </a:xfrm>
      </p:grpSpPr>
      <p:sp>
        <p:nvSpPr>
          <p:cNvPr id="2" name="TextBox 1"/>
          <p:cNvSpPr txBox="1"/>
          <p:nvPr/>
        </p:nvSpPr>
        <p:spPr>
          <a:xfrm>
            <a:off x="2671763" y="214313"/>
            <a:ext cx="8301037" cy="1200329"/>
          </a:xfrm>
          <a:prstGeom prst="rect">
            <a:avLst/>
          </a:prstGeom>
          <a:noFill/>
        </p:spPr>
        <p:txBody>
          <a:bodyPr wrap="square" rtlCol="0">
            <a:spAutoFit/>
          </a:bodyPr>
          <a:lstStyle/>
          <a:p>
            <a:r>
              <a:rPr lang="en-US" sz="7200" dirty="0">
                <a:highlight>
                  <a:srgbClr val="FFFF00"/>
                </a:highlight>
              </a:rPr>
              <a:t>Checkpoint Two</a:t>
            </a:r>
          </a:p>
        </p:txBody>
      </p:sp>
      <p:sp>
        <p:nvSpPr>
          <p:cNvPr id="3" name="TextBox 2"/>
          <p:cNvSpPr txBox="1"/>
          <p:nvPr/>
        </p:nvSpPr>
        <p:spPr>
          <a:xfrm>
            <a:off x="0" y="1254443"/>
            <a:ext cx="12192000" cy="5632311"/>
          </a:xfrm>
          <a:prstGeom prst="rect">
            <a:avLst/>
          </a:prstGeom>
          <a:noFill/>
        </p:spPr>
        <p:txBody>
          <a:bodyPr wrap="square" rtlCol="0">
            <a:spAutoFit/>
          </a:bodyPr>
          <a:lstStyle/>
          <a:p>
            <a:r>
              <a:rPr lang="en-US" sz="4000" dirty="0">
                <a:ln>
                  <a:solidFill>
                    <a:schemeClr val="tx1"/>
                  </a:solidFill>
                </a:ln>
                <a:solidFill>
                  <a:srgbClr val="FFFF00"/>
                </a:solidFill>
              </a:rPr>
              <a:t>	The central idea is that, the gravity on Mars is different to the gravity on Earth, and must meet requirements for reentry. We can confirm this by which that Taylor is 176 pounds on Earth, and is now 66.3 pounds on Mars. Another example is that, Bower was 220 pounds on Earth, but he is 82.9 pounds on Mars. Well, compared to the Earth, the gravity on Earth is stronger than Mars, therefore, humans are heavier on Earth than Mars.</a:t>
            </a:r>
          </a:p>
        </p:txBody>
      </p:sp>
    </p:spTree>
    <p:extLst>
      <p:ext uri="{BB962C8B-B14F-4D97-AF65-F5344CB8AC3E}">
        <p14:creationId xmlns:p14="http://schemas.microsoft.com/office/powerpoint/2010/main" val="59247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2" name="TextBox 1"/>
          <p:cNvSpPr txBox="1"/>
          <p:nvPr/>
        </p:nvSpPr>
        <p:spPr>
          <a:xfrm>
            <a:off x="2743200" y="185738"/>
            <a:ext cx="7258050" cy="1200329"/>
          </a:xfrm>
          <a:prstGeom prst="rect">
            <a:avLst/>
          </a:prstGeom>
          <a:noFill/>
        </p:spPr>
        <p:txBody>
          <a:bodyPr wrap="square" rtlCol="0">
            <a:spAutoFit/>
          </a:bodyPr>
          <a:lstStyle/>
          <a:p>
            <a:r>
              <a:rPr lang="en-US" sz="7200" dirty="0">
                <a:highlight>
                  <a:srgbClr val="FFFF00"/>
                </a:highlight>
              </a:rPr>
              <a:t>Checkpoint Three</a:t>
            </a:r>
          </a:p>
        </p:txBody>
      </p:sp>
      <p:sp>
        <p:nvSpPr>
          <p:cNvPr id="3" name="TextBox 2"/>
          <p:cNvSpPr txBox="1"/>
          <p:nvPr/>
        </p:nvSpPr>
        <p:spPr>
          <a:xfrm>
            <a:off x="376238" y="1957568"/>
            <a:ext cx="11815762" cy="5016758"/>
          </a:xfrm>
          <a:prstGeom prst="rect">
            <a:avLst/>
          </a:prstGeom>
          <a:noFill/>
        </p:spPr>
        <p:txBody>
          <a:bodyPr wrap="square" rtlCol="0">
            <a:spAutoFit/>
          </a:bodyPr>
          <a:lstStyle/>
          <a:p>
            <a:r>
              <a:rPr lang="en-US" sz="4000" dirty="0">
                <a:ln>
                  <a:solidFill>
                    <a:schemeClr val="tx1"/>
                  </a:solidFill>
                </a:ln>
                <a:solidFill>
                  <a:srgbClr val="FFFF00"/>
                </a:solidFill>
              </a:rPr>
              <a:t>	The body is designed to live on Earth, and when we go to space, the body starts to change. My evidence is that, when we go to space, the spine gets lengthened, and due to this, the astronauts get a little bit taller in space. But on Earth, the human body is adjusted to live on the Earth, and the result is, no change will happen to the human body on Earth.</a:t>
            </a:r>
          </a:p>
          <a:p>
            <a:endParaRPr lang="en-US" sz="4000" dirty="0">
              <a:ln>
                <a:solidFill>
                  <a:schemeClr val="tx1"/>
                </a:solidFill>
              </a:ln>
              <a:solidFill>
                <a:srgbClr val="FFFF00"/>
              </a:solidFill>
            </a:endParaRPr>
          </a:p>
        </p:txBody>
      </p:sp>
    </p:spTree>
    <p:extLst>
      <p:ext uri="{BB962C8B-B14F-4D97-AF65-F5344CB8AC3E}">
        <p14:creationId xmlns:p14="http://schemas.microsoft.com/office/powerpoint/2010/main" val="380413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extBox 1"/>
          <p:cNvSpPr txBox="1"/>
          <p:nvPr/>
        </p:nvSpPr>
        <p:spPr>
          <a:xfrm>
            <a:off x="2828925" y="0"/>
            <a:ext cx="6457950" cy="1200329"/>
          </a:xfrm>
          <a:prstGeom prst="rect">
            <a:avLst/>
          </a:prstGeom>
          <a:noFill/>
        </p:spPr>
        <p:txBody>
          <a:bodyPr wrap="square" rtlCol="0">
            <a:spAutoFit/>
          </a:bodyPr>
          <a:lstStyle/>
          <a:p>
            <a:r>
              <a:rPr lang="en-US" sz="7200" dirty="0">
                <a:highlight>
                  <a:srgbClr val="FFFF00"/>
                </a:highlight>
              </a:rPr>
              <a:t>Checkpoint Four</a:t>
            </a:r>
          </a:p>
        </p:txBody>
      </p:sp>
      <p:sp>
        <p:nvSpPr>
          <p:cNvPr id="3" name="TextBox 2"/>
          <p:cNvSpPr txBox="1"/>
          <p:nvPr/>
        </p:nvSpPr>
        <p:spPr>
          <a:xfrm>
            <a:off x="319087" y="3243262"/>
            <a:ext cx="11872913" cy="3970318"/>
          </a:xfrm>
          <a:prstGeom prst="rect">
            <a:avLst/>
          </a:prstGeom>
          <a:noFill/>
        </p:spPr>
        <p:txBody>
          <a:bodyPr wrap="square" rtlCol="0">
            <a:spAutoFit/>
          </a:bodyPr>
          <a:lstStyle/>
          <a:p>
            <a:r>
              <a:rPr lang="en-US" sz="3600" dirty="0">
                <a:ln>
                  <a:solidFill>
                    <a:schemeClr val="tx1"/>
                  </a:solidFill>
                </a:ln>
                <a:solidFill>
                  <a:srgbClr val="FFFF00"/>
                </a:solidFill>
              </a:rPr>
              <a:t>There is a tiny bit of water on Mars, the evidence of this is that, around 4 billion years ago, there was water on Mars’s surface, and now, the result of this was, the water on Mars is buried underneath the Martian surface. Another piece of evidence is, Curiosity’s SAM Instrument finds water on Mars. But on the other hand, the Earth is 70% water on the surface.</a:t>
            </a:r>
          </a:p>
          <a:p>
            <a:endParaRPr lang="en-US" sz="3600" dirty="0">
              <a:ln>
                <a:solidFill>
                  <a:schemeClr val="tx1"/>
                </a:solidFill>
              </a:ln>
              <a:solidFill>
                <a:srgbClr val="FFFF00"/>
              </a:solidFill>
            </a:endParaRPr>
          </a:p>
        </p:txBody>
      </p:sp>
    </p:spTree>
    <p:extLst>
      <p:ext uri="{BB962C8B-B14F-4D97-AF65-F5344CB8AC3E}">
        <p14:creationId xmlns:p14="http://schemas.microsoft.com/office/powerpoint/2010/main" val="230658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extBox 1"/>
          <p:cNvSpPr txBox="1"/>
          <p:nvPr/>
        </p:nvSpPr>
        <p:spPr>
          <a:xfrm>
            <a:off x="2928938" y="242888"/>
            <a:ext cx="6257925" cy="2308324"/>
          </a:xfrm>
          <a:prstGeom prst="rect">
            <a:avLst/>
          </a:prstGeom>
          <a:noFill/>
        </p:spPr>
        <p:txBody>
          <a:bodyPr wrap="square" rtlCol="0">
            <a:spAutoFit/>
          </a:bodyPr>
          <a:lstStyle/>
          <a:p>
            <a:r>
              <a:rPr lang="en-US" sz="7200" dirty="0">
                <a:highlight>
                  <a:srgbClr val="FFFF00"/>
                </a:highlight>
              </a:rPr>
              <a:t>Checkpoint Five</a:t>
            </a:r>
          </a:p>
          <a:p>
            <a:endParaRPr lang="en-US" sz="7200" dirty="0">
              <a:highlight>
                <a:srgbClr val="FFFF00"/>
              </a:highlight>
            </a:endParaRPr>
          </a:p>
        </p:txBody>
      </p:sp>
      <p:sp>
        <p:nvSpPr>
          <p:cNvPr id="3" name="TextBox 2"/>
          <p:cNvSpPr txBox="1"/>
          <p:nvPr/>
        </p:nvSpPr>
        <p:spPr>
          <a:xfrm>
            <a:off x="128587" y="2456795"/>
            <a:ext cx="11858625" cy="4401205"/>
          </a:xfrm>
          <a:prstGeom prst="rect">
            <a:avLst/>
          </a:prstGeom>
          <a:noFill/>
        </p:spPr>
        <p:txBody>
          <a:bodyPr wrap="square" rtlCol="0">
            <a:spAutoFit/>
          </a:bodyPr>
          <a:lstStyle/>
          <a:p>
            <a:r>
              <a:rPr lang="en-US" sz="4000" dirty="0">
                <a:ln>
                  <a:solidFill>
                    <a:schemeClr val="tx1"/>
                  </a:solidFill>
                </a:ln>
                <a:solidFill>
                  <a:srgbClr val="FFFF00"/>
                </a:solidFill>
              </a:rPr>
              <a:t>The astronauts have been collecting data about the daily temperature on Mars, and the data suggests that on Sol 10.4, the air temperature is -20</a:t>
            </a:r>
            <a:r>
              <a:rPr lang="en-US" sz="4000" b="1" dirty="0">
                <a:ln>
                  <a:solidFill>
                    <a:schemeClr val="tx1"/>
                  </a:solidFill>
                </a:ln>
                <a:solidFill>
                  <a:srgbClr val="FFFF00"/>
                </a:solidFill>
              </a:rPr>
              <a:t>°C, </a:t>
            </a:r>
            <a:r>
              <a:rPr lang="en-US" sz="4000" dirty="0">
                <a:ln>
                  <a:solidFill>
                    <a:schemeClr val="tx1"/>
                  </a:solidFill>
                </a:ln>
                <a:solidFill>
                  <a:srgbClr val="FFFF00"/>
                </a:solidFill>
              </a:rPr>
              <a:t> and the ground temperature is -40</a:t>
            </a:r>
            <a:r>
              <a:rPr lang="en-US" sz="4000" b="1" dirty="0">
                <a:ln>
                  <a:solidFill>
                    <a:schemeClr val="tx1"/>
                  </a:solidFill>
                </a:ln>
                <a:solidFill>
                  <a:srgbClr val="FFFF00"/>
                </a:solidFill>
              </a:rPr>
              <a:t>°C</a:t>
            </a:r>
            <a:r>
              <a:rPr lang="en-US" sz="4000" dirty="0">
                <a:ln>
                  <a:solidFill>
                    <a:schemeClr val="tx1"/>
                  </a:solidFill>
                </a:ln>
                <a:solidFill>
                  <a:srgbClr val="FFFF00"/>
                </a:solidFill>
              </a:rPr>
              <a:t>. There is totally a difference between Mars and Earth in temperature, the Earth is warmer than Mars.</a:t>
            </a:r>
          </a:p>
          <a:p>
            <a:endParaRPr lang="en-US" sz="4000" dirty="0">
              <a:ln>
                <a:solidFill>
                  <a:schemeClr val="tx1"/>
                </a:solidFill>
              </a:ln>
              <a:solidFill>
                <a:srgbClr val="FFFF00"/>
              </a:solidFill>
            </a:endParaRPr>
          </a:p>
        </p:txBody>
      </p:sp>
    </p:spTree>
    <p:extLst>
      <p:ext uri="{BB962C8B-B14F-4D97-AF65-F5344CB8AC3E}">
        <p14:creationId xmlns:p14="http://schemas.microsoft.com/office/powerpoint/2010/main" val="11887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extBox 1"/>
          <p:cNvSpPr txBox="1"/>
          <p:nvPr/>
        </p:nvSpPr>
        <p:spPr>
          <a:xfrm>
            <a:off x="3286126" y="200025"/>
            <a:ext cx="8486774" cy="1200329"/>
          </a:xfrm>
          <a:prstGeom prst="rect">
            <a:avLst/>
          </a:prstGeom>
          <a:noFill/>
        </p:spPr>
        <p:txBody>
          <a:bodyPr wrap="square" rtlCol="0">
            <a:spAutoFit/>
          </a:bodyPr>
          <a:lstStyle/>
          <a:p>
            <a:r>
              <a:rPr lang="en-US" sz="7200" dirty="0">
                <a:highlight>
                  <a:srgbClr val="FFFF00"/>
                </a:highlight>
              </a:rPr>
              <a:t>Checkpoint Six</a:t>
            </a:r>
          </a:p>
        </p:txBody>
      </p:sp>
      <p:sp>
        <p:nvSpPr>
          <p:cNvPr id="3" name="TextBox 2"/>
          <p:cNvSpPr txBox="1"/>
          <p:nvPr/>
        </p:nvSpPr>
        <p:spPr>
          <a:xfrm>
            <a:off x="1" y="1557338"/>
            <a:ext cx="12192000" cy="1815882"/>
          </a:xfrm>
          <a:prstGeom prst="rect">
            <a:avLst/>
          </a:prstGeom>
          <a:noFill/>
        </p:spPr>
        <p:txBody>
          <a:bodyPr wrap="square" rtlCol="0">
            <a:spAutoFit/>
          </a:bodyPr>
          <a:lstStyle/>
          <a:p>
            <a:r>
              <a:rPr lang="en-US" sz="2800" dirty="0">
                <a:ln>
                  <a:solidFill>
                    <a:schemeClr val="tx1"/>
                  </a:solidFill>
                </a:ln>
                <a:solidFill>
                  <a:srgbClr val="FFFF00"/>
                </a:solidFill>
              </a:rPr>
              <a:t>What is the difference between the Earth’s sunset and Mar’s sunset. What is so interesting about Mars’s sunset, is that, it is blue. This is so because blue light is more scattered around the atmosphere. But the sunsets on Earth is red, because there is more red light scattered around the atmosphere.</a:t>
            </a:r>
          </a:p>
        </p:txBody>
      </p:sp>
    </p:spTree>
    <p:extLst>
      <p:ext uri="{BB962C8B-B14F-4D97-AF65-F5344CB8AC3E}">
        <p14:creationId xmlns:p14="http://schemas.microsoft.com/office/powerpoint/2010/main" val="311110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85763" y="142875"/>
            <a:ext cx="11806237" cy="2862322"/>
          </a:xfrm>
          <a:prstGeom prst="rect">
            <a:avLst/>
          </a:prstGeom>
          <a:noFill/>
        </p:spPr>
        <p:txBody>
          <a:bodyPr wrap="square" rtlCol="0">
            <a:spAutoFit/>
          </a:bodyPr>
          <a:lstStyle/>
          <a:p>
            <a:r>
              <a:rPr lang="en-US" sz="3600" dirty="0">
                <a:ln>
                  <a:solidFill>
                    <a:schemeClr val="tx1"/>
                  </a:solidFill>
                </a:ln>
                <a:solidFill>
                  <a:srgbClr val="FFFF00"/>
                </a:solidFill>
              </a:rPr>
              <a:t>So, in our opinion, we should colonize Mars because Earth could expand out and find more materials and resources on Mars. But the thing is, we do not know if it is safe for our bodies or not, if there is any food or if metal or wood can withstand the climates of Mars. </a:t>
            </a:r>
          </a:p>
        </p:txBody>
      </p:sp>
    </p:spTree>
    <p:extLst>
      <p:ext uri="{BB962C8B-B14F-4D97-AF65-F5344CB8AC3E}">
        <p14:creationId xmlns:p14="http://schemas.microsoft.com/office/powerpoint/2010/main" val="1881845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287</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Mission Mars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Mars</dc:title>
  <dc:creator>Huynh, Quang</dc:creator>
  <cp:lastModifiedBy>Huynh, Quang</cp:lastModifiedBy>
  <cp:revision>2</cp:revision>
  <dcterms:created xsi:type="dcterms:W3CDTF">2017-05-25T23:25:39Z</dcterms:created>
  <dcterms:modified xsi:type="dcterms:W3CDTF">2017-05-26T21:48:15Z</dcterms:modified>
</cp:coreProperties>
</file>