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amp;ehk=Fz9I1i8EuWY0Jm3IYDJYMQ&amp;r=0&amp;pid=OfficeInsert"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ynh, Quang" userId="a6ac5431-fb28-46ba-876a-d42607d9fc5f" providerId="ADAL" clId="{C7CE98B5-FB16-41D5-ACB3-4D78670FD233}"/>
    <pc:docChg chg="custSel modSld">
      <pc:chgData name="Huynh, Quang" userId="a6ac5431-fb28-46ba-876a-d42607d9fc5f" providerId="ADAL" clId="{C7CE98B5-FB16-41D5-ACB3-4D78670FD233}" dt="2018-03-01T14:16:34.776" v="196" actId="20577"/>
      <pc:docMkLst>
        <pc:docMk/>
      </pc:docMkLst>
      <pc:sldChg chg="modSp">
        <pc:chgData name="Huynh, Quang" userId="a6ac5431-fb28-46ba-876a-d42607d9fc5f" providerId="ADAL" clId="{C7CE98B5-FB16-41D5-ACB3-4D78670FD233}" dt="2018-03-01T14:16:34.776" v="196" actId="20577"/>
        <pc:sldMkLst>
          <pc:docMk/>
          <pc:sldMk cId="1715419979" sldId="256"/>
        </pc:sldMkLst>
        <pc:spChg chg="mod">
          <ac:chgData name="Huynh, Quang" userId="a6ac5431-fb28-46ba-876a-d42607d9fc5f" providerId="ADAL" clId="{C7CE98B5-FB16-41D5-ACB3-4D78670FD233}" dt="2018-03-01T14:16:34.776" v="196" actId="20577"/>
          <ac:spMkLst>
            <pc:docMk/>
            <pc:sldMk cId="1715419979" sldId="256"/>
            <ac:spMk id="3" creationId="{B376896C-FA97-4646-9A2E-DF4A2EB8783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B4E3-F24A-4BF9-A4AA-D8CAB3BEF5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A68B5B-515F-4F06-9740-6FB18DC360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94D199-EC28-4F44-AA93-8C611840FB4A}"/>
              </a:ext>
            </a:extLst>
          </p:cNvPr>
          <p:cNvSpPr>
            <a:spLocks noGrp="1"/>
          </p:cNvSpPr>
          <p:nvPr>
            <p:ph type="dt" sz="half" idx="10"/>
          </p:nvPr>
        </p:nvSpPr>
        <p:spPr/>
        <p:txBody>
          <a:bodyPr/>
          <a:lstStyle/>
          <a:p>
            <a:fld id="{3589CFCE-A90F-4E72-8C6E-8F45B48F7061}" type="datetimeFigureOut">
              <a:rPr lang="en-US" smtClean="0"/>
              <a:t>3/1/2018</a:t>
            </a:fld>
            <a:endParaRPr lang="en-US"/>
          </a:p>
        </p:txBody>
      </p:sp>
      <p:sp>
        <p:nvSpPr>
          <p:cNvPr id="5" name="Footer Placeholder 4">
            <a:extLst>
              <a:ext uri="{FF2B5EF4-FFF2-40B4-BE49-F238E27FC236}">
                <a16:creationId xmlns:a16="http://schemas.microsoft.com/office/drawing/2014/main" id="{CEB2F6B1-5F0E-40B2-9D62-71DD630E6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D5E83B-A930-46C7-BF78-D9B300767E75}"/>
              </a:ext>
            </a:extLst>
          </p:cNvPr>
          <p:cNvSpPr>
            <a:spLocks noGrp="1"/>
          </p:cNvSpPr>
          <p:nvPr>
            <p:ph type="sldNum" sz="quarter" idx="12"/>
          </p:nvPr>
        </p:nvSpPr>
        <p:spPr/>
        <p:txBody>
          <a:bodyPr/>
          <a:lstStyle/>
          <a:p>
            <a:fld id="{961AD6E7-21A3-4CC3-B975-8D8CF2644E8D}" type="slidenum">
              <a:rPr lang="en-US" smtClean="0"/>
              <a:t>‹#›</a:t>
            </a:fld>
            <a:endParaRPr lang="en-US"/>
          </a:p>
        </p:txBody>
      </p:sp>
    </p:spTree>
    <p:extLst>
      <p:ext uri="{BB962C8B-B14F-4D97-AF65-F5344CB8AC3E}">
        <p14:creationId xmlns:p14="http://schemas.microsoft.com/office/powerpoint/2010/main" val="3644551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4AC4F-945F-412F-89E4-FC17900D8F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9DF7F1-5F86-4A06-B6CE-AA72C9167EC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F0FE51-C27B-4151-B1A9-A18B56B623AE}"/>
              </a:ext>
            </a:extLst>
          </p:cNvPr>
          <p:cNvSpPr>
            <a:spLocks noGrp="1"/>
          </p:cNvSpPr>
          <p:nvPr>
            <p:ph type="dt" sz="half" idx="10"/>
          </p:nvPr>
        </p:nvSpPr>
        <p:spPr/>
        <p:txBody>
          <a:bodyPr/>
          <a:lstStyle/>
          <a:p>
            <a:fld id="{3589CFCE-A90F-4E72-8C6E-8F45B48F7061}" type="datetimeFigureOut">
              <a:rPr lang="en-US" smtClean="0"/>
              <a:t>3/1/2018</a:t>
            </a:fld>
            <a:endParaRPr lang="en-US"/>
          </a:p>
        </p:txBody>
      </p:sp>
      <p:sp>
        <p:nvSpPr>
          <p:cNvPr id="5" name="Footer Placeholder 4">
            <a:extLst>
              <a:ext uri="{FF2B5EF4-FFF2-40B4-BE49-F238E27FC236}">
                <a16:creationId xmlns:a16="http://schemas.microsoft.com/office/drawing/2014/main" id="{A97CF225-B977-40D7-85AC-A7363226B1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13B58A-5C42-4925-9C65-6B52541E9AB3}"/>
              </a:ext>
            </a:extLst>
          </p:cNvPr>
          <p:cNvSpPr>
            <a:spLocks noGrp="1"/>
          </p:cNvSpPr>
          <p:nvPr>
            <p:ph type="sldNum" sz="quarter" idx="12"/>
          </p:nvPr>
        </p:nvSpPr>
        <p:spPr/>
        <p:txBody>
          <a:bodyPr/>
          <a:lstStyle/>
          <a:p>
            <a:fld id="{961AD6E7-21A3-4CC3-B975-8D8CF2644E8D}" type="slidenum">
              <a:rPr lang="en-US" smtClean="0"/>
              <a:t>‹#›</a:t>
            </a:fld>
            <a:endParaRPr lang="en-US"/>
          </a:p>
        </p:txBody>
      </p:sp>
    </p:spTree>
    <p:extLst>
      <p:ext uri="{BB962C8B-B14F-4D97-AF65-F5344CB8AC3E}">
        <p14:creationId xmlns:p14="http://schemas.microsoft.com/office/powerpoint/2010/main" val="2584803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FFACE5-1630-401E-9E44-0B79E48557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F0310F-0F4C-4CCF-9D05-CD555FD2E18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90AF1F-DCA3-4E73-9B00-4ABD18A40890}"/>
              </a:ext>
            </a:extLst>
          </p:cNvPr>
          <p:cNvSpPr>
            <a:spLocks noGrp="1"/>
          </p:cNvSpPr>
          <p:nvPr>
            <p:ph type="dt" sz="half" idx="10"/>
          </p:nvPr>
        </p:nvSpPr>
        <p:spPr/>
        <p:txBody>
          <a:bodyPr/>
          <a:lstStyle/>
          <a:p>
            <a:fld id="{3589CFCE-A90F-4E72-8C6E-8F45B48F7061}" type="datetimeFigureOut">
              <a:rPr lang="en-US" smtClean="0"/>
              <a:t>3/1/2018</a:t>
            </a:fld>
            <a:endParaRPr lang="en-US"/>
          </a:p>
        </p:txBody>
      </p:sp>
      <p:sp>
        <p:nvSpPr>
          <p:cNvPr id="5" name="Footer Placeholder 4">
            <a:extLst>
              <a:ext uri="{FF2B5EF4-FFF2-40B4-BE49-F238E27FC236}">
                <a16:creationId xmlns:a16="http://schemas.microsoft.com/office/drawing/2014/main" id="{4CB13805-764C-4AFF-ABEE-C3630B827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6D1B4A-AF33-436C-8327-5A8D38EF8C82}"/>
              </a:ext>
            </a:extLst>
          </p:cNvPr>
          <p:cNvSpPr>
            <a:spLocks noGrp="1"/>
          </p:cNvSpPr>
          <p:nvPr>
            <p:ph type="sldNum" sz="quarter" idx="12"/>
          </p:nvPr>
        </p:nvSpPr>
        <p:spPr/>
        <p:txBody>
          <a:bodyPr/>
          <a:lstStyle/>
          <a:p>
            <a:fld id="{961AD6E7-21A3-4CC3-B975-8D8CF2644E8D}" type="slidenum">
              <a:rPr lang="en-US" smtClean="0"/>
              <a:t>‹#›</a:t>
            </a:fld>
            <a:endParaRPr lang="en-US"/>
          </a:p>
        </p:txBody>
      </p:sp>
    </p:spTree>
    <p:extLst>
      <p:ext uri="{BB962C8B-B14F-4D97-AF65-F5344CB8AC3E}">
        <p14:creationId xmlns:p14="http://schemas.microsoft.com/office/powerpoint/2010/main" val="1734298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A6FC6-D2AF-4426-8F8A-7247951D84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916DEF-6BDE-47F0-83DF-085330F8DD5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1500A0-C5C3-42B1-912A-CB69AC171372}"/>
              </a:ext>
            </a:extLst>
          </p:cNvPr>
          <p:cNvSpPr>
            <a:spLocks noGrp="1"/>
          </p:cNvSpPr>
          <p:nvPr>
            <p:ph type="dt" sz="half" idx="10"/>
          </p:nvPr>
        </p:nvSpPr>
        <p:spPr/>
        <p:txBody>
          <a:bodyPr/>
          <a:lstStyle/>
          <a:p>
            <a:fld id="{3589CFCE-A90F-4E72-8C6E-8F45B48F7061}" type="datetimeFigureOut">
              <a:rPr lang="en-US" smtClean="0"/>
              <a:t>3/1/2018</a:t>
            </a:fld>
            <a:endParaRPr lang="en-US"/>
          </a:p>
        </p:txBody>
      </p:sp>
      <p:sp>
        <p:nvSpPr>
          <p:cNvPr id="5" name="Footer Placeholder 4">
            <a:extLst>
              <a:ext uri="{FF2B5EF4-FFF2-40B4-BE49-F238E27FC236}">
                <a16:creationId xmlns:a16="http://schemas.microsoft.com/office/drawing/2014/main" id="{453D1464-63EF-4D2C-9B1C-CA2E51E050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81DC29-41EF-419F-8910-E8D837E6E387}"/>
              </a:ext>
            </a:extLst>
          </p:cNvPr>
          <p:cNvSpPr>
            <a:spLocks noGrp="1"/>
          </p:cNvSpPr>
          <p:nvPr>
            <p:ph type="sldNum" sz="quarter" idx="12"/>
          </p:nvPr>
        </p:nvSpPr>
        <p:spPr/>
        <p:txBody>
          <a:bodyPr/>
          <a:lstStyle/>
          <a:p>
            <a:fld id="{961AD6E7-21A3-4CC3-B975-8D8CF2644E8D}" type="slidenum">
              <a:rPr lang="en-US" smtClean="0"/>
              <a:t>‹#›</a:t>
            </a:fld>
            <a:endParaRPr lang="en-US"/>
          </a:p>
        </p:txBody>
      </p:sp>
    </p:spTree>
    <p:extLst>
      <p:ext uri="{BB962C8B-B14F-4D97-AF65-F5344CB8AC3E}">
        <p14:creationId xmlns:p14="http://schemas.microsoft.com/office/powerpoint/2010/main" val="2461244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8B4A0-D003-43B8-8E47-2CB3B5ECF0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15DA70-22F1-48AC-B128-37CEC13F8C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F0E2D56-C469-438B-A25C-9FCC5ECD3BA2}"/>
              </a:ext>
            </a:extLst>
          </p:cNvPr>
          <p:cNvSpPr>
            <a:spLocks noGrp="1"/>
          </p:cNvSpPr>
          <p:nvPr>
            <p:ph type="dt" sz="half" idx="10"/>
          </p:nvPr>
        </p:nvSpPr>
        <p:spPr/>
        <p:txBody>
          <a:bodyPr/>
          <a:lstStyle/>
          <a:p>
            <a:fld id="{3589CFCE-A90F-4E72-8C6E-8F45B48F7061}" type="datetimeFigureOut">
              <a:rPr lang="en-US" smtClean="0"/>
              <a:t>3/1/2018</a:t>
            </a:fld>
            <a:endParaRPr lang="en-US"/>
          </a:p>
        </p:txBody>
      </p:sp>
      <p:sp>
        <p:nvSpPr>
          <p:cNvPr id="5" name="Footer Placeholder 4">
            <a:extLst>
              <a:ext uri="{FF2B5EF4-FFF2-40B4-BE49-F238E27FC236}">
                <a16:creationId xmlns:a16="http://schemas.microsoft.com/office/drawing/2014/main" id="{C9D67822-E498-4746-841B-1C76DAB7C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B8A892-291D-451A-88A3-53FDB0320FA4}"/>
              </a:ext>
            </a:extLst>
          </p:cNvPr>
          <p:cNvSpPr>
            <a:spLocks noGrp="1"/>
          </p:cNvSpPr>
          <p:nvPr>
            <p:ph type="sldNum" sz="quarter" idx="12"/>
          </p:nvPr>
        </p:nvSpPr>
        <p:spPr/>
        <p:txBody>
          <a:bodyPr/>
          <a:lstStyle/>
          <a:p>
            <a:fld id="{961AD6E7-21A3-4CC3-B975-8D8CF2644E8D}" type="slidenum">
              <a:rPr lang="en-US" smtClean="0"/>
              <a:t>‹#›</a:t>
            </a:fld>
            <a:endParaRPr lang="en-US"/>
          </a:p>
        </p:txBody>
      </p:sp>
    </p:spTree>
    <p:extLst>
      <p:ext uri="{BB962C8B-B14F-4D97-AF65-F5344CB8AC3E}">
        <p14:creationId xmlns:p14="http://schemas.microsoft.com/office/powerpoint/2010/main" val="1600748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D04F-7790-4480-9F48-5BA3C0B528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1822F5-3D35-4C65-95DE-03A3DA5E1B7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5AF77-4C84-4EAD-8785-3ECAABEFE89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ED6B29-E010-49AF-8668-96E37F85ECD9}"/>
              </a:ext>
            </a:extLst>
          </p:cNvPr>
          <p:cNvSpPr>
            <a:spLocks noGrp="1"/>
          </p:cNvSpPr>
          <p:nvPr>
            <p:ph type="dt" sz="half" idx="10"/>
          </p:nvPr>
        </p:nvSpPr>
        <p:spPr/>
        <p:txBody>
          <a:bodyPr/>
          <a:lstStyle/>
          <a:p>
            <a:fld id="{3589CFCE-A90F-4E72-8C6E-8F45B48F7061}" type="datetimeFigureOut">
              <a:rPr lang="en-US" smtClean="0"/>
              <a:t>3/1/2018</a:t>
            </a:fld>
            <a:endParaRPr lang="en-US"/>
          </a:p>
        </p:txBody>
      </p:sp>
      <p:sp>
        <p:nvSpPr>
          <p:cNvPr id="6" name="Footer Placeholder 5">
            <a:extLst>
              <a:ext uri="{FF2B5EF4-FFF2-40B4-BE49-F238E27FC236}">
                <a16:creationId xmlns:a16="http://schemas.microsoft.com/office/drawing/2014/main" id="{BF0314C1-58CB-4F9A-AE2D-B2EB6E28EC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666503-3E95-418C-BBE9-A13C683FBF99}"/>
              </a:ext>
            </a:extLst>
          </p:cNvPr>
          <p:cNvSpPr>
            <a:spLocks noGrp="1"/>
          </p:cNvSpPr>
          <p:nvPr>
            <p:ph type="sldNum" sz="quarter" idx="12"/>
          </p:nvPr>
        </p:nvSpPr>
        <p:spPr/>
        <p:txBody>
          <a:bodyPr/>
          <a:lstStyle/>
          <a:p>
            <a:fld id="{961AD6E7-21A3-4CC3-B975-8D8CF2644E8D}" type="slidenum">
              <a:rPr lang="en-US" smtClean="0"/>
              <a:t>‹#›</a:t>
            </a:fld>
            <a:endParaRPr lang="en-US"/>
          </a:p>
        </p:txBody>
      </p:sp>
    </p:spTree>
    <p:extLst>
      <p:ext uri="{BB962C8B-B14F-4D97-AF65-F5344CB8AC3E}">
        <p14:creationId xmlns:p14="http://schemas.microsoft.com/office/powerpoint/2010/main" val="4038451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99671-776E-483A-8B2B-D133D7FCAE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58C2F0-D0D9-470D-949E-612AEF910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9D8F7F4-26DE-4995-8CA5-DABFCFE87B8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1C83AA-DF59-4A91-AA44-1882D60BED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C8C8870-C30B-469F-A167-B9E3B08A08E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FD2483-A29E-478B-B5AB-9B02EC38298F}"/>
              </a:ext>
            </a:extLst>
          </p:cNvPr>
          <p:cNvSpPr>
            <a:spLocks noGrp="1"/>
          </p:cNvSpPr>
          <p:nvPr>
            <p:ph type="dt" sz="half" idx="10"/>
          </p:nvPr>
        </p:nvSpPr>
        <p:spPr/>
        <p:txBody>
          <a:bodyPr/>
          <a:lstStyle/>
          <a:p>
            <a:fld id="{3589CFCE-A90F-4E72-8C6E-8F45B48F7061}" type="datetimeFigureOut">
              <a:rPr lang="en-US" smtClean="0"/>
              <a:t>3/1/2018</a:t>
            </a:fld>
            <a:endParaRPr lang="en-US"/>
          </a:p>
        </p:txBody>
      </p:sp>
      <p:sp>
        <p:nvSpPr>
          <p:cNvPr id="8" name="Footer Placeholder 7">
            <a:extLst>
              <a:ext uri="{FF2B5EF4-FFF2-40B4-BE49-F238E27FC236}">
                <a16:creationId xmlns:a16="http://schemas.microsoft.com/office/drawing/2014/main" id="{BA14E8CD-2D06-4DA5-869A-5880426B5C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2FD50C-5921-40AD-B335-DFA5C27018F5}"/>
              </a:ext>
            </a:extLst>
          </p:cNvPr>
          <p:cNvSpPr>
            <a:spLocks noGrp="1"/>
          </p:cNvSpPr>
          <p:nvPr>
            <p:ph type="sldNum" sz="quarter" idx="12"/>
          </p:nvPr>
        </p:nvSpPr>
        <p:spPr/>
        <p:txBody>
          <a:bodyPr/>
          <a:lstStyle/>
          <a:p>
            <a:fld id="{961AD6E7-21A3-4CC3-B975-8D8CF2644E8D}" type="slidenum">
              <a:rPr lang="en-US" smtClean="0"/>
              <a:t>‹#›</a:t>
            </a:fld>
            <a:endParaRPr lang="en-US"/>
          </a:p>
        </p:txBody>
      </p:sp>
    </p:spTree>
    <p:extLst>
      <p:ext uri="{BB962C8B-B14F-4D97-AF65-F5344CB8AC3E}">
        <p14:creationId xmlns:p14="http://schemas.microsoft.com/office/powerpoint/2010/main" val="253158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A52AD-6367-404E-AC8F-376E337CA6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4B5CB8-5C62-4E31-831D-3BE31AFD997E}"/>
              </a:ext>
            </a:extLst>
          </p:cNvPr>
          <p:cNvSpPr>
            <a:spLocks noGrp="1"/>
          </p:cNvSpPr>
          <p:nvPr>
            <p:ph type="dt" sz="half" idx="10"/>
          </p:nvPr>
        </p:nvSpPr>
        <p:spPr/>
        <p:txBody>
          <a:bodyPr/>
          <a:lstStyle/>
          <a:p>
            <a:fld id="{3589CFCE-A90F-4E72-8C6E-8F45B48F7061}" type="datetimeFigureOut">
              <a:rPr lang="en-US" smtClean="0"/>
              <a:t>3/1/2018</a:t>
            </a:fld>
            <a:endParaRPr lang="en-US"/>
          </a:p>
        </p:txBody>
      </p:sp>
      <p:sp>
        <p:nvSpPr>
          <p:cNvPr id="4" name="Footer Placeholder 3">
            <a:extLst>
              <a:ext uri="{FF2B5EF4-FFF2-40B4-BE49-F238E27FC236}">
                <a16:creationId xmlns:a16="http://schemas.microsoft.com/office/drawing/2014/main" id="{E2AD4425-9FF9-43F1-BBB8-7366FEE5BF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1E3F62-DAFB-4E5F-AA37-8B74DA2C7072}"/>
              </a:ext>
            </a:extLst>
          </p:cNvPr>
          <p:cNvSpPr>
            <a:spLocks noGrp="1"/>
          </p:cNvSpPr>
          <p:nvPr>
            <p:ph type="sldNum" sz="quarter" idx="12"/>
          </p:nvPr>
        </p:nvSpPr>
        <p:spPr/>
        <p:txBody>
          <a:bodyPr/>
          <a:lstStyle/>
          <a:p>
            <a:fld id="{961AD6E7-21A3-4CC3-B975-8D8CF2644E8D}" type="slidenum">
              <a:rPr lang="en-US" smtClean="0"/>
              <a:t>‹#›</a:t>
            </a:fld>
            <a:endParaRPr lang="en-US"/>
          </a:p>
        </p:txBody>
      </p:sp>
    </p:spTree>
    <p:extLst>
      <p:ext uri="{BB962C8B-B14F-4D97-AF65-F5344CB8AC3E}">
        <p14:creationId xmlns:p14="http://schemas.microsoft.com/office/powerpoint/2010/main" val="925116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174E68-BB05-43A9-9FC2-62D0489071D0}"/>
              </a:ext>
            </a:extLst>
          </p:cNvPr>
          <p:cNvSpPr>
            <a:spLocks noGrp="1"/>
          </p:cNvSpPr>
          <p:nvPr>
            <p:ph type="dt" sz="half" idx="10"/>
          </p:nvPr>
        </p:nvSpPr>
        <p:spPr/>
        <p:txBody>
          <a:bodyPr/>
          <a:lstStyle/>
          <a:p>
            <a:fld id="{3589CFCE-A90F-4E72-8C6E-8F45B48F7061}" type="datetimeFigureOut">
              <a:rPr lang="en-US" smtClean="0"/>
              <a:t>3/1/2018</a:t>
            </a:fld>
            <a:endParaRPr lang="en-US"/>
          </a:p>
        </p:txBody>
      </p:sp>
      <p:sp>
        <p:nvSpPr>
          <p:cNvPr id="3" name="Footer Placeholder 2">
            <a:extLst>
              <a:ext uri="{FF2B5EF4-FFF2-40B4-BE49-F238E27FC236}">
                <a16:creationId xmlns:a16="http://schemas.microsoft.com/office/drawing/2014/main" id="{9736ECEE-0625-4546-B575-A6D25BBC35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C04710-099E-478C-8014-2FA680DF72D7}"/>
              </a:ext>
            </a:extLst>
          </p:cNvPr>
          <p:cNvSpPr>
            <a:spLocks noGrp="1"/>
          </p:cNvSpPr>
          <p:nvPr>
            <p:ph type="sldNum" sz="quarter" idx="12"/>
          </p:nvPr>
        </p:nvSpPr>
        <p:spPr/>
        <p:txBody>
          <a:bodyPr/>
          <a:lstStyle/>
          <a:p>
            <a:fld id="{961AD6E7-21A3-4CC3-B975-8D8CF2644E8D}" type="slidenum">
              <a:rPr lang="en-US" smtClean="0"/>
              <a:t>‹#›</a:t>
            </a:fld>
            <a:endParaRPr lang="en-US"/>
          </a:p>
        </p:txBody>
      </p:sp>
    </p:spTree>
    <p:extLst>
      <p:ext uri="{BB962C8B-B14F-4D97-AF65-F5344CB8AC3E}">
        <p14:creationId xmlns:p14="http://schemas.microsoft.com/office/powerpoint/2010/main" val="1823984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3374E-632F-48A7-81C6-00E8FAE7B3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1F24F4-DFC7-443A-BC74-4FB364E04D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38CDB6-2C6E-4975-B772-2A6B32D08A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D85EE4-2F8C-4EC2-97BA-48C181147364}"/>
              </a:ext>
            </a:extLst>
          </p:cNvPr>
          <p:cNvSpPr>
            <a:spLocks noGrp="1"/>
          </p:cNvSpPr>
          <p:nvPr>
            <p:ph type="dt" sz="half" idx="10"/>
          </p:nvPr>
        </p:nvSpPr>
        <p:spPr/>
        <p:txBody>
          <a:bodyPr/>
          <a:lstStyle/>
          <a:p>
            <a:fld id="{3589CFCE-A90F-4E72-8C6E-8F45B48F7061}" type="datetimeFigureOut">
              <a:rPr lang="en-US" smtClean="0"/>
              <a:t>3/1/2018</a:t>
            </a:fld>
            <a:endParaRPr lang="en-US"/>
          </a:p>
        </p:txBody>
      </p:sp>
      <p:sp>
        <p:nvSpPr>
          <p:cNvPr id="6" name="Footer Placeholder 5">
            <a:extLst>
              <a:ext uri="{FF2B5EF4-FFF2-40B4-BE49-F238E27FC236}">
                <a16:creationId xmlns:a16="http://schemas.microsoft.com/office/drawing/2014/main" id="{97836102-3BAC-4E58-B8EA-7A2D0461C9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C46DC7-34FD-447F-8CCC-84EAE5E83C62}"/>
              </a:ext>
            </a:extLst>
          </p:cNvPr>
          <p:cNvSpPr>
            <a:spLocks noGrp="1"/>
          </p:cNvSpPr>
          <p:nvPr>
            <p:ph type="sldNum" sz="quarter" idx="12"/>
          </p:nvPr>
        </p:nvSpPr>
        <p:spPr/>
        <p:txBody>
          <a:bodyPr/>
          <a:lstStyle/>
          <a:p>
            <a:fld id="{961AD6E7-21A3-4CC3-B975-8D8CF2644E8D}" type="slidenum">
              <a:rPr lang="en-US" smtClean="0"/>
              <a:t>‹#›</a:t>
            </a:fld>
            <a:endParaRPr lang="en-US"/>
          </a:p>
        </p:txBody>
      </p:sp>
    </p:spTree>
    <p:extLst>
      <p:ext uri="{BB962C8B-B14F-4D97-AF65-F5344CB8AC3E}">
        <p14:creationId xmlns:p14="http://schemas.microsoft.com/office/powerpoint/2010/main" val="213430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3E92F-1A59-4722-89CF-D2CA1405A2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9EB9DF-4333-44AD-B1C5-C161EAA081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C83059-BB4A-4FBF-81B5-1DF53CF313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31D1EC-AB70-4F0D-B20B-0E4E29784E5C}"/>
              </a:ext>
            </a:extLst>
          </p:cNvPr>
          <p:cNvSpPr>
            <a:spLocks noGrp="1"/>
          </p:cNvSpPr>
          <p:nvPr>
            <p:ph type="dt" sz="half" idx="10"/>
          </p:nvPr>
        </p:nvSpPr>
        <p:spPr/>
        <p:txBody>
          <a:bodyPr/>
          <a:lstStyle/>
          <a:p>
            <a:fld id="{3589CFCE-A90F-4E72-8C6E-8F45B48F7061}" type="datetimeFigureOut">
              <a:rPr lang="en-US" smtClean="0"/>
              <a:t>3/1/2018</a:t>
            </a:fld>
            <a:endParaRPr lang="en-US"/>
          </a:p>
        </p:txBody>
      </p:sp>
      <p:sp>
        <p:nvSpPr>
          <p:cNvPr id="6" name="Footer Placeholder 5">
            <a:extLst>
              <a:ext uri="{FF2B5EF4-FFF2-40B4-BE49-F238E27FC236}">
                <a16:creationId xmlns:a16="http://schemas.microsoft.com/office/drawing/2014/main" id="{160C09DC-5046-4F1A-9936-90965782BC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1BD3A-3676-4945-86F6-3B0655E3E70D}"/>
              </a:ext>
            </a:extLst>
          </p:cNvPr>
          <p:cNvSpPr>
            <a:spLocks noGrp="1"/>
          </p:cNvSpPr>
          <p:nvPr>
            <p:ph type="sldNum" sz="quarter" idx="12"/>
          </p:nvPr>
        </p:nvSpPr>
        <p:spPr/>
        <p:txBody>
          <a:bodyPr/>
          <a:lstStyle/>
          <a:p>
            <a:fld id="{961AD6E7-21A3-4CC3-B975-8D8CF2644E8D}" type="slidenum">
              <a:rPr lang="en-US" smtClean="0"/>
              <a:t>‹#›</a:t>
            </a:fld>
            <a:endParaRPr lang="en-US"/>
          </a:p>
        </p:txBody>
      </p:sp>
    </p:spTree>
    <p:extLst>
      <p:ext uri="{BB962C8B-B14F-4D97-AF65-F5344CB8AC3E}">
        <p14:creationId xmlns:p14="http://schemas.microsoft.com/office/powerpoint/2010/main" val="29481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F0DBD5-BBD5-4D82-BF00-9877B8D792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8B6F9B-BC95-4374-8072-F638D498CA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23F545-DD50-44BD-96C8-243264A3F8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89CFCE-A90F-4E72-8C6E-8F45B48F7061}" type="datetimeFigureOut">
              <a:rPr lang="en-US" smtClean="0"/>
              <a:t>3/1/2018</a:t>
            </a:fld>
            <a:endParaRPr lang="en-US"/>
          </a:p>
        </p:txBody>
      </p:sp>
      <p:sp>
        <p:nvSpPr>
          <p:cNvPr id="5" name="Footer Placeholder 4">
            <a:extLst>
              <a:ext uri="{FF2B5EF4-FFF2-40B4-BE49-F238E27FC236}">
                <a16:creationId xmlns:a16="http://schemas.microsoft.com/office/drawing/2014/main" id="{31900C6E-5606-49D9-A3CC-38DD1BBAAF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1AE8C1-DC78-4761-A36E-7BF0BF118D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1AD6E7-21A3-4CC3-B975-8D8CF2644E8D}" type="slidenum">
              <a:rPr lang="en-US" smtClean="0"/>
              <a:t>‹#›</a:t>
            </a:fld>
            <a:endParaRPr lang="en-US"/>
          </a:p>
        </p:txBody>
      </p:sp>
    </p:spTree>
    <p:extLst>
      <p:ext uri="{BB962C8B-B14F-4D97-AF65-F5344CB8AC3E}">
        <p14:creationId xmlns:p14="http://schemas.microsoft.com/office/powerpoint/2010/main" val="3609187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isnaps.blogspot.com/2010/09/happy-ganesh-chaturthi.html" TargetMode="External"/><Relationship Id="rId2" Type="http://schemas.openxmlformats.org/officeDocument/2006/relationships/image" Target="../media/image1.gif&amp;ehk=Fz9I1i8EuWY0Jm3IYDJYMQ&amp;r=0&amp;pid=OfficeInsert"/><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3200-94C7-44D5-AD67-BB035C8DA0AA}"/>
              </a:ext>
            </a:extLst>
          </p:cNvPr>
          <p:cNvSpPr>
            <a:spLocks noGrp="1"/>
          </p:cNvSpPr>
          <p:nvPr>
            <p:ph type="ctrTitle"/>
          </p:nvPr>
        </p:nvSpPr>
        <p:spPr>
          <a:xfrm>
            <a:off x="1524000" y="399245"/>
            <a:ext cx="9144000" cy="972825"/>
          </a:xfrm>
        </p:spPr>
        <p:txBody>
          <a:bodyPr>
            <a:normAutofit fontScale="90000"/>
          </a:bodyPr>
          <a:lstStyle/>
          <a:p>
            <a:r>
              <a:rPr lang="en-US" dirty="0"/>
              <a:t>Ganesh</a:t>
            </a:r>
            <a:br>
              <a:rPr lang="en-US" dirty="0"/>
            </a:br>
            <a:r>
              <a:rPr lang="en-US" sz="2200" dirty="0"/>
              <a:t>Quang Huynh</a:t>
            </a:r>
          </a:p>
        </p:txBody>
      </p:sp>
      <p:sp>
        <p:nvSpPr>
          <p:cNvPr id="3" name="Subtitle 2">
            <a:extLst>
              <a:ext uri="{FF2B5EF4-FFF2-40B4-BE49-F238E27FC236}">
                <a16:creationId xmlns:a16="http://schemas.microsoft.com/office/drawing/2014/main" id="{B376896C-FA97-4646-9A2E-DF4A2EB87831}"/>
              </a:ext>
            </a:extLst>
          </p:cNvPr>
          <p:cNvSpPr>
            <a:spLocks noGrp="1"/>
          </p:cNvSpPr>
          <p:nvPr>
            <p:ph type="subTitle" idx="1"/>
          </p:nvPr>
        </p:nvSpPr>
        <p:spPr>
          <a:xfrm>
            <a:off x="1524000" y="1708844"/>
            <a:ext cx="9144000" cy="1655762"/>
          </a:xfrm>
        </p:spPr>
        <p:txBody>
          <a:bodyPr>
            <a:normAutofit lnSpcReduction="10000"/>
          </a:bodyPr>
          <a:lstStyle/>
          <a:p>
            <a:r>
              <a:rPr lang="en-US" dirty="0"/>
              <a:t>	Ganesh is a god of success and good luck. It is told that if you worship Ganesh, you can remove all of your difficulties and obstacles. Also, Ganesh is the son of Shiva and Parvati. Ganesh is also very popular and one of the most worshipped gods in the world. People generally worship Ganesh before making an </a:t>
            </a:r>
            <a:r>
              <a:rPr lang="en-US"/>
              <a:t>important decision.</a:t>
            </a:r>
            <a:endParaRPr lang="en-US" dirty="0"/>
          </a:p>
        </p:txBody>
      </p:sp>
      <p:pic>
        <p:nvPicPr>
          <p:cNvPr id="5" name="Picture 4">
            <a:extLst>
              <a:ext uri="{FF2B5EF4-FFF2-40B4-BE49-F238E27FC236}">
                <a16:creationId xmlns:a16="http://schemas.microsoft.com/office/drawing/2014/main" id="{AC1EAC78-F48C-4180-A1DA-D21814ED222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102750" y="3279862"/>
            <a:ext cx="2925128" cy="3578138"/>
          </a:xfrm>
          <a:prstGeom prst="rect">
            <a:avLst/>
          </a:prstGeom>
        </p:spPr>
      </p:pic>
    </p:spTree>
    <p:extLst>
      <p:ext uri="{BB962C8B-B14F-4D97-AF65-F5344CB8AC3E}">
        <p14:creationId xmlns:p14="http://schemas.microsoft.com/office/powerpoint/2010/main" val="1715419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Words>
  <Application>Microsoft Office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Ganesh Quang Huynh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Ganesh Quang Huynh</dc:title>
  <dc:creator>Huynh, Quang</dc:creator>
  <cp:lastModifiedBy>Huynh, Quang</cp:lastModifiedBy>
  <cp:revision>1</cp:revision>
  <dcterms:created xsi:type="dcterms:W3CDTF">2018-03-01T14:09:52Z</dcterms:created>
  <dcterms:modified xsi:type="dcterms:W3CDTF">2018-03-01T14:16:35Z</dcterms:modified>
</cp:coreProperties>
</file>