
<file path=[Content_Types].xml><?xml version="1.0" encoding="utf-8"?>
<Types xmlns="http://schemas.openxmlformats.org/package/2006/content-types">
  <Default Extension="png" ContentType="image/png"/>
  <Default Extension="svg" ContentType="image/svg+xml"/>
  <Default Extension="png&amp;ehk=wwASK8HIPZG" ContentType="image/png"/>
  <Default Extension="jpeg" ContentType="image/jpeg"/>
  <Default Extension="rels" ContentType="application/vnd.openxmlformats-package.relationships+xml"/>
  <Default Extension="xml" ContentType="application/xml"/>
  <Default Extension="jpg&amp;ehk=3mFS45GW" ContentType="image/jpeg"/>
  <Default Extension="gif&amp;ehk=HcatlzGay3r1KiMKbfxMHg&amp;r=0&amp;pid=OfficeInsert"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84"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g Huynh" userId="a6ac5431-fb28-46ba-876a-d42607d9fc5f" providerId="ADAL" clId="{E312BBED-F832-453B-8ED3-CF137589390A}"/>
    <pc:docChg chg="custSel modSld sldOrd">
      <pc:chgData name="Quang Huynh" userId="a6ac5431-fb28-46ba-876a-d42607d9fc5f" providerId="ADAL" clId="{E312BBED-F832-453B-8ED3-CF137589390A}" dt="2018-05-11T16:06:02.417" v="309" actId="20577"/>
      <pc:docMkLst>
        <pc:docMk/>
      </pc:docMkLst>
      <pc:sldChg chg="modNotesTx">
        <pc:chgData name="Quang Huynh" userId="a6ac5431-fb28-46ba-876a-d42607d9fc5f" providerId="ADAL" clId="{E312BBED-F832-453B-8ED3-CF137589390A}" dt="2018-05-11T16:01:15.977" v="14" actId="20577"/>
        <pc:sldMkLst>
          <pc:docMk/>
          <pc:sldMk cId="3522322962" sldId="256"/>
        </pc:sldMkLst>
      </pc:sldChg>
      <pc:sldChg chg="modNotesTx">
        <pc:chgData name="Quang Huynh" userId="a6ac5431-fb28-46ba-876a-d42607d9fc5f" providerId="ADAL" clId="{E312BBED-F832-453B-8ED3-CF137589390A}" dt="2018-05-11T16:01:21.167" v="21" actId="20577"/>
        <pc:sldMkLst>
          <pc:docMk/>
          <pc:sldMk cId="4257689973" sldId="257"/>
        </pc:sldMkLst>
      </pc:sldChg>
      <pc:sldChg chg="modNotesTx">
        <pc:chgData name="Quang Huynh" userId="a6ac5431-fb28-46ba-876a-d42607d9fc5f" providerId="ADAL" clId="{E312BBED-F832-453B-8ED3-CF137589390A}" dt="2018-05-11T16:05:43.668" v="297" actId="20577"/>
        <pc:sldMkLst>
          <pc:docMk/>
          <pc:sldMk cId="1829513263" sldId="258"/>
        </pc:sldMkLst>
      </pc:sldChg>
      <pc:sldChg chg="ord modNotesTx">
        <pc:chgData name="Quang Huynh" userId="a6ac5431-fb28-46ba-876a-d42607d9fc5f" providerId="ADAL" clId="{E312BBED-F832-453B-8ED3-CF137589390A}" dt="2018-05-11T16:05:24.950" v="284"/>
        <pc:sldMkLst>
          <pc:docMk/>
          <pc:sldMk cId="2436259615" sldId="259"/>
        </pc:sldMkLst>
      </pc:sldChg>
      <pc:sldChg chg="modNotesTx">
        <pc:chgData name="Quang Huynh" userId="a6ac5431-fb28-46ba-876a-d42607d9fc5f" providerId="ADAL" clId="{E312BBED-F832-453B-8ED3-CF137589390A}" dt="2018-05-11T16:04:49.770" v="283" actId="20577"/>
        <pc:sldMkLst>
          <pc:docMk/>
          <pc:sldMk cId="4072606966" sldId="260"/>
        </pc:sldMkLst>
      </pc:sldChg>
      <pc:sldChg chg="ord modNotesTx">
        <pc:chgData name="Quang Huynh" userId="a6ac5431-fb28-46ba-876a-d42607d9fc5f" providerId="ADAL" clId="{E312BBED-F832-453B-8ED3-CF137589390A}" dt="2018-05-11T16:01:35.964" v="54" actId="20577"/>
        <pc:sldMkLst>
          <pc:docMk/>
          <pc:sldMk cId="214829280" sldId="261"/>
        </pc:sldMkLst>
      </pc:sldChg>
      <pc:sldChg chg="ord modNotesTx">
        <pc:chgData name="Quang Huynh" userId="a6ac5431-fb28-46ba-876a-d42607d9fc5f" providerId="ADAL" clId="{E312BBED-F832-453B-8ED3-CF137589390A}" dt="2018-05-11T16:01:53.578" v="74" actId="20577"/>
        <pc:sldMkLst>
          <pc:docMk/>
          <pc:sldMk cId="4044829690" sldId="262"/>
        </pc:sldMkLst>
      </pc:sldChg>
      <pc:sldChg chg="modNotesTx">
        <pc:chgData name="Quang Huynh" userId="a6ac5431-fb28-46ba-876a-d42607d9fc5f" providerId="ADAL" clId="{E312BBED-F832-453B-8ED3-CF137589390A}" dt="2018-05-11T16:06:02.417" v="309" actId="20577"/>
        <pc:sldMkLst>
          <pc:docMk/>
          <pc:sldMk cId="671420075" sldId="263"/>
        </pc:sldMkLst>
      </pc:sldChg>
    </pc:docChg>
  </pc:docChgLst>
  <pc:docChgLst>
    <pc:chgData name="Huynh, Quang" userId="a6ac5431-fb28-46ba-876a-d42607d9fc5f" providerId="ADAL" clId="{E312BBED-F832-453B-8ED3-CF137589390A}"/>
    <pc:docChg chg="undo redo custSel addSld delSld modSld">
      <pc:chgData name="Huynh, Quang" userId="a6ac5431-fb28-46ba-876a-d42607d9fc5f" providerId="ADAL" clId="{E312BBED-F832-453B-8ED3-CF137589390A}" dt="2018-05-09T16:16:08.121" v="5987" actId="13926"/>
      <pc:docMkLst>
        <pc:docMk/>
      </pc:docMkLst>
      <pc:sldChg chg="modSp">
        <pc:chgData name="Huynh, Quang" userId="a6ac5431-fb28-46ba-876a-d42607d9fc5f" providerId="ADAL" clId="{E312BBED-F832-453B-8ED3-CF137589390A}" dt="2018-05-08T01:38:04.323" v="4944" actId="114"/>
        <pc:sldMkLst>
          <pc:docMk/>
          <pc:sldMk cId="3522322962" sldId="256"/>
        </pc:sldMkLst>
        <pc:spChg chg="mod">
          <ac:chgData name="Huynh, Quang" userId="a6ac5431-fb28-46ba-876a-d42607d9fc5f" providerId="ADAL" clId="{E312BBED-F832-453B-8ED3-CF137589390A}" dt="2018-05-08T01:38:04.323" v="4944" actId="114"/>
          <ac:spMkLst>
            <pc:docMk/>
            <pc:sldMk cId="3522322962" sldId="256"/>
            <ac:spMk id="2" creationId="{A78E2166-8F28-42EE-BB9B-30A3F96D3E86}"/>
          </ac:spMkLst>
        </pc:spChg>
      </pc:sldChg>
      <pc:sldChg chg="modSp">
        <pc:chgData name="Huynh, Quang" userId="a6ac5431-fb28-46ba-876a-d42607d9fc5f" providerId="ADAL" clId="{E312BBED-F832-453B-8ED3-CF137589390A}" dt="2018-05-08T00:48:22.065" v="698" actId="1076"/>
        <pc:sldMkLst>
          <pc:docMk/>
          <pc:sldMk cId="4257689973" sldId="257"/>
        </pc:sldMkLst>
        <pc:spChg chg="mod">
          <ac:chgData name="Huynh, Quang" userId="a6ac5431-fb28-46ba-876a-d42607d9fc5f" providerId="ADAL" clId="{E312BBED-F832-453B-8ED3-CF137589390A}" dt="2018-05-08T00:48:22.065" v="698" actId="1076"/>
          <ac:spMkLst>
            <pc:docMk/>
            <pc:sldMk cId="4257689973" sldId="257"/>
            <ac:spMk id="2" creationId="{96817DEB-9CD2-4F84-93A1-65CB51D0E5DC}"/>
          </ac:spMkLst>
        </pc:spChg>
      </pc:sldChg>
      <pc:sldChg chg="addSp delSp modSp add mod setBg setClrOvrMap">
        <pc:chgData name="Huynh, Quang" userId="a6ac5431-fb28-46ba-876a-d42607d9fc5f" providerId="ADAL" clId="{E312BBED-F832-453B-8ED3-CF137589390A}" dt="2018-05-08T00:49:04.424" v="720" actId="13926"/>
        <pc:sldMkLst>
          <pc:docMk/>
          <pc:sldMk cId="1829513263" sldId="258"/>
        </pc:sldMkLst>
        <pc:spChg chg="mod">
          <ac:chgData name="Huynh, Quang" userId="a6ac5431-fb28-46ba-876a-d42607d9fc5f" providerId="ADAL" clId="{E312BBED-F832-453B-8ED3-CF137589390A}" dt="2018-05-08T00:48:58.937" v="719" actId="403"/>
          <ac:spMkLst>
            <pc:docMk/>
            <pc:sldMk cId="1829513263" sldId="258"/>
            <ac:spMk id="2" creationId="{8BD599C7-F3BC-4122-9CBD-48AB80BF06A2}"/>
          </ac:spMkLst>
        </pc:spChg>
        <pc:spChg chg="mod">
          <ac:chgData name="Huynh, Quang" userId="a6ac5431-fb28-46ba-876a-d42607d9fc5f" providerId="ADAL" clId="{E312BBED-F832-453B-8ED3-CF137589390A}" dt="2018-05-08T00:49:04.424" v="720" actId="13926"/>
          <ac:spMkLst>
            <pc:docMk/>
            <pc:sldMk cId="1829513263" sldId="258"/>
            <ac:spMk id="3" creationId="{9A9FF3DB-0487-4425-A13C-D901D89C578C}"/>
          </ac:spMkLst>
        </pc:spChg>
        <pc:spChg chg="add del">
          <ac:chgData name="Huynh, Quang" userId="a6ac5431-fb28-46ba-876a-d42607d9fc5f" providerId="ADAL" clId="{E312BBED-F832-453B-8ED3-CF137589390A}" dt="2018-05-08T00:48:43.233" v="703" actId="26606"/>
          <ac:spMkLst>
            <pc:docMk/>
            <pc:sldMk cId="1829513263" sldId="258"/>
            <ac:spMk id="13" creationId="{053FB2EE-284F-4C87-AB3D-BBF87A9FAB97}"/>
          </ac:spMkLst>
        </pc:spChg>
        <pc:grpChg chg="add del">
          <ac:chgData name="Huynh, Quang" userId="a6ac5431-fb28-46ba-876a-d42607d9fc5f" providerId="ADAL" clId="{E312BBED-F832-453B-8ED3-CF137589390A}" dt="2018-05-08T00:48:43.233" v="703" actId="26606"/>
          <ac:grpSpMkLst>
            <pc:docMk/>
            <pc:sldMk cId="1829513263" sldId="258"/>
            <ac:grpSpMk id="8" creationId="{D2C4BFA1-2075-4901-9E24-E41D1FDD51FD}"/>
          </ac:grpSpMkLst>
        </pc:grpChg>
      </pc:sldChg>
      <pc:sldChg chg="addSp delSp modSp add mod setBg setClrOvrMap">
        <pc:chgData name="Huynh, Quang" userId="a6ac5431-fb28-46ba-876a-d42607d9fc5f" providerId="ADAL" clId="{E312BBED-F832-453B-8ED3-CF137589390A}" dt="2018-05-08T01:00:37.283" v="1798" actId="1076"/>
        <pc:sldMkLst>
          <pc:docMk/>
          <pc:sldMk cId="2436259615" sldId="259"/>
        </pc:sldMkLst>
        <pc:spChg chg="mod">
          <ac:chgData name="Huynh, Quang" userId="a6ac5431-fb28-46ba-876a-d42607d9fc5f" providerId="ADAL" clId="{E312BBED-F832-453B-8ED3-CF137589390A}" dt="2018-05-08T01:00:01.065" v="1783" actId="1076"/>
          <ac:spMkLst>
            <pc:docMk/>
            <pc:sldMk cId="2436259615" sldId="259"/>
            <ac:spMk id="2" creationId="{892ECE5E-A693-43C8-9C5F-2DF88A8FC5B9}"/>
          </ac:spMkLst>
        </pc:spChg>
        <pc:spChg chg="mod">
          <ac:chgData name="Huynh, Quang" userId="a6ac5431-fb28-46ba-876a-d42607d9fc5f" providerId="ADAL" clId="{E312BBED-F832-453B-8ED3-CF137589390A}" dt="2018-05-08T01:00:37.283" v="1798" actId="1076"/>
          <ac:spMkLst>
            <pc:docMk/>
            <pc:sldMk cId="2436259615" sldId="259"/>
            <ac:spMk id="3" creationId="{1D426361-F6D7-4AE4-AB23-E186F72EEB65}"/>
          </ac:spMkLst>
        </pc:spChg>
        <pc:spChg chg="add del mod">
          <ac:chgData name="Huynh, Quang" userId="a6ac5431-fb28-46ba-876a-d42607d9fc5f" providerId="ADAL" clId="{E312BBED-F832-453B-8ED3-CF137589390A}" dt="2018-05-08T00:55:05.211" v="1267" actId="1076"/>
          <ac:spMkLst>
            <pc:docMk/>
            <pc:sldMk cId="2436259615" sldId="259"/>
            <ac:spMk id="4" creationId="{94752543-BC9C-4D58-9D45-6BD1FDE281B6}"/>
          </ac:spMkLst>
        </pc:spChg>
        <pc:spChg chg="add del mod">
          <ac:chgData name="Huynh, Quang" userId="a6ac5431-fb28-46ba-876a-d42607d9fc5f" providerId="ADAL" clId="{E312BBED-F832-453B-8ED3-CF137589390A}" dt="2018-05-08T00:59:42.028" v="1777" actId="1076"/>
          <ac:spMkLst>
            <pc:docMk/>
            <pc:sldMk cId="2436259615" sldId="259"/>
            <ac:spMk id="5" creationId="{BAC2B8D6-3839-45E5-8E52-C70CD3D949DD}"/>
          </ac:spMkLst>
        </pc:spChg>
        <pc:spChg chg="add">
          <ac:chgData name="Huynh, Quang" userId="a6ac5431-fb28-46ba-876a-d42607d9fc5f" providerId="ADAL" clId="{E312BBED-F832-453B-8ED3-CF137589390A}" dt="2018-05-08T00:59:47.270" v="1778" actId="26606"/>
          <ac:spMkLst>
            <pc:docMk/>
            <pc:sldMk cId="2436259615" sldId="259"/>
            <ac:spMk id="6" creationId="{39B74A45-BDDD-4892-B8C0-B290C0944FCB}"/>
          </ac:spMkLst>
        </pc:spChg>
        <pc:spChg chg="add del">
          <ac:chgData name="Huynh, Quang" userId="a6ac5431-fb28-46ba-876a-d42607d9fc5f" providerId="ADAL" clId="{E312BBED-F832-453B-8ED3-CF137589390A}" dt="2018-05-08T00:57:03.322" v="1330" actId="26606"/>
          <ac:spMkLst>
            <pc:docMk/>
            <pc:sldMk cId="2436259615" sldId="259"/>
            <ac:spMk id="8" creationId="{2A8AA5BC-4F7A-4226-8F99-6D824B226A97}"/>
          </ac:spMkLst>
        </pc:spChg>
        <pc:spChg chg="add">
          <ac:chgData name="Huynh, Quang" userId="a6ac5431-fb28-46ba-876a-d42607d9fc5f" providerId="ADAL" clId="{E312BBED-F832-453B-8ED3-CF137589390A}" dt="2018-05-08T00:59:47.270" v="1778" actId="26606"/>
          <ac:spMkLst>
            <pc:docMk/>
            <pc:sldMk cId="2436259615" sldId="259"/>
            <ac:spMk id="9" creationId="{C516C73E-9465-4C9E-9B86-9E58FB326B6B}"/>
          </ac:spMkLst>
        </pc:spChg>
        <pc:spChg chg="add del">
          <ac:chgData name="Huynh, Quang" userId="a6ac5431-fb28-46ba-876a-d42607d9fc5f" providerId="ADAL" clId="{E312BBED-F832-453B-8ED3-CF137589390A}" dt="2018-05-08T00:57:03.322" v="1330" actId="26606"/>
          <ac:spMkLst>
            <pc:docMk/>
            <pc:sldMk cId="2436259615" sldId="259"/>
            <ac:spMk id="10" creationId="{3E5445C6-DD42-4979-86FF-03730E8C6DB0}"/>
          </ac:spMkLst>
        </pc:spChg>
        <pc:spChg chg="add mod">
          <ac:chgData name="Huynh, Quang" userId="a6ac5431-fb28-46ba-876a-d42607d9fc5f" providerId="ADAL" clId="{E312BBED-F832-453B-8ED3-CF137589390A}" dt="2018-05-08T01:00:29.068" v="1795" actId="1076"/>
          <ac:spMkLst>
            <pc:docMk/>
            <pc:sldMk cId="2436259615" sldId="259"/>
            <ac:spMk id="11" creationId="{D92D1CB0-E7EB-409A-9663-AED4D7E6E010}"/>
          </ac:spMkLst>
        </pc:spChg>
        <pc:picChg chg="add">
          <ac:chgData name="Huynh, Quang" userId="a6ac5431-fb28-46ba-876a-d42607d9fc5f" providerId="ADAL" clId="{E312BBED-F832-453B-8ED3-CF137589390A}" dt="2018-05-08T00:59:47.270" v="1778" actId="26606"/>
          <ac:picMkLst>
            <pc:docMk/>
            <pc:sldMk cId="2436259615" sldId="259"/>
            <ac:picMk id="7" creationId="{9718ACC5-9EC7-4BC4-BF5E-79BB32BB1F3D}"/>
          </ac:picMkLst>
        </pc:picChg>
        <pc:cxnChg chg="add del">
          <ac:chgData name="Huynh, Quang" userId="a6ac5431-fb28-46ba-876a-d42607d9fc5f" providerId="ADAL" clId="{E312BBED-F832-453B-8ED3-CF137589390A}" dt="2018-05-08T00:57:03.322" v="1330" actId="26606"/>
          <ac:cxnSpMkLst>
            <pc:docMk/>
            <pc:sldMk cId="2436259615" sldId="259"/>
            <ac:cxnSpMk id="12" creationId="{45000665-DFC7-417E-8FD7-516A0F15C975}"/>
          </ac:cxnSpMkLst>
        </pc:cxnChg>
      </pc:sldChg>
      <pc:sldChg chg="delSp modSp add del">
        <pc:chgData name="Huynh, Quang" userId="a6ac5431-fb28-46ba-876a-d42607d9fc5f" providerId="ADAL" clId="{E312BBED-F832-453B-8ED3-CF137589390A}" dt="2018-05-08T01:01:41.124" v="1813" actId="2696"/>
        <pc:sldMkLst>
          <pc:docMk/>
          <pc:sldMk cId="2709196561" sldId="260"/>
        </pc:sldMkLst>
        <pc:spChg chg="mod">
          <ac:chgData name="Huynh, Quang" userId="a6ac5431-fb28-46ba-876a-d42607d9fc5f" providerId="ADAL" clId="{E312BBED-F832-453B-8ED3-CF137589390A}" dt="2018-05-08T01:01:31.804" v="1811" actId="20577"/>
          <ac:spMkLst>
            <pc:docMk/>
            <pc:sldMk cId="2709196561" sldId="260"/>
            <ac:spMk id="2" creationId="{CE69C99B-248F-4828-A744-DFA9DA2FF0B3}"/>
          </ac:spMkLst>
        </pc:spChg>
        <pc:spChg chg="del">
          <ac:chgData name="Huynh, Quang" userId="a6ac5431-fb28-46ba-876a-d42607d9fc5f" providerId="ADAL" clId="{E312BBED-F832-453B-8ED3-CF137589390A}" dt="2018-05-08T01:01:38.480" v="1812" actId="478"/>
          <ac:spMkLst>
            <pc:docMk/>
            <pc:sldMk cId="2709196561" sldId="260"/>
            <ac:spMk id="3" creationId="{C32A2098-D9F9-4D55-82EC-1362CA6E0402}"/>
          </ac:spMkLst>
        </pc:spChg>
      </pc:sldChg>
      <pc:sldChg chg="addSp delSp modSp add mod setBg">
        <pc:chgData name="Huynh, Quang" userId="a6ac5431-fb28-46ba-876a-d42607d9fc5f" providerId="ADAL" clId="{E312BBED-F832-453B-8ED3-CF137589390A}" dt="2018-05-08T01:34:47.822" v="4847" actId="26606"/>
        <pc:sldMkLst>
          <pc:docMk/>
          <pc:sldMk cId="4072606966" sldId="260"/>
        </pc:sldMkLst>
        <pc:spChg chg="mod">
          <ac:chgData name="Huynh, Quang" userId="a6ac5431-fb28-46ba-876a-d42607d9fc5f" providerId="ADAL" clId="{E312BBED-F832-453B-8ED3-CF137589390A}" dt="2018-05-08T01:34:47.822" v="4847" actId="26606"/>
          <ac:spMkLst>
            <pc:docMk/>
            <pc:sldMk cId="4072606966" sldId="260"/>
            <ac:spMk id="2" creationId="{7C496D9D-2257-436F-98D1-CA5B04C28579}"/>
          </ac:spMkLst>
        </pc:spChg>
        <pc:spChg chg="mod">
          <ac:chgData name="Huynh, Quang" userId="a6ac5431-fb28-46ba-876a-d42607d9fc5f" providerId="ADAL" clId="{E312BBED-F832-453B-8ED3-CF137589390A}" dt="2018-05-08T01:34:47.822" v="4847" actId="26606"/>
          <ac:spMkLst>
            <pc:docMk/>
            <pc:sldMk cId="4072606966" sldId="260"/>
            <ac:spMk id="3" creationId="{1761C358-D123-4582-8180-6A3EFDD58C06}"/>
          </ac:spMkLst>
        </pc:spChg>
        <pc:spChg chg="add del">
          <ac:chgData name="Huynh, Quang" userId="a6ac5431-fb28-46ba-876a-d42607d9fc5f" providerId="ADAL" clId="{E312BBED-F832-453B-8ED3-CF137589390A}" dt="2018-05-08T01:34:47.822" v="4847" actId="26606"/>
          <ac:spMkLst>
            <pc:docMk/>
            <pc:sldMk cId="4072606966" sldId="260"/>
            <ac:spMk id="10" creationId="{029DE7B6-DC7C-4BA1-B406-EDDA0C0A31C4}"/>
          </ac:spMkLst>
        </pc:spChg>
        <pc:spChg chg="add del">
          <ac:chgData name="Huynh, Quang" userId="a6ac5431-fb28-46ba-876a-d42607d9fc5f" providerId="ADAL" clId="{E312BBED-F832-453B-8ED3-CF137589390A}" dt="2018-05-08T01:34:47.822" v="4847" actId="26606"/>
          <ac:spMkLst>
            <pc:docMk/>
            <pc:sldMk cId="4072606966" sldId="260"/>
            <ac:spMk id="15" creationId="{7905BA41-EE6E-4F80-8636-447F22DD729A}"/>
          </ac:spMkLst>
        </pc:spChg>
        <pc:spChg chg="add del">
          <ac:chgData name="Huynh, Quang" userId="a6ac5431-fb28-46ba-876a-d42607d9fc5f" providerId="ADAL" clId="{E312BBED-F832-453B-8ED3-CF137589390A}" dt="2018-05-08T01:34:47.822" v="4847" actId="26606"/>
          <ac:spMkLst>
            <pc:docMk/>
            <pc:sldMk cId="4072606966" sldId="260"/>
            <ac:spMk id="17" creationId="{CD7549B2-EE05-4558-8C64-AC46755F2B25}"/>
          </ac:spMkLst>
        </pc:spChg>
        <pc:picChg chg="add mod">
          <ac:chgData name="Huynh, Quang" userId="a6ac5431-fb28-46ba-876a-d42607d9fc5f" providerId="ADAL" clId="{E312BBED-F832-453B-8ED3-CF137589390A}" dt="2018-05-08T01:34:47.822" v="4847" actId="26606"/>
          <ac:picMkLst>
            <pc:docMk/>
            <pc:sldMk cId="4072606966" sldId="260"/>
            <ac:picMk id="7" creationId="{CC95D478-A923-4EB5-AF9F-E8648FF3409D}"/>
          </ac:picMkLst>
        </pc:picChg>
      </pc:sldChg>
      <pc:sldChg chg="addSp modSp add mod setBg setClrOvrMap">
        <pc:chgData name="Huynh, Quang" userId="a6ac5431-fb28-46ba-876a-d42607d9fc5f" providerId="ADAL" clId="{E312BBED-F832-453B-8ED3-CF137589390A}" dt="2018-05-08T01:42:01.090" v="5166" actId="255"/>
        <pc:sldMkLst>
          <pc:docMk/>
          <pc:sldMk cId="214829280" sldId="261"/>
        </pc:sldMkLst>
        <pc:spChg chg="mod">
          <ac:chgData name="Huynh, Quang" userId="a6ac5431-fb28-46ba-876a-d42607d9fc5f" providerId="ADAL" clId="{E312BBED-F832-453B-8ED3-CF137589390A}" dt="2018-05-08T01:41:41.744" v="5151" actId="403"/>
          <ac:spMkLst>
            <pc:docMk/>
            <pc:sldMk cId="214829280" sldId="261"/>
            <ac:spMk id="2" creationId="{04A18FDD-22B9-46B1-B223-69AE2494F4B7}"/>
          </ac:spMkLst>
        </pc:spChg>
        <pc:spChg chg="mod">
          <ac:chgData name="Huynh, Quang" userId="a6ac5431-fb28-46ba-876a-d42607d9fc5f" providerId="ADAL" clId="{E312BBED-F832-453B-8ED3-CF137589390A}" dt="2018-05-08T01:42:01.090" v="5166" actId="255"/>
          <ac:spMkLst>
            <pc:docMk/>
            <pc:sldMk cId="214829280" sldId="261"/>
            <ac:spMk id="3" creationId="{D6FAC763-3D3D-4C2F-A2B6-05822428EAA9}"/>
          </ac:spMkLst>
        </pc:spChg>
        <pc:spChg chg="add">
          <ac:chgData name="Huynh, Quang" userId="a6ac5431-fb28-46ba-876a-d42607d9fc5f" providerId="ADAL" clId="{E312BBED-F832-453B-8ED3-CF137589390A}" dt="2018-05-08T01:41:35.462" v="5144" actId="26606"/>
          <ac:spMkLst>
            <pc:docMk/>
            <pc:sldMk cId="214829280" sldId="261"/>
            <ac:spMk id="8" creationId="{2A8AA5BC-4F7A-4226-8F99-6D824B226A97}"/>
          </ac:spMkLst>
        </pc:spChg>
        <pc:spChg chg="add">
          <ac:chgData name="Huynh, Quang" userId="a6ac5431-fb28-46ba-876a-d42607d9fc5f" providerId="ADAL" clId="{E312BBED-F832-453B-8ED3-CF137589390A}" dt="2018-05-08T01:41:35.462" v="5144" actId="26606"/>
          <ac:spMkLst>
            <pc:docMk/>
            <pc:sldMk cId="214829280" sldId="261"/>
            <ac:spMk id="10" creationId="{3E5445C6-DD42-4979-86FF-03730E8C6DB0}"/>
          </ac:spMkLst>
        </pc:spChg>
        <pc:cxnChg chg="add">
          <ac:chgData name="Huynh, Quang" userId="a6ac5431-fb28-46ba-876a-d42607d9fc5f" providerId="ADAL" clId="{E312BBED-F832-453B-8ED3-CF137589390A}" dt="2018-05-08T01:41:35.462" v="5144" actId="26606"/>
          <ac:cxnSpMkLst>
            <pc:docMk/>
            <pc:sldMk cId="214829280" sldId="261"/>
            <ac:cxnSpMk id="12" creationId="{45000665-DFC7-417E-8FD7-516A0F15C975}"/>
          </ac:cxnSpMkLst>
        </pc:cxnChg>
      </pc:sldChg>
      <pc:sldChg chg="addSp modSp add mod setBg setClrOvrMap">
        <pc:chgData name="Huynh, Quang" userId="a6ac5431-fb28-46ba-876a-d42607d9fc5f" providerId="ADAL" clId="{E312BBED-F832-453B-8ED3-CF137589390A}" dt="2018-05-08T01:52:05.664" v="5568" actId="14100"/>
        <pc:sldMkLst>
          <pc:docMk/>
          <pc:sldMk cId="4044829690" sldId="262"/>
        </pc:sldMkLst>
        <pc:spChg chg="mod">
          <ac:chgData name="Huynh, Quang" userId="a6ac5431-fb28-46ba-876a-d42607d9fc5f" providerId="ADAL" clId="{E312BBED-F832-453B-8ED3-CF137589390A}" dt="2018-05-08T01:45:49.425" v="5556" actId="403"/>
          <ac:spMkLst>
            <pc:docMk/>
            <pc:sldMk cId="4044829690" sldId="262"/>
            <ac:spMk id="2" creationId="{D544E1FB-E151-41AB-B0C5-488CB4D0FD50}"/>
          </ac:spMkLst>
        </pc:spChg>
        <pc:spChg chg="mod">
          <ac:chgData name="Huynh, Quang" userId="a6ac5431-fb28-46ba-876a-d42607d9fc5f" providerId="ADAL" clId="{E312BBED-F832-453B-8ED3-CF137589390A}" dt="2018-05-08T01:52:05.664" v="5568" actId="14100"/>
          <ac:spMkLst>
            <pc:docMk/>
            <pc:sldMk cId="4044829690" sldId="262"/>
            <ac:spMk id="3" creationId="{5E108084-530D-400B-8FC1-9C24B8F9CDBB}"/>
          </ac:spMkLst>
        </pc:spChg>
        <pc:spChg chg="add">
          <ac:chgData name="Huynh, Quang" userId="a6ac5431-fb28-46ba-876a-d42607d9fc5f" providerId="ADAL" clId="{E312BBED-F832-453B-8ED3-CF137589390A}" dt="2018-05-08T01:45:46.406" v="5551" actId="26606"/>
          <ac:spMkLst>
            <pc:docMk/>
            <pc:sldMk cId="4044829690" sldId="262"/>
            <ac:spMk id="8" creationId="{2A8AA5BC-4F7A-4226-8F99-6D824B226A97}"/>
          </ac:spMkLst>
        </pc:spChg>
        <pc:spChg chg="add">
          <ac:chgData name="Huynh, Quang" userId="a6ac5431-fb28-46ba-876a-d42607d9fc5f" providerId="ADAL" clId="{E312BBED-F832-453B-8ED3-CF137589390A}" dt="2018-05-08T01:45:46.406" v="5551" actId="26606"/>
          <ac:spMkLst>
            <pc:docMk/>
            <pc:sldMk cId="4044829690" sldId="262"/>
            <ac:spMk id="10" creationId="{3E5445C6-DD42-4979-86FF-03730E8C6DB0}"/>
          </ac:spMkLst>
        </pc:spChg>
        <pc:cxnChg chg="add">
          <ac:chgData name="Huynh, Quang" userId="a6ac5431-fb28-46ba-876a-d42607d9fc5f" providerId="ADAL" clId="{E312BBED-F832-453B-8ED3-CF137589390A}" dt="2018-05-08T01:45:46.406" v="5551" actId="26606"/>
          <ac:cxnSpMkLst>
            <pc:docMk/>
            <pc:sldMk cId="4044829690" sldId="262"/>
            <ac:cxnSpMk id="12" creationId="{45000665-DFC7-417E-8FD7-516A0F15C975}"/>
          </ac:cxnSpMkLst>
        </pc:cxnChg>
      </pc:sldChg>
      <pc:sldChg chg="addSp delSp modSp add">
        <pc:chgData name="Huynh, Quang" userId="a6ac5431-fb28-46ba-876a-d42607d9fc5f" providerId="ADAL" clId="{E312BBED-F832-453B-8ED3-CF137589390A}" dt="2018-05-09T16:15:42.056" v="5983" actId="20577"/>
        <pc:sldMkLst>
          <pc:docMk/>
          <pc:sldMk cId="671420075" sldId="263"/>
        </pc:sldMkLst>
        <pc:spChg chg="mod">
          <ac:chgData name="Huynh, Quang" userId="a6ac5431-fb28-46ba-876a-d42607d9fc5f" providerId="ADAL" clId="{E312BBED-F832-453B-8ED3-CF137589390A}" dt="2018-05-08T01:52:19.149" v="5578" actId="1076"/>
          <ac:spMkLst>
            <pc:docMk/>
            <pc:sldMk cId="671420075" sldId="263"/>
            <ac:spMk id="2" creationId="{75478EEF-1BCB-43BF-B6C7-A6409104CC27}"/>
          </ac:spMkLst>
        </pc:spChg>
        <pc:spChg chg="del">
          <ac:chgData name="Huynh, Quang" userId="a6ac5431-fb28-46ba-876a-d42607d9fc5f" providerId="ADAL" clId="{E312BBED-F832-453B-8ED3-CF137589390A}" dt="2018-05-08T01:52:16.491" v="5577" actId="478"/>
          <ac:spMkLst>
            <pc:docMk/>
            <pc:sldMk cId="671420075" sldId="263"/>
            <ac:spMk id="3" creationId="{867DBBCB-0A6C-4C09-8E3B-338DD6836E85}"/>
          </ac:spMkLst>
        </pc:spChg>
        <pc:spChg chg="add del mod">
          <ac:chgData name="Huynh, Quang" userId="a6ac5431-fb28-46ba-876a-d42607d9fc5f" providerId="ADAL" clId="{E312BBED-F832-453B-8ED3-CF137589390A}" dt="2018-05-09T16:11:36.955" v="5637" actId="20577"/>
          <ac:spMkLst>
            <pc:docMk/>
            <pc:sldMk cId="671420075" sldId="263"/>
            <ac:spMk id="3" creationId="{09ECCA83-29DE-41AA-9785-DDDF9D4DA2BB}"/>
          </ac:spMkLst>
        </pc:spChg>
        <pc:spChg chg="add mod">
          <ac:chgData name="Huynh, Quang" userId="a6ac5431-fb28-46ba-876a-d42607d9fc5f" providerId="ADAL" clId="{E312BBED-F832-453B-8ED3-CF137589390A}" dt="2018-05-09T16:12:48.197" v="5777" actId="1076"/>
          <ac:spMkLst>
            <pc:docMk/>
            <pc:sldMk cId="671420075" sldId="263"/>
            <ac:spMk id="4" creationId="{454681E2-74A1-4187-977A-F6B957F424CA}"/>
          </ac:spMkLst>
        </pc:spChg>
        <pc:spChg chg="add del mod">
          <ac:chgData name="Huynh, Quang" userId="a6ac5431-fb28-46ba-876a-d42607d9fc5f" providerId="ADAL" clId="{E312BBED-F832-453B-8ED3-CF137589390A}" dt="2018-05-08T01:54:24.081" v="5622" actId="478"/>
          <ac:spMkLst>
            <pc:docMk/>
            <pc:sldMk cId="671420075" sldId="263"/>
            <ac:spMk id="6" creationId="{B866CEDA-8ADE-4517-ADD8-5F53C6879DBB}"/>
          </ac:spMkLst>
        </pc:spChg>
        <pc:spChg chg="add del mod">
          <ac:chgData name="Huynh, Quang" userId="a6ac5431-fb28-46ba-876a-d42607d9fc5f" providerId="ADAL" clId="{E312BBED-F832-453B-8ED3-CF137589390A}" dt="2018-05-09T16:12:52.760" v="5780" actId="20577"/>
          <ac:spMkLst>
            <pc:docMk/>
            <pc:sldMk cId="671420075" sldId="263"/>
            <ac:spMk id="6" creationId="{DD21817D-B60F-4AFC-9C5C-07006C2EDFAA}"/>
          </ac:spMkLst>
        </pc:spChg>
        <pc:spChg chg="add mod">
          <ac:chgData name="Huynh, Quang" userId="a6ac5431-fb28-46ba-876a-d42607d9fc5f" providerId="ADAL" clId="{E312BBED-F832-453B-8ED3-CF137589390A}" dt="2018-05-09T16:15:42.056" v="5983" actId="20577"/>
          <ac:spMkLst>
            <pc:docMk/>
            <pc:sldMk cId="671420075" sldId="263"/>
            <ac:spMk id="7" creationId="{D17F64F4-493F-4524-8213-1CB32135136F}"/>
          </ac:spMkLst>
        </pc:spChg>
        <pc:spChg chg="add mod">
          <ac:chgData name="Huynh, Quang" userId="a6ac5431-fb28-46ba-876a-d42607d9fc5f" providerId="ADAL" clId="{E312BBED-F832-453B-8ED3-CF137589390A}" dt="2018-05-09T16:14:13.097" v="5979" actId="20577"/>
          <ac:spMkLst>
            <pc:docMk/>
            <pc:sldMk cId="671420075" sldId="263"/>
            <ac:spMk id="9" creationId="{E2BD9729-331A-463F-B7E6-64F444FF11A0}"/>
          </ac:spMkLst>
        </pc:spChg>
        <pc:picChg chg="add mod modCrop">
          <ac:chgData name="Huynh, Quang" userId="a6ac5431-fb28-46ba-876a-d42607d9fc5f" providerId="ADAL" clId="{E312BBED-F832-453B-8ED3-CF137589390A}" dt="2018-05-08T01:55:03.788" v="5624" actId="1076"/>
          <ac:picMkLst>
            <pc:docMk/>
            <pc:sldMk cId="671420075" sldId="263"/>
            <ac:picMk id="5" creationId="{7A355A49-F7CF-414B-AC01-43B340535320}"/>
          </ac:picMkLst>
        </pc:picChg>
        <pc:picChg chg="add mod">
          <ac:chgData name="Huynh, Quang" userId="a6ac5431-fb28-46ba-876a-d42607d9fc5f" providerId="ADAL" clId="{E312BBED-F832-453B-8ED3-CF137589390A}" dt="2018-05-08T01:55:12.927" v="5628" actId="1076"/>
          <ac:picMkLst>
            <pc:docMk/>
            <pc:sldMk cId="671420075" sldId="263"/>
            <ac:picMk id="8" creationId="{03E204C2-47E3-4C9E-840A-B21401366133}"/>
          </ac:picMkLst>
        </pc:picChg>
        <pc:picChg chg="add mod modCrop">
          <ac:chgData name="Huynh, Quang" userId="a6ac5431-fb28-46ba-876a-d42607d9fc5f" providerId="ADAL" clId="{E312BBED-F832-453B-8ED3-CF137589390A}" dt="2018-05-08T01:56:29.600" v="5635" actId="1076"/>
          <ac:picMkLst>
            <pc:docMk/>
            <pc:sldMk cId="671420075" sldId="263"/>
            <ac:picMk id="10" creationId="{AF32A022-5764-427D-A030-E4688A3CC055}"/>
          </ac:picMkLst>
        </pc:picChg>
      </pc:sldChg>
      <pc:sldChg chg="add del">
        <pc:chgData name="Huynh, Quang" userId="a6ac5431-fb28-46ba-876a-d42607d9fc5f" providerId="ADAL" clId="{E312BBED-F832-453B-8ED3-CF137589390A}" dt="2018-05-08T01:52:04.425" v="5566" actId="1076"/>
        <pc:sldMkLst>
          <pc:docMk/>
          <pc:sldMk cId="1577724144" sldId="263"/>
        </pc:sldMkLst>
      </pc:sldChg>
      <pc:sldChg chg="addSp delSp modSp add">
        <pc:chgData name="Huynh, Quang" userId="a6ac5431-fb28-46ba-876a-d42607d9fc5f" providerId="ADAL" clId="{E312BBED-F832-453B-8ED3-CF137589390A}" dt="2018-05-09T16:16:08.121" v="5987" actId="13926"/>
        <pc:sldMkLst>
          <pc:docMk/>
          <pc:sldMk cId="1969945980" sldId="264"/>
        </pc:sldMkLst>
        <pc:spChg chg="del">
          <ac:chgData name="Huynh, Quang" userId="a6ac5431-fb28-46ba-876a-d42607d9fc5f" providerId="ADAL" clId="{E312BBED-F832-453B-8ED3-CF137589390A}" dt="2018-05-09T16:14:23.740" v="5981" actId="478"/>
          <ac:spMkLst>
            <pc:docMk/>
            <pc:sldMk cId="1969945980" sldId="264"/>
            <ac:spMk id="2" creationId="{DE61CC5C-6168-4F90-B0AF-E7CEAFA50266}"/>
          </ac:spMkLst>
        </pc:spChg>
        <pc:spChg chg="mod">
          <ac:chgData name="Huynh, Quang" userId="a6ac5431-fb28-46ba-876a-d42607d9fc5f" providerId="ADAL" clId="{E312BBED-F832-453B-8ED3-CF137589390A}" dt="2018-05-09T16:16:08.121" v="5987" actId="13926"/>
          <ac:spMkLst>
            <pc:docMk/>
            <pc:sldMk cId="1969945980" sldId="264"/>
            <ac:spMk id="3" creationId="{9B96D0B9-1B2A-4CA7-B44C-4643C974990E}"/>
          </ac:spMkLst>
        </pc:spChg>
        <pc:picChg chg="add mod ord">
          <ac:chgData name="Huynh, Quang" userId="a6ac5431-fb28-46ba-876a-d42607d9fc5f" providerId="ADAL" clId="{E312BBED-F832-453B-8ED3-CF137589390A}" dt="2018-05-09T16:16:05.621" v="5986" actId="167"/>
          <ac:picMkLst>
            <pc:docMk/>
            <pc:sldMk cId="1969945980" sldId="264"/>
            <ac:picMk id="5" creationId="{662DABDD-648C-4993-BAB2-B7A3A85966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47246-EA03-4398-B7E8-6AB718C5964B}" type="datetimeFigureOut">
              <a:rPr lang="en-US" smtClean="0"/>
              <a:t>5/11/2018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26CC9-6C15-45E8-8F82-E7D9F182B349}" type="slidenum">
              <a:rPr lang="en-US" smtClean="0"/>
              <a:t>‹#›</a:t>
            </a:fld>
            <a:endParaRPr lang="en-US"/>
          </a:p>
        </p:txBody>
      </p:sp>
    </p:spTree>
    <p:extLst>
      <p:ext uri="{BB962C8B-B14F-4D97-AF65-F5344CB8AC3E}">
        <p14:creationId xmlns:p14="http://schemas.microsoft.com/office/powerpoint/2010/main" val="147667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a:t>
            </a:r>
          </a:p>
        </p:txBody>
      </p:sp>
      <p:sp>
        <p:nvSpPr>
          <p:cNvPr id="4" name="Slide Number Placeholder 3"/>
          <p:cNvSpPr>
            <a:spLocks noGrp="1"/>
          </p:cNvSpPr>
          <p:nvPr>
            <p:ph type="sldNum" sz="quarter" idx="10"/>
          </p:nvPr>
        </p:nvSpPr>
        <p:spPr/>
        <p:txBody>
          <a:bodyPr/>
          <a:lstStyle/>
          <a:p>
            <a:fld id="{8E126CC9-6C15-45E8-8F82-E7D9F182B349}" type="slidenum">
              <a:rPr lang="en-US" smtClean="0"/>
              <a:t>1</a:t>
            </a:fld>
            <a:endParaRPr lang="en-US"/>
          </a:p>
        </p:txBody>
      </p:sp>
    </p:spTree>
    <p:extLst>
      <p:ext uri="{BB962C8B-B14F-4D97-AF65-F5344CB8AC3E}">
        <p14:creationId xmlns:p14="http://schemas.microsoft.com/office/powerpoint/2010/main" val="41159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Jericho</a:t>
            </a:r>
          </a:p>
        </p:txBody>
      </p:sp>
      <p:sp>
        <p:nvSpPr>
          <p:cNvPr id="4" name="Slide Number Placeholder 3"/>
          <p:cNvSpPr>
            <a:spLocks noGrp="1"/>
          </p:cNvSpPr>
          <p:nvPr>
            <p:ph type="sldNum" sz="quarter" idx="10"/>
          </p:nvPr>
        </p:nvSpPr>
        <p:spPr/>
        <p:txBody>
          <a:bodyPr/>
          <a:lstStyle/>
          <a:p>
            <a:fld id="{8E126CC9-6C15-45E8-8F82-E7D9F182B349}" type="slidenum">
              <a:rPr lang="en-US" smtClean="0"/>
              <a:t>2</a:t>
            </a:fld>
            <a:endParaRPr lang="en-US"/>
          </a:p>
        </p:txBody>
      </p:sp>
    </p:spTree>
    <p:extLst>
      <p:ext uri="{BB962C8B-B14F-4D97-AF65-F5344CB8AC3E}">
        <p14:creationId xmlns:p14="http://schemas.microsoft.com/office/powerpoint/2010/main" val="2574230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Dylan</a:t>
            </a:r>
          </a:p>
        </p:txBody>
      </p:sp>
      <p:sp>
        <p:nvSpPr>
          <p:cNvPr id="4" name="Slide Number Placeholder 3"/>
          <p:cNvSpPr>
            <a:spLocks noGrp="1"/>
          </p:cNvSpPr>
          <p:nvPr>
            <p:ph type="sldNum" sz="quarter" idx="10"/>
          </p:nvPr>
        </p:nvSpPr>
        <p:spPr/>
        <p:txBody>
          <a:bodyPr/>
          <a:lstStyle/>
          <a:p>
            <a:fld id="{8E126CC9-6C15-45E8-8F82-E7D9F182B349}" type="slidenum">
              <a:rPr lang="en-US" smtClean="0"/>
              <a:t>3</a:t>
            </a:fld>
            <a:endParaRPr lang="en-US"/>
          </a:p>
        </p:txBody>
      </p:sp>
    </p:spTree>
    <p:extLst>
      <p:ext uri="{BB962C8B-B14F-4D97-AF65-F5344CB8AC3E}">
        <p14:creationId xmlns:p14="http://schemas.microsoft.com/office/powerpoint/2010/main" val="11579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Quang</a:t>
            </a:r>
          </a:p>
        </p:txBody>
      </p:sp>
      <p:sp>
        <p:nvSpPr>
          <p:cNvPr id="4" name="Slide Number Placeholder 3"/>
          <p:cNvSpPr>
            <a:spLocks noGrp="1"/>
          </p:cNvSpPr>
          <p:nvPr>
            <p:ph type="sldNum" sz="quarter" idx="10"/>
          </p:nvPr>
        </p:nvSpPr>
        <p:spPr/>
        <p:txBody>
          <a:bodyPr/>
          <a:lstStyle/>
          <a:p>
            <a:fld id="{8E126CC9-6C15-45E8-8F82-E7D9F182B349}" type="slidenum">
              <a:rPr lang="en-US" smtClean="0"/>
              <a:t>4</a:t>
            </a:fld>
            <a:endParaRPr lang="en-US"/>
          </a:p>
        </p:txBody>
      </p:sp>
    </p:spTree>
    <p:extLst>
      <p:ext uri="{BB962C8B-B14F-4D97-AF65-F5344CB8AC3E}">
        <p14:creationId xmlns:p14="http://schemas.microsoft.com/office/powerpoint/2010/main" val="427175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Giovanni</a:t>
            </a:r>
          </a:p>
        </p:txBody>
      </p:sp>
      <p:sp>
        <p:nvSpPr>
          <p:cNvPr id="4" name="Slide Number Placeholder 3"/>
          <p:cNvSpPr>
            <a:spLocks noGrp="1"/>
          </p:cNvSpPr>
          <p:nvPr>
            <p:ph type="sldNum" sz="quarter" idx="10"/>
          </p:nvPr>
        </p:nvSpPr>
        <p:spPr/>
        <p:txBody>
          <a:bodyPr/>
          <a:lstStyle/>
          <a:p>
            <a:fld id="{8E126CC9-6C15-45E8-8F82-E7D9F182B349}" type="slidenum">
              <a:rPr lang="en-US" smtClean="0"/>
              <a:t>5</a:t>
            </a:fld>
            <a:endParaRPr lang="en-US"/>
          </a:p>
        </p:txBody>
      </p:sp>
    </p:spTree>
    <p:extLst>
      <p:ext uri="{BB962C8B-B14F-4D97-AF65-F5344CB8AC3E}">
        <p14:creationId xmlns:p14="http://schemas.microsoft.com/office/powerpoint/2010/main" val="293622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Dylan</a:t>
            </a:r>
          </a:p>
        </p:txBody>
      </p:sp>
      <p:sp>
        <p:nvSpPr>
          <p:cNvPr id="4" name="Slide Number Placeholder 3"/>
          <p:cNvSpPr>
            <a:spLocks noGrp="1"/>
          </p:cNvSpPr>
          <p:nvPr>
            <p:ph type="sldNum" sz="quarter" idx="10"/>
          </p:nvPr>
        </p:nvSpPr>
        <p:spPr/>
        <p:txBody>
          <a:bodyPr/>
          <a:lstStyle/>
          <a:p>
            <a:fld id="{8E126CC9-6C15-45E8-8F82-E7D9F182B349}" type="slidenum">
              <a:rPr lang="en-US" smtClean="0"/>
              <a:t>6</a:t>
            </a:fld>
            <a:endParaRPr lang="en-US"/>
          </a:p>
        </p:txBody>
      </p:sp>
    </p:spTree>
    <p:extLst>
      <p:ext uri="{BB962C8B-B14F-4D97-AF65-F5344CB8AC3E}">
        <p14:creationId xmlns:p14="http://schemas.microsoft.com/office/powerpoint/2010/main" val="239808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Quang</a:t>
            </a:r>
          </a:p>
        </p:txBody>
      </p:sp>
      <p:sp>
        <p:nvSpPr>
          <p:cNvPr id="4" name="Slide Number Placeholder 3"/>
          <p:cNvSpPr>
            <a:spLocks noGrp="1"/>
          </p:cNvSpPr>
          <p:nvPr>
            <p:ph type="sldNum" sz="quarter" idx="10"/>
          </p:nvPr>
        </p:nvSpPr>
        <p:spPr/>
        <p:txBody>
          <a:bodyPr/>
          <a:lstStyle/>
          <a:p>
            <a:fld id="{8E126CC9-6C15-45E8-8F82-E7D9F182B349}" type="slidenum">
              <a:rPr lang="en-US" smtClean="0"/>
              <a:t>7</a:t>
            </a:fld>
            <a:endParaRPr lang="en-US"/>
          </a:p>
        </p:txBody>
      </p:sp>
    </p:spTree>
    <p:extLst>
      <p:ext uri="{BB962C8B-B14F-4D97-AF65-F5344CB8AC3E}">
        <p14:creationId xmlns:p14="http://schemas.microsoft.com/office/powerpoint/2010/main" val="259703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Jericho</a:t>
            </a:r>
          </a:p>
        </p:txBody>
      </p:sp>
      <p:sp>
        <p:nvSpPr>
          <p:cNvPr id="4" name="Slide Number Placeholder 3"/>
          <p:cNvSpPr>
            <a:spLocks noGrp="1"/>
          </p:cNvSpPr>
          <p:nvPr>
            <p:ph type="sldNum" sz="quarter" idx="10"/>
          </p:nvPr>
        </p:nvSpPr>
        <p:spPr/>
        <p:txBody>
          <a:bodyPr/>
          <a:lstStyle/>
          <a:p>
            <a:fld id="{8E126CC9-6C15-45E8-8F82-E7D9F182B349}" type="slidenum">
              <a:rPr lang="en-US" smtClean="0"/>
              <a:t>8</a:t>
            </a:fld>
            <a:endParaRPr lang="en-US"/>
          </a:p>
        </p:txBody>
      </p:sp>
    </p:spTree>
    <p:extLst>
      <p:ext uri="{BB962C8B-B14F-4D97-AF65-F5344CB8AC3E}">
        <p14:creationId xmlns:p14="http://schemas.microsoft.com/office/powerpoint/2010/main" val="381563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8AD7-7C99-448C-8C3C-63647DB3E5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A6780-21D7-4CE3-9A42-D2CA9AA38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C861C-DD89-4F44-BC15-448B2313B45A}"/>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5" name="Footer Placeholder 4">
            <a:extLst>
              <a:ext uri="{FF2B5EF4-FFF2-40B4-BE49-F238E27FC236}">
                <a16:creationId xmlns:a16="http://schemas.microsoft.com/office/drawing/2014/main" id="{0F4244E1-F2BC-4C5B-97FF-C7A9C157F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68FF8-B3C5-4E07-AE6A-7276D97C66C9}"/>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396006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883A-8B9A-459E-B475-306675A1FE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27124A-4224-49B6-8011-26CB87CE37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1DDDC-4CC0-4B76-AFF4-DC586EF18B58}"/>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5" name="Footer Placeholder 4">
            <a:extLst>
              <a:ext uri="{FF2B5EF4-FFF2-40B4-BE49-F238E27FC236}">
                <a16:creationId xmlns:a16="http://schemas.microsoft.com/office/drawing/2014/main" id="{E0CD17FA-E39D-47C3-B750-D0BC85851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D6396-2A56-4445-8115-36C87758AECE}"/>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388483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90E17-48C6-46E8-BD9D-38B00F438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8D3006-6FB7-40D9-A82B-9393BBFDD9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C8F10-6122-4D2F-928C-84DD9D9DD511}"/>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5" name="Footer Placeholder 4">
            <a:extLst>
              <a:ext uri="{FF2B5EF4-FFF2-40B4-BE49-F238E27FC236}">
                <a16:creationId xmlns:a16="http://schemas.microsoft.com/office/drawing/2014/main" id="{44952E6D-372A-42AD-BE14-4852CD23E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30CF4-5414-4248-8B8E-01A42559D480}"/>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101238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BAF6-7CCA-46CC-BEF5-CF50DC54F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68590-1213-4618-94B4-6889CEF5E1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5BD97-81ED-4969-8A70-B16DBFFE57D5}"/>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5" name="Footer Placeholder 4">
            <a:extLst>
              <a:ext uri="{FF2B5EF4-FFF2-40B4-BE49-F238E27FC236}">
                <a16:creationId xmlns:a16="http://schemas.microsoft.com/office/drawing/2014/main" id="{999C09B3-4430-4AE0-B406-96D157889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43D02-9686-4F76-A0EB-B3E44922D338}"/>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239924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1395-CC93-4B3E-B0C9-6C52BAD54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20443-C6CC-40D0-9741-4E34E010C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C3957C-5B1D-4A6D-9995-1ADE819949DA}"/>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5" name="Footer Placeholder 4">
            <a:extLst>
              <a:ext uri="{FF2B5EF4-FFF2-40B4-BE49-F238E27FC236}">
                <a16:creationId xmlns:a16="http://schemas.microsoft.com/office/drawing/2014/main" id="{6A27F4A8-E15D-4326-81D5-D766EBC6A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4EB91-3256-432C-A410-D844455F57BD}"/>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413907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FD8F-9503-4255-80F6-1CB1F12FA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792A6-3D05-4267-9034-FD11A1944E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7614F2-6269-4068-81CE-E06CF65E3A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619DFD-1C17-4282-9358-DCFE4532FD98}"/>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6" name="Footer Placeholder 5">
            <a:extLst>
              <a:ext uri="{FF2B5EF4-FFF2-40B4-BE49-F238E27FC236}">
                <a16:creationId xmlns:a16="http://schemas.microsoft.com/office/drawing/2014/main" id="{21D81DED-7D23-4FAE-B982-25632484D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E5DC4-E6CB-4140-B720-F57519A5F8E1}"/>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119811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68F8-F04D-4103-9454-89353701BA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A9746-765A-415E-8F5B-246632E1A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D9B8A5-8DF2-48F7-A66E-D0996762A8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C4AC12-3A13-421C-94DE-C689F8BFA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910AD1-2382-452E-95D3-6780720BAA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EC2DDF-F4BC-4609-A809-9B075C9B59A4}"/>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8" name="Footer Placeholder 7">
            <a:extLst>
              <a:ext uri="{FF2B5EF4-FFF2-40B4-BE49-F238E27FC236}">
                <a16:creationId xmlns:a16="http://schemas.microsoft.com/office/drawing/2014/main" id="{87743648-9DFE-41B7-B438-4408A583C7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5178F2-39A6-4B1A-A63D-793C0D02CA2C}"/>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65303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6F7A-5DA7-482A-9190-933D79AF1D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EF6A8A-6390-42F8-BFDB-40B8C6F21FD4}"/>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4" name="Footer Placeholder 3">
            <a:extLst>
              <a:ext uri="{FF2B5EF4-FFF2-40B4-BE49-F238E27FC236}">
                <a16:creationId xmlns:a16="http://schemas.microsoft.com/office/drawing/2014/main" id="{407C1E96-8790-4C08-9BCA-C6CA741ACC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EB5BF1-BC8C-4432-8BF3-A534B2603161}"/>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105687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04B23-A6C4-43A1-BE1E-ECF5B7301609}"/>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3" name="Footer Placeholder 2">
            <a:extLst>
              <a:ext uri="{FF2B5EF4-FFF2-40B4-BE49-F238E27FC236}">
                <a16:creationId xmlns:a16="http://schemas.microsoft.com/office/drawing/2014/main" id="{2D3554C8-A8A6-41FE-ADD9-C3AA95094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1363DD-22FA-4B5C-9FFE-E8D62643CC81}"/>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12200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2FA9-2950-45FD-BA9D-DB01A572D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3F6E76-CA80-471D-B5C6-00BB9EEAB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A755C-3A59-403C-95F4-5170FEB04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64E099-37E3-4478-8204-A459DAE013AC}"/>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6" name="Footer Placeholder 5">
            <a:extLst>
              <a:ext uri="{FF2B5EF4-FFF2-40B4-BE49-F238E27FC236}">
                <a16:creationId xmlns:a16="http://schemas.microsoft.com/office/drawing/2014/main" id="{B28A777E-4DB4-4B41-883A-179D822C5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DB4B7-3899-46B7-88F9-ED5EFE273C6D}"/>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249596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4C26-95F6-40A5-978A-F7E7C53C0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AA1098-3013-43A4-AE9E-89E72604F4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5EB3AA-76EC-43BE-8AF7-4F21429B8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A80108-AD76-47A6-A5D8-64CAB840CB49}"/>
              </a:ext>
            </a:extLst>
          </p:cNvPr>
          <p:cNvSpPr>
            <a:spLocks noGrp="1"/>
          </p:cNvSpPr>
          <p:nvPr>
            <p:ph type="dt" sz="half" idx="10"/>
          </p:nvPr>
        </p:nvSpPr>
        <p:spPr/>
        <p:txBody>
          <a:bodyPr/>
          <a:lstStyle/>
          <a:p>
            <a:fld id="{B361D62A-F0E4-4445-8A05-BB5D7D1502D8}" type="datetimeFigureOut">
              <a:rPr lang="en-US" smtClean="0"/>
              <a:t>5/11/2018</a:t>
            </a:fld>
            <a:endParaRPr lang="en-US"/>
          </a:p>
        </p:txBody>
      </p:sp>
      <p:sp>
        <p:nvSpPr>
          <p:cNvPr id="6" name="Footer Placeholder 5">
            <a:extLst>
              <a:ext uri="{FF2B5EF4-FFF2-40B4-BE49-F238E27FC236}">
                <a16:creationId xmlns:a16="http://schemas.microsoft.com/office/drawing/2014/main" id="{20910F5E-4519-407D-964F-658DC017B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AAACC-7477-4B90-A903-54BB4E4C1D79}"/>
              </a:ext>
            </a:extLst>
          </p:cNvPr>
          <p:cNvSpPr>
            <a:spLocks noGrp="1"/>
          </p:cNvSpPr>
          <p:nvPr>
            <p:ph type="sldNum" sz="quarter" idx="12"/>
          </p:nvPr>
        </p:nvSpPr>
        <p:spPr/>
        <p:txBody>
          <a:bodyPr/>
          <a:lstStyle/>
          <a:p>
            <a:fld id="{176E5F40-FBC0-4ABA-B028-31511FFE620E}" type="slidenum">
              <a:rPr lang="en-US" smtClean="0"/>
              <a:t>‹#›</a:t>
            </a:fld>
            <a:endParaRPr lang="en-US"/>
          </a:p>
        </p:txBody>
      </p:sp>
    </p:spTree>
    <p:extLst>
      <p:ext uri="{BB962C8B-B14F-4D97-AF65-F5344CB8AC3E}">
        <p14:creationId xmlns:p14="http://schemas.microsoft.com/office/powerpoint/2010/main" val="205838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6BB74-93AE-49A6-B507-CF3CD811B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7547F-592A-41B0-83FB-5D391003C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60A8D-6425-42CC-8691-BBD68ECA8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1D62A-F0E4-4445-8A05-BB5D7D1502D8}" type="datetimeFigureOut">
              <a:rPr lang="en-US" smtClean="0"/>
              <a:t>5/11/2018</a:t>
            </a:fld>
            <a:endParaRPr lang="en-US"/>
          </a:p>
        </p:txBody>
      </p:sp>
      <p:sp>
        <p:nvSpPr>
          <p:cNvPr id="5" name="Footer Placeholder 4">
            <a:extLst>
              <a:ext uri="{FF2B5EF4-FFF2-40B4-BE49-F238E27FC236}">
                <a16:creationId xmlns:a16="http://schemas.microsoft.com/office/drawing/2014/main" id="{AF8669A3-33BB-4DA7-BF19-158F89DFC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03BB58-EF6C-414F-B40C-A46BD1CB4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E5F40-FBC0-4ABA-B028-31511FFE620E}" type="slidenum">
              <a:rPr lang="en-US" smtClean="0"/>
              <a:t>‹#›</a:t>
            </a:fld>
            <a:endParaRPr lang="en-US"/>
          </a:p>
        </p:txBody>
      </p:sp>
    </p:spTree>
    <p:extLst>
      <p:ext uri="{BB962C8B-B14F-4D97-AF65-F5344CB8AC3E}">
        <p14:creationId xmlns:p14="http://schemas.microsoft.com/office/powerpoint/2010/main" val="332231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gif&amp;ehk=HcatlzGay3r1KiMKbfxMHg&amp;r=0&amp;pid=OfficeInsert"/><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jpg&amp;ehk=3mFS45GW"/><Relationship Id="rId4" Type="http://schemas.openxmlformats.org/officeDocument/2006/relationships/image" Target="../media/image8.png&amp;ehk=wwASK8HIPZ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9B74A45-BDDD-4892-B8C0-B290C0944F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516C73E-9465-4C9E-9B86-9E58FB326B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DEF9DF57-78B2-4C95-AE9F-0E7BB15189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941" y="1301551"/>
            <a:ext cx="3440610" cy="3440610"/>
          </a:xfrm>
          <a:prstGeom prst="rect">
            <a:avLst/>
          </a:prstGeom>
        </p:spPr>
      </p:pic>
      <p:sp>
        <p:nvSpPr>
          <p:cNvPr id="2" name="Title 1">
            <a:extLst>
              <a:ext uri="{FF2B5EF4-FFF2-40B4-BE49-F238E27FC236}">
                <a16:creationId xmlns:a16="http://schemas.microsoft.com/office/drawing/2014/main" id="{A78E2166-8F28-42EE-BB9B-30A3F96D3E86}"/>
              </a:ext>
            </a:extLst>
          </p:cNvPr>
          <p:cNvSpPr>
            <a:spLocks noGrp="1"/>
          </p:cNvSpPr>
          <p:nvPr>
            <p:ph type="ctrTitle"/>
          </p:nvPr>
        </p:nvSpPr>
        <p:spPr>
          <a:xfrm>
            <a:off x="6072446" y="2403631"/>
            <a:ext cx="6532208" cy="2076333"/>
          </a:xfrm>
        </p:spPr>
        <p:txBody>
          <a:bodyPr anchor="t">
            <a:normAutofit/>
          </a:bodyPr>
          <a:lstStyle/>
          <a:p>
            <a:pPr algn="l"/>
            <a:r>
              <a:rPr lang="en-US" sz="4800" i="1" dirty="0"/>
              <a:t>The Shakespeare Stealer</a:t>
            </a:r>
          </a:p>
        </p:txBody>
      </p:sp>
      <p:sp>
        <p:nvSpPr>
          <p:cNvPr id="3" name="Subtitle 2">
            <a:extLst>
              <a:ext uri="{FF2B5EF4-FFF2-40B4-BE49-F238E27FC236}">
                <a16:creationId xmlns:a16="http://schemas.microsoft.com/office/drawing/2014/main" id="{215BDF9E-898D-4155-B65C-9F50C15764CE}"/>
              </a:ext>
            </a:extLst>
          </p:cNvPr>
          <p:cNvSpPr>
            <a:spLocks noGrp="1"/>
          </p:cNvSpPr>
          <p:nvPr>
            <p:ph type="subTitle" idx="1"/>
          </p:nvPr>
        </p:nvSpPr>
        <p:spPr>
          <a:xfrm>
            <a:off x="6072446" y="2535766"/>
            <a:ext cx="5319431" cy="972180"/>
          </a:xfrm>
        </p:spPr>
        <p:txBody>
          <a:bodyPr anchor="b">
            <a:normAutofit/>
          </a:bodyPr>
          <a:lstStyle/>
          <a:p>
            <a:pPr algn="l"/>
            <a:r>
              <a:rPr lang="en-US" sz="2000" dirty="0"/>
              <a:t>By Gary Blackwood</a:t>
            </a:r>
          </a:p>
        </p:txBody>
      </p:sp>
      <p:sp>
        <p:nvSpPr>
          <p:cNvPr id="4" name="TextBox 3">
            <a:extLst>
              <a:ext uri="{FF2B5EF4-FFF2-40B4-BE49-F238E27FC236}">
                <a16:creationId xmlns:a16="http://schemas.microsoft.com/office/drawing/2014/main" id="{C740654F-0035-4ECD-A0D9-691D908257CC}"/>
              </a:ext>
            </a:extLst>
          </p:cNvPr>
          <p:cNvSpPr txBox="1"/>
          <p:nvPr/>
        </p:nvSpPr>
        <p:spPr>
          <a:xfrm>
            <a:off x="6072446" y="2034299"/>
            <a:ext cx="2194560" cy="369332"/>
          </a:xfrm>
          <a:prstGeom prst="rect">
            <a:avLst/>
          </a:prstGeom>
          <a:noFill/>
        </p:spPr>
        <p:txBody>
          <a:bodyPr wrap="square" rtlCol="0">
            <a:spAutoFit/>
          </a:bodyPr>
          <a:lstStyle/>
          <a:p>
            <a:r>
              <a:rPr lang="en-US" dirty="0"/>
              <a:t>Title</a:t>
            </a:r>
          </a:p>
        </p:txBody>
      </p:sp>
      <p:sp>
        <p:nvSpPr>
          <p:cNvPr id="5" name="TextBox 4">
            <a:extLst>
              <a:ext uri="{FF2B5EF4-FFF2-40B4-BE49-F238E27FC236}">
                <a16:creationId xmlns:a16="http://schemas.microsoft.com/office/drawing/2014/main" id="{29842B66-73C7-4B8D-9662-A7EE023A29F7}"/>
              </a:ext>
            </a:extLst>
          </p:cNvPr>
          <p:cNvSpPr txBox="1"/>
          <p:nvPr/>
        </p:nvSpPr>
        <p:spPr>
          <a:xfrm>
            <a:off x="10278686" y="35169"/>
            <a:ext cx="4107766" cy="1754326"/>
          </a:xfrm>
          <a:prstGeom prst="rect">
            <a:avLst/>
          </a:prstGeom>
          <a:noFill/>
        </p:spPr>
        <p:txBody>
          <a:bodyPr wrap="square" rtlCol="0">
            <a:spAutoFit/>
          </a:bodyPr>
          <a:lstStyle/>
          <a:p>
            <a:r>
              <a:rPr lang="en-US" dirty="0"/>
              <a:t>Group:</a:t>
            </a:r>
          </a:p>
          <a:p>
            <a:r>
              <a:rPr lang="en-US" dirty="0"/>
              <a:t>Giovanni Buonomo</a:t>
            </a:r>
          </a:p>
          <a:p>
            <a:r>
              <a:rPr lang="en-US" dirty="0"/>
              <a:t>Quang Huynh</a:t>
            </a:r>
          </a:p>
          <a:p>
            <a:r>
              <a:rPr lang="en-US" dirty="0"/>
              <a:t>Dylan LaForce</a:t>
            </a:r>
          </a:p>
          <a:p>
            <a:r>
              <a:rPr lang="en-US" dirty="0"/>
              <a:t>Jericho Yates</a:t>
            </a:r>
          </a:p>
          <a:p>
            <a:endParaRPr lang="en-US" dirty="0"/>
          </a:p>
        </p:txBody>
      </p:sp>
    </p:spTree>
    <p:extLst>
      <p:ext uri="{BB962C8B-B14F-4D97-AF65-F5344CB8AC3E}">
        <p14:creationId xmlns:p14="http://schemas.microsoft.com/office/powerpoint/2010/main" val="35223229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817DEB-9CD2-4F84-93A1-65CB51D0E5DC}"/>
              </a:ext>
            </a:extLst>
          </p:cNvPr>
          <p:cNvSpPr txBox="1"/>
          <p:nvPr/>
        </p:nvSpPr>
        <p:spPr>
          <a:xfrm>
            <a:off x="807790" y="2745736"/>
            <a:ext cx="3698803" cy="1366528"/>
          </a:xfrm>
          <a:prstGeom prst="rect">
            <a:avLst/>
          </a:prstGeom>
          <a:solidFill>
            <a:srgbClr val="FFFFFF"/>
          </a:solidFill>
          <a:ln w="25400" cap="sq">
            <a:solidFill>
              <a:srgbClr val="404040"/>
            </a:solidFill>
            <a:miter lim="800000"/>
          </a:ln>
        </p:spPr>
        <p:txBody>
          <a:bodyPr vert="horz" lIns="91440" tIns="45720" rIns="91440" bIns="45720" rtlCol="0" anchor="ctr">
            <a:normAutofit/>
          </a:bodyPr>
          <a:lstStyle/>
          <a:p>
            <a:pPr algn="ctr">
              <a:lnSpc>
                <a:spcPct val="90000"/>
              </a:lnSpc>
              <a:spcBef>
                <a:spcPct val="0"/>
              </a:spcBef>
              <a:spcAft>
                <a:spcPts val="600"/>
              </a:spcAft>
            </a:pPr>
            <a:r>
              <a:rPr lang="en-US" sz="3200" kern="1200">
                <a:solidFill>
                  <a:srgbClr val="262626"/>
                </a:solidFill>
                <a:latin typeface="+mj-lt"/>
                <a:ea typeface="+mj-ea"/>
                <a:cs typeface="+mj-cs"/>
              </a:rPr>
              <a:t>Literary Techniques</a:t>
            </a:r>
          </a:p>
        </p:txBody>
      </p:sp>
      <p:sp>
        <p:nvSpPr>
          <p:cNvPr id="14" name="TextBox 2">
            <a:extLst>
              <a:ext uri="{FF2B5EF4-FFF2-40B4-BE49-F238E27FC236}">
                <a16:creationId xmlns:a16="http://schemas.microsoft.com/office/drawing/2014/main" id="{57C9EFE9-B721-4402-B5F3-E18F821D3B33}"/>
              </a:ext>
            </a:extLst>
          </p:cNvPr>
          <p:cNvSpPr txBox="1"/>
          <p:nvPr/>
        </p:nvSpPr>
        <p:spPr>
          <a:xfrm>
            <a:off x="6006979" y="98475"/>
            <a:ext cx="5408696" cy="6759526"/>
          </a:xfrm>
          <a:prstGeom prst="rect">
            <a:avLst/>
          </a:prstGeom>
        </p:spPr>
        <p:txBody>
          <a:bodyPr vert="horz" lIns="91440" tIns="45720" rIns="91440" bIns="45720" rtlCol="0" anchor="ctr">
            <a:normAutofit/>
          </a:bodyPr>
          <a:lstStyle/>
          <a:p>
            <a:pPr marL="342900" indent="-285750">
              <a:lnSpc>
                <a:spcPct val="90000"/>
              </a:lnSpc>
              <a:spcAft>
                <a:spcPts val="600"/>
              </a:spcAft>
              <a:buFont typeface="Arial" panose="020B0604020202020204" pitchFamily="34" charset="0"/>
              <a:buChar char="•"/>
            </a:pPr>
            <a:r>
              <a:rPr lang="en-US" sz="1700" dirty="0"/>
              <a:t>Foreshadowing – chapter 1, page 8</a:t>
            </a:r>
          </a:p>
          <a:p>
            <a:pPr>
              <a:lnSpc>
                <a:spcPct val="90000"/>
              </a:lnSpc>
              <a:spcAft>
                <a:spcPts val="600"/>
              </a:spcAft>
            </a:pPr>
            <a:r>
              <a:rPr lang="en-US" sz="1700" dirty="0"/>
              <a:t>“If I had had any notion of what actually lay in store for me, I might have not wished so hard for it.”</a:t>
            </a:r>
          </a:p>
          <a:p>
            <a:pPr>
              <a:lnSpc>
                <a:spcPct val="90000"/>
              </a:lnSpc>
              <a:spcAft>
                <a:spcPts val="600"/>
              </a:spcAft>
            </a:pPr>
            <a:endParaRPr lang="en-US" sz="1700" dirty="0"/>
          </a:p>
          <a:p>
            <a:pPr marL="285750" indent="-228600">
              <a:lnSpc>
                <a:spcPct val="90000"/>
              </a:lnSpc>
              <a:spcAft>
                <a:spcPts val="600"/>
              </a:spcAft>
              <a:buFont typeface="Arial" panose="020B0604020202020204" pitchFamily="34" charset="0"/>
              <a:buChar char="•"/>
            </a:pPr>
            <a:r>
              <a:rPr lang="en-US" sz="1700" dirty="0"/>
              <a:t>Hyperbole – chapter 6, page 37</a:t>
            </a:r>
          </a:p>
          <a:p>
            <a:pPr>
              <a:lnSpc>
                <a:spcPct val="90000"/>
              </a:lnSpc>
              <a:spcAft>
                <a:spcPts val="600"/>
              </a:spcAft>
            </a:pPr>
            <a:r>
              <a:rPr lang="en-US" sz="1700" dirty="0"/>
              <a:t>“Close your mouth before your soul flies out’</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Simile – chapter 11, page 77</a:t>
            </a:r>
          </a:p>
          <a:p>
            <a:pPr>
              <a:lnSpc>
                <a:spcPct val="90000"/>
              </a:lnSpc>
              <a:spcAft>
                <a:spcPts val="600"/>
              </a:spcAft>
            </a:pPr>
            <a:r>
              <a:rPr lang="en-US" sz="1700" dirty="0"/>
              <a:t>“Until today, there had been but one of demands upon me. Now two threats hung over me, like the buildings in that narrow, stinking alley.”</a:t>
            </a:r>
          </a:p>
          <a:p>
            <a:pPr>
              <a:lnSpc>
                <a:spcPct val="90000"/>
              </a:lnSpc>
              <a:spcAft>
                <a:spcPts val="600"/>
              </a:spcAft>
            </a:pPr>
            <a:endParaRPr lang="en-US" sz="1700" dirty="0"/>
          </a:p>
          <a:p>
            <a:pPr marL="285750" indent="-228600">
              <a:lnSpc>
                <a:spcPct val="90000"/>
              </a:lnSpc>
              <a:spcAft>
                <a:spcPts val="600"/>
              </a:spcAft>
              <a:buFont typeface="Arial" panose="020B0604020202020204" pitchFamily="34" charset="0"/>
              <a:buChar char="•"/>
            </a:pPr>
            <a:r>
              <a:rPr lang="en-US" sz="1700" dirty="0"/>
              <a:t>Personification – chapter 23, page 177</a:t>
            </a:r>
          </a:p>
          <a:p>
            <a:pPr>
              <a:lnSpc>
                <a:spcPct val="90000"/>
              </a:lnSpc>
              <a:spcAft>
                <a:spcPts val="600"/>
              </a:spcAft>
            </a:pPr>
            <a:r>
              <a:rPr lang="en-US" sz="1700" dirty="0"/>
              <a:t>“My lines, which were not yet securely seated in my brain, flew from it like startled birds.”</a:t>
            </a:r>
          </a:p>
          <a:p>
            <a:pPr>
              <a:lnSpc>
                <a:spcPct val="90000"/>
              </a:lnSpc>
              <a:spcAft>
                <a:spcPts val="600"/>
              </a:spcAft>
            </a:pPr>
            <a:endParaRPr lang="en-US" sz="1700" dirty="0"/>
          </a:p>
          <a:p>
            <a:pPr marL="285750" indent="-228600">
              <a:lnSpc>
                <a:spcPct val="90000"/>
              </a:lnSpc>
              <a:spcAft>
                <a:spcPts val="600"/>
              </a:spcAft>
              <a:buFont typeface="Arial" panose="020B0604020202020204" pitchFamily="34" charset="0"/>
              <a:buChar char="•"/>
            </a:pPr>
            <a:r>
              <a:rPr lang="en-US" sz="1700" dirty="0"/>
              <a:t>Alliteration – chapter 27, page 197</a:t>
            </a:r>
          </a:p>
          <a:p>
            <a:pPr>
              <a:lnSpc>
                <a:spcPct val="90000"/>
              </a:lnSpc>
              <a:spcAft>
                <a:spcPts val="600"/>
              </a:spcAft>
            </a:pPr>
            <a:r>
              <a:rPr lang="en-US" sz="1700" dirty="0"/>
              <a:t>“The feeling of being flung into that whirling world of water is one I fervently hope never to experience again.”</a:t>
            </a: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42576899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39B74A45-BDDD-4892-B8C0-B290C0944F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C516C73E-9465-4C9E-9B86-9E58FB326B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9718ACC5-9EC7-4BC4-BF5E-79BB32BB1F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941" y="1301551"/>
            <a:ext cx="3440610" cy="3440610"/>
          </a:xfrm>
          <a:prstGeom prst="rect">
            <a:avLst/>
          </a:prstGeom>
        </p:spPr>
      </p:pic>
      <p:sp>
        <p:nvSpPr>
          <p:cNvPr id="2" name="Title 1">
            <a:extLst>
              <a:ext uri="{FF2B5EF4-FFF2-40B4-BE49-F238E27FC236}">
                <a16:creationId xmlns:a16="http://schemas.microsoft.com/office/drawing/2014/main" id="{892ECE5E-A693-43C8-9C5F-2DF88A8FC5B9}"/>
              </a:ext>
            </a:extLst>
          </p:cNvPr>
          <p:cNvSpPr>
            <a:spLocks noGrp="1"/>
          </p:cNvSpPr>
          <p:nvPr>
            <p:ph type="ctrTitle"/>
          </p:nvPr>
        </p:nvSpPr>
        <p:spPr>
          <a:xfrm>
            <a:off x="6072444" y="263384"/>
            <a:ext cx="5319433" cy="2076333"/>
          </a:xfrm>
        </p:spPr>
        <p:txBody>
          <a:bodyPr anchor="t">
            <a:normAutofit/>
          </a:bodyPr>
          <a:lstStyle/>
          <a:p>
            <a:pPr algn="l"/>
            <a:r>
              <a:rPr lang="en-US" sz="6600" dirty="0"/>
              <a:t>Setting</a:t>
            </a:r>
          </a:p>
        </p:txBody>
      </p:sp>
      <p:sp>
        <p:nvSpPr>
          <p:cNvPr id="3" name="Subtitle 2">
            <a:extLst>
              <a:ext uri="{FF2B5EF4-FFF2-40B4-BE49-F238E27FC236}">
                <a16:creationId xmlns:a16="http://schemas.microsoft.com/office/drawing/2014/main" id="{1D426361-F6D7-4AE4-AB23-E186F72EEB65}"/>
              </a:ext>
            </a:extLst>
          </p:cNvPr>
          <p:cNvSpPr>
            <a:spLocks noGrp="1"/>
          </p:cNvSpPr>
          <p:nvPr>
            <p:ph type="subTitle" idx="1"/>
          </p:nvPr>
        </p:nvSpPr>
        <p:spPr>
          <a:xfrm>
            <a:off x="6072446" y="3296031"/>
            <a:ext cx="5319431" cy="972180"/>
          </a:xfrm>
        </p:spPr>
        <p:txBody>
          <a:bodyPr anchor="b">
            <a:noAutofit/>
          </a:bodyPr>
          <a:lstStyle/>
          <a:p>
            <a:pPr marL="342900" indent="-342900" algn="l">
              <a:buFont typeface="Arial" panose="020B0604020202020204" pitchFamily="34" charset="0"/>
              <a:buChar char="•"/>
            </a:pPr>
            <a:r>
              <a:rPr lang="en-US" sz="1800" dirty="0"/>
              <a:t>The overall setting is London. London is a big city with many buildings and dark, gloomy woods.</a:t>
            </a:r>
          </a:p>
          <a:p>
            <a:pPr marL="342900" indent="-342900" algn="l">
              <a:buFont typeface="Arial" panose="020B0604020202020204" pitchFamily="34" charset="0"/>
              <a:buChar char="•"/>
            </a:pPr>
            <a:r>
              <a:rPr lang="en-US" sz="1800" dirty="0"/>
              <a:t>Some minor settings are Leicester, a small village in England. Secondly, Simon Bass’s home, which was dark and had a low roof. Last but not least, the Globe Theatre, an eight sided building with well dressed patrons and there was also a lower class. After that, there was a carving of Atlas with a Globe on shoulders above the Entrance.</a:t>
            </a:r>
          </a:p>
          <a:p>
            <a:pPr marL="342900" indent="-342900" algn="l">
              <a:buFont typeface="Arial" panose="020B0604020202020204" pitchFamily="34" charset="0"/>
              <a:buChar char="•"/>
            </a:pPr>
            <a:r>
              <a:rPr lang="en-US" sz="1800" dirty="0"/>
              <a:t>It took place in the 1590s.</a:t>
            </a:r>
          </a:p>
        </p:txBody>
      </p:sp>
      <p:sp>
        <p:nvSpPr>
          <p:cNvPr id="11" name="TextBox 10">
            <a:extLst>
              <a:ext uri="{FF2B5EF4-FFF2-40B4-BE49-F238E27FC236}">
                <a16:creationId xmlns:a16="http://schemas.microsoft.com/office/drawing/2014/main" id="{D92D1CB0-E7EB-409A-9663-AED4D7E6E010}"/>
              </a:ext>
            </a:extLst>
          </p:cNvPr>
          <p:cNvSpPr txBox="1"/>
          <p:nvPr/>
        </p:nvSpPr>
        <p:spPr>
          <a:xfrm>
            <a:off x="6072444" y="4268211"/>
            <a:ext cx="6119556" cy="2585323"/>
          </a:xfrm>
          <a:prstGeom prst="rect">
            <a:avLst/>
          </a:prstGeom>
          <a:noFill/>
        </p:spPr>
        <p:txBody>
          <a:bodyPr wrap="square" rtlCol="0">
            <a:spAutoFit/>
          </a:bodyPr>
          <a:lstStyle/>
          <a:p>
            <a:r>
              <a:rPr lang="en-US" dirty="0"/>
              <a:t>Extra Credit:</a:t>
            </a:r>
          </a:p>
          <a:p>
            <a:r>
              <a:rPr lang="en-US" dirty="0"/>
              <a:t>Chapter 6, Pages 36-37</a:t>
            </a:r>
          </a:p>
          <a:p>
            <a:r>
              <a:rPr lang="en-US" dirty="0"/>
              <a:t>“All around us lay fields and orchards; I might have imagined I had never left home had I not looked dead ahead, where the thousand buildings of the city, with their red tile roofs, lay ranged in rows within the ancient stone wall, so densely packed that those which lined the river seemed about to be nudged into it by those on the hill above.</a:t>
            </a:r>
          </a:p>
          <a:p>
            <a:endParaRPr lang="en-US" dirty="0"/>
          </a:p>
        </p:txBody>
      </p:sp>
    </p:spTree>
    <p:extLst>
      <p:ext uri="{BB962C8B-B14F-4D97-AF65-F5344CB8AC3E}">
        <p14:creationId xmlns:p14="http://schemas.microsoft.com/office/powerpoint/2010/main" val="24362596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D599C7-F3BC-4122-9CBD-48AB80BF06A2}"/>
              </a:ext>
            </a:extLst>
          </p:cNvPr>
          <p:cNvSpPr>
            <a:spLocks noGrp="1"/>
          </p:cNvSpPr>
          <p:nvPr>
            <p:ph type="ctrTitle"/>
          </p:nvPr>
        </p:nvSpPr>
        <p:spPr>
          <a:xfrm>
            <a:off x="1524000" y="2776538"/>
            <a:ext cx="9144000" cy="1381188"/>
          </a:xfrm>
        </p:spPr>
        <p:txBody>
          <a:bodyPr anchor="ctr">
            <a:normAutofit/>
          </a:bodyPr>
          <a:lstStyle/>
          <a:p>
            <a:r>
              <a:rPr lang="en-US" sz="6600" dirty="0">
                <a:solidFill>
                  <a:schemeClr val="bg2"/>
                </a:solidFill>
              </a:rPr>
              <a:t>Conflict</a:t>
            </a:r>
          </a:p>
        </p:txBody>
      </p:sp>
      <p:sp>
        <p:nvSpPr>
          <p:cNvPr id="3" name="Subtitle 2">
            <a:extLst>
              <a:ext uri="{FF2B5EF4-FFF2-40B4-BE49-F238E27FC236}">
                <a16:creationId xmlns:a16="http://schemas.microsoft.com/office/drawing/2014/main" id="{9A9FF3DB-0487-4425-A13C-D901D89C578C}"/>
              </a:ext>
            </a:extLst>
          </p:cNvPr>
          <p:cNvSpPr>
            <a:spLocks noGrp="1"/>
          </p:cNvSpPr>
          <p:nvPr>
            <p:ph type="subTitle" idx="1"/>
          </p:nvPr>
        </p:nvSpPr>
        <p:spPr>
          <a:xfrm>
            <a:off x="1524000" y="4343400"/>
            <a:ext cx="9144000" cy="762000"/>
          </a:xfrm>
        </p:spPr>
        <p:txBody>
          <a:bodyPr>
            <a:noAutofit/>
          </a:bodyPr>
          <a:lstStyle/>
          <a:p>
            <a:pPr marL="342900" indent="-342900">
              <a:buFont typeface="Arial" panose="020B0604020202020204" pitchFamily="34" charset="0"/>
              <a:buChar char="•"/>
            </a:pPr>
            <a:r>
              <a:rPr lang="en-US" sz="1600" dirty="0">
                <a:highlight>
                  <a:srgbClr val="000000"/>
                </a:highlight>
              </a:rPr>
              <a:t>Mr. Armin and Falconer were fencing for the play. During the fight, Widge took the book. Mr. Armin had acritical hit on Falconer. Falconer had revealed that he is Simon Bass before he died.</a:t>
            </a:r>
          </a:p>
          <a:p>
            <a:pPr marL="342900" indent="-342900">
              <a:buFont typeface="Arial" panose="020B0604020202020204" pitchFamily="34" charset="0"/>
              <a:buChar char="•"/>
            </a:pPr>
            <a:r>
              <a:rPr lang="en-US" sz="1600" dirty="0">
                <a:highlight>
                  <a:srgbClr val="000000"/>
                </a:highlight>
              </a:rPr>
              <a:t>Widge saw Nick and Falconer talking. Nick then tried to steal the play book and Widge hid behind a crate, watching Nick. Nick hit Widge with his rapier in the protective area. Sander then comes in, sees Widge and defends him.</a:t>
            </a:r>
          </a:p>
          <a:p>
            <a:pPr marL="342900" indent="-342900">
              <a:buFont typeface="Arial" panose="020B0604020202020204" pitchFamily="34" charset="0"/>
              <a:buChar char="•"/>
            </a:pPr>
            <a:r>
              <a:rPr lang="en-US" sz="1600" dirty="0">
                <a:highlight>
                  <a:srgbClr val="000000"/>
                </a:highlight>
              </a:rPr>
              <a:t>Widge was trying to copy down the play from behind the curtain. The cannoneer saw him and started screaming at Widge. The cannoneer had fired a shot, but missed the shot, starting a fire. </a:t>
            </a:r>
          </a:p>
          <a:p>
            <a:pPr marL="342900" indent="-342900">
              <a:buFont typeface="Arial" panose="020B0604020202020204" pitchFamily="34" charset="0"/>
              <a:buChar char="•"/>
            </a:pPr>
            <a:r>
              <a:rPr lang="en-US" sz="1600" dirty="0">
                <a:highlight>
                  <a:srgbClr val="000000"/>
                </a:highlight>
              </a:rPr>
              <a:t>Widge loses his notebook and is caught by Mr. Pope. Widge then lies and says he wants to become a player. After that, Mr. Pope takes Widge in to meet Sander.</a:t>
            </a:r>
          </a:p>
        </p:txBody>
      </p:sp>
    </p:spTree>
    <p:extLst>
      <p:ext uri="{BB962C8B-B14F-4D97-AF65-F5344CB8AC3E}">
        <p14:creationId xmlns:p14="http://schemas.microsoft.com/office/powerpoint/2010/main" val="18295132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CC95D478-A923-4EB5-AF9F-E8648FF340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1723" y="2593485"/>
            <a:ext cx="1648572" cy="1648572"/>
          </a:xfrm>
          <a:prstGeom prst="rect">
            <a:avLst/>
          </a:prstGeom>
        </p:spPr>
      </p:pic>
      <p:sp>
        <p:nvSpPr>
          <p:cNvPr id="2" name="Title 1">
            <a:extLst>
              <a:ext uri="{FF2B5EF4-FFF2-40B4-BE49-F238E27FC236}">
                <a16:creationId xmlns:a16="http://schemas.microsoft.com/office/drawing/2014/main" id="{7C496D9D-2257-436F-98D1-CA5B04C28579}"/>
              </a:ext>
            </a:extLst>
          </p:cNvPr>
          <p:cNvSpPr>
            <a:spLocks noGrp="1"/>
          </p:cNvSpPr>
          <p:nvPr>
            <p:ph type="ctrTitle"/>
          </p:nvPr>
        </p:nvSpPr>
        <p:spPr>
          <a:xfrm>
            <a:off x="4654296" y="0"/>
            <a:ext cx="5478379" cy="719677"/>
          </a:xfrm>
        </p:spPr>
        <p:txBody>
          <a:bodyPr>
            <a:normAutofit fontScale="90000"/>
          </a:bodyPr>
          <a:lstStyle/>
          <a:p>
            <a:pPr algn="l"/>
            <a:r>
              <a:rPr lang="en-US" sz="5400" dirty="0">
                <a:solidFill>
                  <a:srgbClr val="FFFFFF"/>
                </a:solidFill>
              </a:rPr>
              <a:t>Characters</a:t>
            </a:r>
          </a:p>
        </p:txBody>
      </p:sp>
      <p:sp>
        <p:nvSpPr>
          <p:cNvPr id="3" name="Subtitle 2">
            <a:extLst>
              <a:ext uri="{FF2B5EF4-FFF2-40B4-BE49-F238E27FC236}">
                <a16:creationId xmlns:a16="http://schemas.microsoft.com/office/drawing/2014/main" id="{1761C358-D123-4582-8180-6A3EFDD58C06}"/>
              </a:ext>
            </a:extLst>
          </p:cNvPr>
          <p:cNvSpPr>
            <a:spLocks noGrp="1"/>
          </p:cNvSpPr>
          <p:nvPr>
            <p:ph type="subTitle" idx="1"/>
          </p:nvPr>
        </p:nvSpPr>
        <p:spPr>
          <a:xfrm>
            <a:off x="4654296" y="732602"/>
            <a:ext cx="7537704" cy="1860883"/>
          </a:xfrm>
        </p:spPr>
        <p:txBody>
          <a:bodyPr>
            <a:noAutofit/>
          </a:bodyPr>
          <a:lstStyle/>
          <a:p>
            <a:pPr marL="342900" indent="-342900" algn="l">
              <a:buFont typeface="Arial" panose="020B0604020202020204" pitchFamily="34" charset="0"/>
              <a:buChar char="•"/>
            </a:pPr>
            <a:r>
              <a:rPr lang="en-US" sz="1100" dirty="0">
                <a:solidFill>
                  <a:srgbClr val="FFFFFF"/>
                </a:solidFill>
              </a:rPr>
              <a:t>Widge</a:t>
            </a:r>
          </a:p>
          <a:p>
            <a:pPr algn="l"/>
            <a:r>
              <a:rPr lang="en-US" sz="1100" dirty="0">
                <a:solidFill>
                  <a:srgbClr val="FFFFFF"/>
                </a:solidFill>
              </a:rPr>
              <a:t>A fourteen year old orphan who was an apprentice. He is the protagonist and learns </a:t>
            </a:r>
            <a:r>
              <a:rPr lang="en-US" sz="1100" dirty="0" err="1">
                <a:solidFill>
                  <a:srgbClr val="FFFFFF"/>
                </a:solidFill>
              </a:rPr>
              <a:t>charactery</a:t>
            </a:r>
            <a:r>
              <a:rPr lang="en-US" sz="1100" dirty="0">
                <a:solidFill>
                  <a:srgbClr val="FFFFFF"/>
                </a:solidFill>
              </a:rPr>
              <a:t> from Dr. Bright. Widge also lies a lot and is sent to the Globe Theater by Falconer to steal a play. Widge later learns words such as honesty, trust, loyalty and friendship. Widge is very obedient and independent.</a:t>
            </a:r>
          </a:p>
          <a:p>
            <a:pPr marL="342900" indent="-342900" algn="l">
              <a:buFont typeface="Arial" panose="020B0604020202020204" pitchFamily="34" charset="0"/>
              <a:buChar char="•"/>
            </a:pPr>
            <a:r>
              <a:rPr lang="en-US" sz="1100" dirty="0">
                <a:solidFill>
                  <a:srgbClr val="FFFFFF"/>
                </a:solidFill>
              </a:rPr>
              <a:t>Dr. Bright</a:t>
            </a:r>
          </a:p>
          <a:p>
            <a:pPr algn="l"/>
            <a:r>
              <a:rPr lang="en-US" sz="1100" dirty="0">
                <a:solidFill>
                  <a:srgbClr val="FFFFFF"/>
                </a:solidFill>
              </a:rPr>
              <a:t>Dr. Bright was a doctor and preacher who studied medicine at Cambridge. He was the one who adopted Widge and then since he was so devised in </a:t>
            </a:r>
            <a:r>
              <a:rPr lang="en-US" sz="1100" dirty="0" err="1">
                <a:solidFill>
                  <a:srgbClr val="FFFFFF"/>
                </a:solidFill>
              </a:rPr>
              <a:t>charactery</a:t>
            </a:r>
            <a:r>
              <a:rPr lang="en-US" sz="1100" dirty="0">
                <a:solidFill>
                  <a:srgbClr val="FFFFFF"/>
                </a:solidFill>
              </a:rPr>
              <a:t>, had taught Widge </a:t>
            </a:r>
            <a:r>
              <a:rPr lang="en-US" sz="1100" dirty="0" err="1">
                <a:solidFill>
                  <a:srgbClr val="FFFFFF"/>
                </a:solidFill>
              </a:rPr>
              <a:t>charactery</a:t>
            </a:r>
            <a:r>
              <a:rPr lang="en-US" sz="1100" dirty="0">
                <a:solidFill>
                  <a:srgbClr val="FFFFFF"/>
                </a:solidFill>
              </a:rPr>
              <a:t>. He was </a:t>
            </a:r>
            <a:r>
              <a:rPr lang="en-US" sz="1100" dirty="0" err="1">
                <a:solidFill>
                  <a:srgbClr val="FFFFFF"/>
                </a:solidFill>
              </a:rPr>
              <a:t>Widge’s</a:t>
            </a:r>
            <a:r>
              <a:rPr lang="en-US" sz="1100" dirty="0">
                <a:solidFill>
                  <a:srgbClr val="FFFFFF"/>
                </a:solidFill>
              </a:rPr>
              <a:t> first master and owned him for 7 years until Dr. Bright had sold Widge to Falconer for 10 pounds of sterling. He is serious and very smart.</a:t>
            </a:r>
          </a:p>
          <a:p>
            <a:pPr marL="342900" indent="-342900" algn="l">
              <a:buFont typeface="Arial" panose="020B0604020202020204" pitchFamily="34" charset="0"/>
              <a:buChar char="•"/>
            </a:pPr>
            <a:r>
              <a:rPr lang="en-US" sz="1100" dirty="0">
                <a:solidFill>
                  <a:srgbClr val="FFFFFF"/>
                </a:solidFill>
              </a:rPr>
              <a:t>Falconer</a:t>
            </a:r>
          </a:p>
          <a:p>
            <a:pPr algn="l"/>
            <a:r>
              <a:rPr lang="en-US" sz="1100" dirty="0">
                <a:solidFill>
                  <a:srgbClr val="FFFFFF"/>
                </a:solidFill>
              </a:rPr>
              <a:t>A Jewish man who works for Simon Bass. Falconer is the one who bought Widge and took him to London to steal a play. He is good with a sword and has a scar on his face. Falconer is very mysterious and not very friendly.</a:t>
            </a:r>
          </a:p>
          <a:p>
            <a:pPr marL="285750" indent="-285750" algn="l">
              <a:buFont typeface="Arial" panose="020B0604020202020204" pitchFamily="34" charset="0"/>
              <a:buChar char="•"/>
            </a:pPr>
            <a:r>
              <a:rPr lang="en-US" sz="1100" dirty="0">
                <a:solidFill>
                  <a:srgbClr val="FFFFFF"/>
                </a:solidFill>
              </a:rPr>
              <a:t>Sander</a:t>
            </a:r>
          </a:p>
          <a:p>
            <a:pPr algn="l"/>
            <a:r>
              <a:rPr lang="en-US" sz="1100" dirty="0">
                <a:solidFill>
                  <a:srgbClr val="FFFFFF"/>
                </a:solidFill>
              </a:rPr>
              <a:t>An apprentice who is very good friends with Widge. Sander shares old clothes, a bed and a room with Widge in the theater and shows Widge what it feels to have a true friend. Sander helps Widge with things and also shares a lot with him. Sander is very kind and friendly.</a:t>
            </a:r>
          </a:p>
          <a:p>
            <a:pPr marL="285750" indent="-285750" algn="l">
              <a:buFont typeface="Arial" panose="020B0604020202020204" pitchFamily="34" charset="0"/>
              <a:buChar char="•"/>
            </a:pPr>
            <a:r>
              <a:rPr lang="en-US" sz="1100" dirty="0">
                <a:solidFill>
                  <a:srgbClr val="FFFFFF"/>
                </a:solidFill>
              </a:rPr>
              <a:t>Mr. Armin</a:t>
            </a:r>
          </a:p>
          <a:p>
            <a:pPr algn="l"/>
            <a:r>
              <a:rPr lang="en-US" sz="1100" dirty="0">
                <a:solidFill>
                  <a:srgbClr val="FFFFFF"/>
                </a:solidFill>
              </a:rPr>
              <a:t>Mr. Armin is a fencing teacher at the playhouse. He plays the first gravedigger in Hamlet and is the one who killed Falconer. In general, Mr. Armin is tough and brave.</a:t>
            </a:r>
          </a:p>
          <a:p>
            <a:pPr marL="285750" indent="-285750" algn="l">
              <a:buFont typeface="Arial" panose="020B0604020202020204" pitchFamily="34" charset="0"/>
              <a:buChar char="•"/>
            </a:pPr>
            <a:r>
              <a:rPr lang="en-US" sz="1100" dirty="0">
                <a:solidFill>
                  <a:srgbClr val="FFFFFF"/>
                </a:solidFill>
              </a:rPr>
              <a:t>Julian/Julia</a:t>
            </a:r>
          </a:p>
          <a:p>
            <a:pPr algn="l"/>
            <a:r>
              <a:rPr lang="en-US" sz="1100" dirty="0">
                <a:solidFill>
                  <a:srgbClr val="FFFFFF"/>
                </a:solidFill>
              </a:rPr>
              <a:t>A female apprentice disguised as a boy so she can play parts in Hamlet. She plays Ophelia in the play. Her mother is dead and Julia grew up in the bad part of town. Also, she is stabbed by Nick and lives with Mr. Phillips and his wife. She had to leave for France to become an actor, and is a good friend of Widge. She is not friendly due to her attitude towards Mr. Pope.</a:t>
            </a:r>
          </a:p>
          <a:p>
            <a:pPr marL="285750" indent="-285750" algn="l">
              <a:buFont typeface="Arial" panose="020B0604020202020204" pitchFamily="34" charset="0"/>
              <a:buChar char="•"/>
            </a:pPr>
            <a:r>
              <a:rPr lang="en-US" sz="1100" dirty="0">
                <a:solidFill>
                  <a:srgbClr val="FFFFFF"/>
                </a:solidFill>
              </a:rPr>
              <a:t>Nick</a:t>
            </a:r>
          </a:p>
          <a:p>
            <a:pPr algn="l"/>
            <a:r>
              <a:rPr lang="en-US" sz="1100" dirty="0">
                <a:solidFill>
                  <a:srgbClr val="FFFFFF"/>
                </a:solidFill>
              </a:rPr>
              <a:t>A very mean and rude apprentice who drinks and calls Widge “horse.” He was an apprentice for 6-7 years already and is generally late/does not show up for parts in time. Nick and Widge are enemies.</a:t>
            </a:r>
          </a:p>
          <a:p>
            <a:pPr marL="285750" indent="-285750" algn="l">
              <a:buFont typeface="Arial" panose="020B0604020202020204" pitchFamily="34" charset="0"/>
              <a:buChar char="•"/>
            </a:pPr>
            <a:r>
              <a:rPr lang="en-US" sz="1100" dirty="0">
                <a:solidFill>
                  <a:srgbClr val="FFFFFF"/>
                </a:solidFill>
              </a:rPr>
              <a:t>Mr. </a:t>
            </a:r>
            <a:r>
              <a:rPr lang="en-US" sz="1100" dirty="0" err="1">
                <a:solidFill>
                  <a:srgbClr val="FFFFFF"/>
                </a:solidFill>
              </a:rPr>
              <a:t>Heminges</a:t>
            </a:r>
            <a:endParaRPr lang="en-US" sz="1100" dirty="0">
              <a:solidFill>
                <a:srgbClr val="FFFFFF"/>
              </a:solidFill>
            </a:endParaRPr>
          </a:p>
          <a:p>
            <a:pPr algn="l"/>
            <a:r>
              <a:rPr lang="en-US" sz="1100" dirty="0">
                <a:solidFill>
                  <a:srgbClr val="FFFFFF"/>
                </a:solidFill>
              </a:rPr>
              <a:t>Mr. </a:t>
            </a:r>
            <a:r>
              <a:rPr lang="en-US" sz="1100" dirty="0" err="1">
                <a:solidFill>
                  <a:srgbClr val="FFFFFF"/>
                </a:solidFill>
              </a:rPr>
              <a:t>Heminges</a:t>
            </a:r>
            <a:r>
              <a:rPr lang="en-US" sz="1100" dirty="0">
                <a:solidFill>
                  <a:srgbClr val="FFFFFF"/>
                </a:solidFill>
              </a:rPr>
              <a:t> was the book keeper. He is the boss/runs the company and is doubtful due to his stuttering in his speech. </a:t>
            </a:r>
          </a:p>
          <a:p>
            <a:pPr algn="l"/>
            <a:endParaRPr lang="en-US" sz="1100" dirty="0">
              <a:solidFill>
                <a:srgbClr val="FFFFFF"/>
              </a:solidFill>
            </a:endParaRPr>
          </a:p>
        </p:txBody>
      </p:sp>
    </p:spTree>
    <p:extLst>
      <p:ext uri="{BB962C8B-B14F-4D97-AF65-F5344CB8AC3E}">
        <p14:creationId xmlns:p14="http://schemas.microsoft.com/office/powerpoint/2010/main" val="407260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4A18FDD-22B9-46B1-B223-69AE2494F4B7}"/>
              </a:ext>
            </a:extLst>
          </p:cNvPr>
          <p:cNvSpPr>
            <a:spLocks noGrp="1"/>
          </p:cNvSpPr>
          <p:nvPr>
            <p:ph type="ctrTitle"/>
          </p:nvPr>
        </p:nvSpPr>
        <p:spPr>
          <a:xfrm>
            <a:off x="1524000" y="1122362"/>
            <a:ext cx="9144000" cy="2840037"/>
          </a:xfrm>
        </p:spPr>
        <p:txBody>
          <a:bodyPr>
            <a:normAutofit/>
          </a:bodyPr>
          <a:lstStyle/>
          <a:p>
            <a:r>
              <a:rPr lang="en-US" sz="11500" dirty="0"/>
              <a:t>Plot</a:t>
            </a:r>
          </a:p>
        </p:txBody>
      </p:sp>
      <p:sp>
        <p:nvSpPr>
          <p:cNvPr id="3" name="Subtitle 2">
            <a:extLst>
              <a:ext uri="{FF2B5EF4-FFF2-40B4-BE49-F238E27FC236}">
                <a16:creationId xmlns:a16="http://schemas.microsoft.com/office/drawing/2014/main" id="{D6FAC763-3D3D-4C2F-A2B6-05822428EAA9}"/>
              </a:ext>
            </a:extLst>
          </p:cNvPr>
          <p:cNvSpPr>
            <a:spLocks noGrp="1"/>
          </p:cNvSpPr>
          <p:nvPr>
            <p:ph type="subTitle" idx="1"/>
          </p:nvPr>
        </p:nvSpPr>
        <p:spPr>
          <a:xfrm>
            <a:off x="321734" y="4182064"/>
            <a:ext cx="11573488" cy="1600818"/>
          </a:xfrm>
        </p:spPr>
        <p:txBody>
          <a:bodyPr>
            <a:noAutofit/>
          </a:bodyPr>
          <a:lstStyle/>
          <a:p>
            <a:r>
              <a:rPr lang="en-US" sz="2700" dirty="0">
                <a:solidFill>
                  <a:schemeClr val="accent1"/>
                </a:solidFill>
              </a:rPr>
              <a:t>The climax of </a:t>
            </a:r>
            <a:r>
              <a:rPr lang="en-US" sz="2700" i="1" dirty="0">
                <a:solidFill>
                  <a:schemeClr val="accent1"/>
                </a:solidFill>
              </a:rPr>
              <a:t>The Shakespeare Stea</a:t>
            </a:r>
            <a:r>
              <a:rPr lang="en-US" sz="2700" dirty="0">
                <a:solidFill>
                  <a:schemeClr val="accent1"/>
                </a:solidFill>
              </a:rPr>
              <a:t>ler is when Nick steals Hamlet which leads Widge and Mr. Armin chase after Nick.</a:t>
            </a:r>
          </a:p>
          <a:p>
            <a:endParaRPr lang="en-US" sz="2700" dirty="0">
              <a:solidFill>
                <a:schemeClr val="accent1"/>
              </a:solidFill>
            </a:endParaRPr>
          </a:p>
          <a:p>
            <a:r>
              <a:rPr lang="en-US" sz="2700" dirty="0">
                <a:solidFill>
                  <a:schemeClr val="accent1"/>
                </a:solidFill>
              </a:rPr>
              <a:t>The resolution is when Mr. Armin and Falconer had the fencing fight, which had resulted in Falconer dying.</a:t>
            </a:r>
          </a:p>
        </p:txBody>
      </p:sp>
    </p:spTree>
    <p:extLst>
      <p:ext uri="{BB962C8B-B14F-4D97-AF65-F5344CB8AC3E}">
        <p14:creationId xmlns:p14="http://schemas.microsoft.com/office/powerpoint/2010/main" val="2148292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544E1FB-E151-41AB-B0C5-488CB4D0FD50}"/>
              </a:ext>
            </a:extLst>
          </p:cNvPr>
          <p:cNvSpPr>
            <a:spLocks noGrp="1"/>
          </p:cNvSpPr>
          <p:nvPr>
            <p:ph type="ctrTitle"/>
          </p:nvPr>
        </p:nvSpPr>
        <p:spPr>
          <a:xfrm>
            <a:off x="1524000" y="1122362"/>
            <a:ext cx="9144000" cy="2840037"/>
          </a:xfrm>
        </p:spPr>
        <p:txBody>
          <a:bodyPr>
            <a:normAutofit/>
          </a:bodyPr>
          <a:lstStyle/>
          <a:p>
            <a:r>
              <a:rPr lang="en-US" sz="8800" dirty="0"/>
              <a:t>Theme</a:t>
            </a:r>
          </a:p>
        </p:txBody>
      </p:sp>
      <p:sp>
        <p:nvSpPr>
          <p:cNvPr id="3" name="Subtitle 2">
            <a:extLst>
              <a:ext uri="{FF2B5EF4-FFF2-40B4-BE49-F238E27FC236}">
                <a16:creationId xmlns:a16="http://schemas.microsoft.com/office/drawing/2014/main" id="{5E108084-530D-400B-8FC1-9C24B8F9CDBB}"/>
              </a:ext>
            </a:extLst>
          </p:cNvPr>
          <p:cNvSpPr>
            <a:spLocks noGrp="1"/>
          </p:cNvSpPr>
          <p:nvPr>
            <p:ph type="subTitle" idx="1"/>
          </p:nvPr>
        </p:nvSpPr>
        <p:spPr>
          <a:xfrm>
            <a:off x="321734" y="4256436"/>
            <a:ext cx="11573488" cy="1600818"/>
          </a:xfrm>
        </p:spPr>
        <p:txBody>
          <a:bodyPr>
            <a:noAutofit/>
          </a:bodyPr>
          <a:lstStyle/>
          <a:p>
            <a:r>
              <a:rPr lang="en-US" sz="3000" dirty="0">
                <a:solidFill>
                  <a:schemeClr val="accent1"/>
                </a:solidFill>
              </a:rPr>
              <a:t>A theme found in the play was friendship. An example of this is when Widge makes his first friend, Sander. They help each other out and even share a room in the theater.  Another example is that, instead of catching Nick, Sander decides to take care of Widge.</a:t>
            </a:r>
          </a:p>
        </p:txBody>
      </p:sp>
    </p:spTree>
    <p:extLst>
      <p:ext uri="{BB962C8B-B14F-4D97-AF65-F5344CB8AC3E}">
        <p14:creationId xmlns:p14="http://schemas.microsoft.com/office/powerpoint/2010/main" val="40448296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8EEF-1BCB-43BF-B6C7-A6409104CC27}"/>
              </a:ext>
            </a:extLst>
          </p:cNvPr>
          <p:cNvSpPr>
            <a:spLocks noGrp="1"/>
          </p:cNvSpPr>
          <p:nvPr>
            <p:ph type="ctrTitle"/>
          </p:nvPr>
        </p:nvSpPr>
        <p:spPr>
          <a:xfrm>
            <a:off x="1408090" y="-1285987"/>
            <a:ext cx="9144000" cy="2387600"/>
          </a:xfrm>
        </p:spPr>
        <p:txBody>
          <a:bodyPr/>
          <a:lstStyle/>
          <a:p>
            <a:r>
              <a:rPr lang="en-US" dirty="0"/>
              <a:t>Symbols</a:t>
            </a:r>
          </a:p>
        </p:txBody>
      </p:sp>
      <p:pic>
        <p:nvPicPr>
          <p:cNvPr id="5" name="Picture 4">
            <a:extLst>
              <a:ext uri="{FF2B5EF4-FFF2-40B4-BE49-F238E27FC236}">
                <a16:creationId xmlns:a16="http://schemas.microsoft.com/office/drawing/2014/main" id="{7A355A49-F7CF-414B-AC01-43B340535320}"/>
              </a:ext>
            </a:extLst>
          </p:cNvPr>
          <p:cNvPicPr>
            <a:picLocks noChangeAspect="1"/>
          </p:cNvPicPr>
          <p:nvPr/>
        </p:nvPicPr>
        <p:blipFill rotWithShape="1">
          <a:blip r:embed="rId3">
            <a:extLst>
              <a:ext uri="{28A0092B-C50C-407E-A947-70E740481C1C}">
                <a14:useLocalDpi xmlns:a14="http://schemas.microsoft.com/office/drawing/2010/main" val="0"/>
              </a:ext>
            </a:extLst>
          </a:blip>
          <a:srcRect t="33545"/>
          <a:stretch/>
        </p:blipFill>
        <p:spPr>
          <a:xfrm>
            <a:off x="0" y="4842458"/>
            <a:ext cx="4043966" cy="2015542"/>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03E204C2-47E3-4C9E-840A-B21401366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64193">
            <a:off x="6553200" y="3721994"/>
            <a:ext cx="5737538" cy="2868769"/>
          </a:xfrm>
          <a:prstGeom prst="rect">
            <a:avLst/>
          </a:prstGeom>
        </p:spPr>
      </p:pic>
      <p:pic>
        <p:nvPicPr>
          <p:cNvPr id="10" name="Picture 9" descr="A close up of text on a white background&#10;&#10;Description generated with very high confidence">
            <a:extLst>
              <a:ext uri="{FF2B5EF4-FFF2-40B4-BE49-F238E27FC236}">
                <a16:creationId xmlns:a16="http://schemas.microsoft.com/office/drawing/2014/main" id="{AF32A022-5764-427D-A030-E4688A3CC055}"/>
              </a:ext>
            </a:extLst>
          </p:cNvPr>
          <p:cNvPicPr>
            <a:picLocks noChangeAspect="1"/>
          </p:cNvPicPr>
          <p:nvPr/>
        </p:nvPicPr>
        <p:blipFill rotWithShape="1">
          <a:blip r:embed="rId5">
            <a:extLst>
              <a:ext uri="{28A0092B-C50C-407E-A947-70E740481C1C}">
                <a14:useLocalDpi xmlns:a14="http://schemas.microsoft.com/office/drawing/2010/main" val="0"/>
              </a:ext>
            </a:extLst>
          </a:blip>
          <a:srcRect l="5176" t="20501" r="70423" b="25359"/>
          <a:stretch/>
        </p:blipFill>
        <p:spPr>
          <a:xfrm>
            <a:off x="0" y="0"/>
            <a:ext cx="2975020" cy="2652869"/>
          </a:xfrm>
          <a:prstGeom prst="rect">
            <a:avLst/>
          </a:prstGeom>
        </p:spPr>
      </p:pic>
      <p:sp>
        <p:nvSpPr>
          <p:cNvPr id="4" name="TextBox 3">
            <a:extLst>
              <a:ext uri="{FF2B5EF4-FFF2-40B4-BE49-F238E27FC236}">
                <a16:creationId xmlns:a16="http://schemas.microsoft.com/office/drawing/2014/main" id="{454681E2-74A1-4187-977A-F6B957F424CA}"/>
              </a:ext>
            </a:extLst>
          </p:cNvPr>
          <p:cNvSpPr txBox="1"/>
          <p:nvPr/>
        </p:nvSpPr>
        <p:spPr>
          <a:xfrm>
            <a:off x="21711" y="4510047"/>
            <a:ext cx="5512158" cy="646331"/>
          </a:xfrm>
          <a:prstGeom prst="rect">
            <a:avLst/>
          </a:prstGeom>
          <a:noFill/>
        </p:spPr>
        <p:txBody>
          <a:bodyPr wrap="square" rtlCol="0">
            <a:spAutoFit/>
          </a:bodyPr>
          <a:lstStyle/>
          <a:p>
            <a:r>
              <a:rPr lang="en-US" sz="1800" kern="1200" dirty="0">
                <a:solidFill>
                  <a:schemeClr val="tx1"/>
                </a:solidFill>
                <a:latin typeface="+mn-lt"/>
                <a:ea typeface="+mn-ea"/>
                <a:cs typeface="+mn-cs"/>
              </a:rPr>
              <a:t>London represents the freedom of </a:t>
            </a:r>
            <a:r>
              <a:rPr lang="en-US" sz="1800" kern="1200" dirty="0" err="1">
                <a:solidFill>
                  <a:schemeClr val="tx1"/>
                </a:solidFill>
                <a:latin typeface="+mn-lt"/>
                <a:ea typeface="+mn-ea"/>
                <a:cs typeface="+mn-cs"/>
              </a:rPr>
              <a:t>Widge</a:t>
            </a:r>
            <a:r>
              <a:rPr lang="en-US" sz="1800" kern="1200" dirty="0">
                <a:solidFill>
                  <a:schemeClr val="tx1"/>
                </a:solidFill>
                <a:latin typeface="+mn-lt"/>
                <a:ea typeface="+mn-ea"/>
                <a:cs typeface="+mn-cs"/>
              </a:rPr>
              <a:t> and it reminds him of country boys.</a:t>
            </a:r>
          </a:p>
        </p:txBody>
      </p:sp>
      <p:sp>
        <p:nvSpPr>
          <p:cNvPr id="7" name="TextBox 6">
            <a:extLst>
              <a:ext uri="{FF2B5EF4-FFF2-40B4-BE49-F238E27FC236}">
                <a16:creationId xmlns:a16="http://schemas.microsoft.com/office/drawing/2014/main" id="{D17F64F4-493F-4524-8213-1CB32135136F}"/>
              </a:ext>
            </a:extLst>
          </p:cNvPr>
          <p:cNvSpPr txBox="1"/>
          <p:nvPr/>
        </p:nvSpPr>
        <p:spPr>
          <a:xfrm>
            <a:off x="0" y="2662114"/>
            <a:ext cx="3284113" cy="646331"/>
          </a:xfrm>
          <a:prstGeom prst="rect">
            <a:avLst/>
          </a:prstGeom>
          <a:noFill/>
        </p:spPr>
        <p:txBody>
          <a:bodyPr wrap="square" rtlCol="0">
            <a:spAutoFit/>
          </a:bodyPr>
          <a:lstStyle/>
          <a:p>
            <a:r>
              <a:rPr lang="en-US" dirty="0"/>
              <a:t>This symbol represents </a:t>
            </a:r>
            <a:r>
              <a:rPr lang="en-US" dirty="0" err="1"/>
              <a:t>Widge</a:t>
            </a:r>
            <a:r>
              <a:rPr lang="en-US" dirty="0"/>
              <a:t> as an orphan at a young age.</a:t>
            </a:r>
          </a:p>
        </p:txBody>
      </p:sp>
      <p:sp>
        <p:nvSpPr>
          <p:cNvPr id="9" name="TextBox 8">
            <a:extLst>
              <a:ext uri="{FF2B5EF4-FFF2-40B4-BE49-F238E27FC236}">
                <a16:creationId xmlns:a16="http://schemas.microsoft.com/office/drawing/2014/main" id="{E2BD9729-331A-463F-B7E6-64F444FF11A0}"/>
              </a:ext>
            </a:extLst>
          </p:cNvPr>
          <p:cNvSpPr txBox="1"/>
          <p:nvPr/>
        </p:nvSpPr>
        <p:spPr>
          <a:xfrm>
            <a:off x="8538693" y="3258292"/>
            <a:ext cx="3284113" cy="1200329"/>
          </a:xfrm>
          <a:prstGeom prst="rect">
            <a:avLst/>
          </a:prstGeom>
          <a:noFill/>
        </p:spPr>
        <p:txBody>
          <a:bodyPr wrap="square" rtlCol="0">
            <a:spAutoFit/>
          </a:bodyPr>
          <a:lstStyle/>
          <a:p>
            <a:r>
              <a:rPr lang="en-US" dirty="0"/>
              <a:t>The rapier represents the weapon of the time and lots of people using it as a prop. Also, they always duel and with it.</a:t>
            </a:r>
          </a:p>
        </p:txBody>
      </p:sp>
    </p:spTree>
    <p:extLst>
      <p:ext uri="{BB962C8B-B14F-4D97-AF65-F5344CB8AC3E}">
        <p14:creationId xmlns:p14="http://schemas.microsoft.com/office/powerpoint/2010/main" val="6714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 indoor, sitting, floor&#10;&#10;Description generated with high confidence">
            <a:extLst>
              <a:ext uri="{FF2B5EF4-FFF2-40B4-BE49-F238E27FC236}">
                <a16:creationId xmlns:a16="http://schemas.microsoft.com/office/drawing/2014/main" id="{662DABDD-648C-4993-BAB2-B7A3A8596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9B96D0B9-1B2A-4CA7-B44C-4643C974990E}"/>
              </a:ext>
            </a:extLst>
          </p:cNvPr>
          <p:cNvSpPr>
            <a:spLocks noGrp="1"/>
          </p:cNvSpPr>
          <p:nvPr>
            <p:ph type="subTitle" idx="1"/>
          </p:nvPr>
        </p:nvSpPr>
        <p:spPr/>
        <p:txBody>
          <a:bodyPr/>
          <a:lstStyle/>
          <a:p>
            <a:r>
              <a:rPr lang="en-US" dirty="0" err="1">
                <a:highlight>
                  <a:srgbClr val="FFFF00"/>
                </a:highlight>
              </a:rPr>
              <a:t>ǝnp</a:t>
            </a:r>
            <a:r>
              <a:rPr lang="en-US" dirty="0">
                <a:highlight>
                  <a:srgbClr val="FFFF00"/>
                </a:highlight>
              </a:rPr>
              <a:t> </a:t>
            </a:r>
            <a:r>
              <a:rPr lang="en-US" dirty="0" err="1">
                <a:highlight>
                  <a:srgbClr val="FFFF00"/>
                </a:highlight>
              </a:rPr>
              <a:t>sɐʍ</a:t>
            </a:r>
            <a:r>
              <a:rPr lang="en-US" dirty="0">
                <a:highlight>
                  <a:srgbClr val="FFFF00"/>
                </a:highlight>
              </a:rPr>
              <a:t> ʇᴉ </a:t>
            </a:r>
            <a:r>
              <a:rPr lang="en-US" dirty="0" err="1">
                <a:highlight>
                  <a:srgbClr val="FFFF00"/>
                </a:highlight>
              </a:rPr>
              <a:t>ǝɹoɟǝq</a:t>
            </a:r>
            <a:r>
              <a:rPr lang="en-US" dirty="0">
                <a:highlight>
                  <a:srgbClr val="FFFF00"/>
                </a:highlight>
              </a:rPr>
              <a:t> </a:t>
            </a:r>
            <a:r>
              <a:rPr lang="en-US" dirty="0" err="1">
                <a:highlight>
                  <a:srgbClr val="FFFF00"/>
                </a:highlight>
              </a:rPr>
              <a:t>sʎɐp</a:t>
            </a:r>
            <a:r>
              <a:rPr lang="en-US" dirty="0">
                <a:highlight>
                  <a:srgbClr val="FFFF00"/>
                </a:highlight>
              </a:rPr>
              <a:t> Ɛ </a:t>
            </a:r>
            <a:r>
              <a:rPr lang="en-US" dirty="0" err="1">
                <a:highlight>
                  <a:srgbClr val="FFFF00"/>
                </a:highlight>
              </a:rPr>
              <a:t>ɯɐ</a:t>
            </a:r>
            <a:r>
              <a:rPr lang="en-US" dirty="0">
                <a:highlight>
                  <a:srgbClr val="FFFF00"/>
                </a:highlight>
              </a:rPr>
              <a:t> </a:t>
            </a:r>
            <a:r>
              <a:rPr lang="en-US" altLang="ko-KR" dirty="0">
                <a:highlight>
                  <a:srgbClr val="FFFF00"/>
                </a:highlight>
              </a:rPr>
              <a:t>ᄅ </a:t>
            </a:r>
            <a:r>
              <a:rPr lang="en-US" dirty="0" err="1">
                <a:highlight>
                  <a:srgbClr val="FFFF00"/>
                </a:highlight>
              </a:rPr>
              <a:t>ʇɐ</a:t>
            </a:r>
            <a:r>
              <a:rPr lang="en-US" dirty="0">
                <a:highlight>
                  <a:srgbClr val="FFFF00"/>
                </a:highlight>
              </a:rPr>
              <a:t> </a:t>
            </a:r>
            <a:r>
              <a:rPr lang="en-US" dirty="0" err="1">
                <a:highlight>
                  <a:srgbClr val="FFFF00"/>
                </a:highlight>
              </a:rPr>
              <a:t>ʇɔǝɾoɹd</a:t>
            </a:r>
            <a:r>
              <a:rPr lang="en-US" dirty="0">
                <a:highlight>
                  <a:srgbClr val="FFFF00"/>
                </a:highlight>
              </a:rPr>
              <a:t> </a:t>
            </a:r>
            <a:r>
              <a:rPr lang="en-US" dirty="0" err="1">
                <a:highlight>
                  <a:srgbClr val="FFFF00"/>
                </a:highlight>
              </a:rPr>
              <a:t>ǝloɥʍ</a:t>
            </a:r>
            <a:r>
              <a:rPr lang="en-US" dirty="0">
                <a:highlight>
                  <a:srgbClr val="FFFF00"/>
                </a:highlight>
              </a:rPr>
              <a:t> </a:t>
            </a:r>
            <a:r>
              <a:rPr lang="en-US" dirty="0" err="1">
                <a:highlight>
                  <a:srgbClr val="FFFF00"/>
                </a:highlight>
              </a:rPr>
              <a:t>ǝɥʇ</a:t>
            </a:r>
            <a:r>
              <a:rPr lang="en-US" dirty="0">
                <a:highlight>
                  <a:srgbClr val="FFFF00"/>
                </a:highlight>
              </a:rPr>
              <a:t> </a:t>
            </a:r>
            <a:r>
              <a:rPr lang="en-US" dirty="0" err="1">
                <a:highlight>
                  <a:srgbClr val="FFFF00"/>
                </a:highlight>
              </a:rPr>
              <a:t>ƃuᴉdʎʇ</a:t>
            </a:r>
            <a:r>
              <a:rPr lang="en-US" dirty="0">
                <a:highlight>
                  <a:srgbClr val="FFFF00"/>
                </a:highlight>
              </a:rPr>
              <a:t> </a:t>
            </a:r>
            <a:r>
              <a:rPr lang="en-US" dirty="0" err="1">
                <a:highlight>
                  <a:srgbClr val="FFFF00"/>
                </a:highlight>
              </a:rPr>
              <a:t>puɐ</a:t>
            </a:r>
            <a:r>
              <a:rPr lang="en-US" dirty="0">
                <a:highlight>
                  <a:srgbClr val="FFFF00"/>
                </a:highlight>
              </a:rPr>
              <a:t> </a:t>
            </a:r>
            <a:r>
              <a:rPr lang="en-US" dirty="0" err="1">
                <a:highlight>
                  <a:srgbClr val="FFFF00"/>
                </a:highlight>
              </a:rPr>
              <a:t>ƃuᴉʇᴉɹʍ</a:t>
            </a:r>
            <a:r>
              <a:rPr lang="en-US" dirty="0">
                <a:highlight>
                  <a:srgbClr val="FFFF00"/>
                </a:highlight>
              </a:rPr>
              <a:t> </a:t>
            </a:r>
            <a:r>
              <a:rPr lang="en-US" dirty="0" err="1">
                <a:highlight>
                  <a:srgbClr val="FFFF00"/>
                </a:highlight>
              </a:rPr>
              <a:t>ɹoɟ</a:t>
            </a:r>
            <a:r>
              <a:rPr lang="en-US" dirty="0">
                <a:highlight>
                  <a:srgbClr val="FFFF00"/>
                </a:highlight>
              </a:rPr>
              <a:t> </a:t>
            </a:r>
            <a:r>
              <a:rPr lang="en-US" dirty="0" err="1">
                <a:highlight>
                  <a:srgbClr val="FFFF00"/>
                </a:highlight>
              </a:rPr>
              <a:t>ƃuɐnQ</a:t>
            </a:r>
            <a:r>
              <a:rPr lang="en-US" dirty="0">
                <a:highlight>
                  <a:srgbClr val="FFFF00"/>
                </a:highlight>
              </a:rPr>
              <a:t> </a:t>
            </a:r>
            <a:r>
              <a:rPr lang="en-US" dirty="0" err="1">
                <a:highlight>
                  <a:srgbClr val="FFFF00"/>
                </a:highlight>
              </a:rPr>
              <a:t>oʇ</a:t>
            </a:r>
            <a:r>
              <a:rPr lang="en-US" dirty="0">
                <a:highlight>
                  <a:srgbClr val="FFFF00"/>
                </a:highlight>
              </a:rPr>
              <a:t> </a:t>
            </a:r>
            <a:r>
              <a:rPr lang="en-US" dirty="0" err="1">
                <a:highlight>
                  <a:srgbClr val="FFFF00"/>
                </a:highlight>
              </a:rPr>
              <a:t>ʇᴉpǝɹɔ</a:t>
            </a:r>
            <a:endParaRPr lang="en-US" dirty="0">
              <a:highlight>
                <a:srgbClr val="FFFF00"/>
              </a:highlight>
            </a:endParaRPr>
          </a:p>
        </p:txBody>
      </p:sp>
    </p:spTree>
    <p:extLst>
      <p:ext uri="{BB962C8B-B14F-4D97-AF65-F5344CB8AC3E}">
        <p14:creationId xmlns:p14="http://schemas.microsoft.com/office/powerpoint/2010/main" val="196994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1142</Words>
  <Application>Microsoft Office PowerPoint</Application>
  <PresentationFormat>Widescreen</PresentationFormat>
  <Paragraphs>79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맑은 고딕</vt:lpstr>
      <vt:lpstr>Arial</vt:lpstr>
      <vt:lpstr>Calibri</vt:lpstr>
      <vt:lpstr>Calibri Light</vt:lpstr>
      <vt:lpstr>Office Theme</vt:lpstr>
      <vt:lpstr>The Shakespeare Stealer</vt:lpstr>
      <vt:lpstr>PowerPoint Presentation</vt:lpstr>
      <vt:lpstr>Setting</vt:lpstr>
      <vt:lpstr>Conflict</vt:lpstr>
      <vt:lpstr>Characters</vt:lpstr>
      <vt:lpstr>Plot</vt:lpstr>
      <vt:lpstr>Theme</vt:lpstr>
      <vt:lpstr>Symbols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Shakespeare Stealer</dc:title>
  <dc:creator>Huynh, Quang</dc:creator>
  <cp:lastModifiedBy>Huynh, Quang</cp:lastModifiedBy>
  <cp:revision>2</cp:revision>
  <dcterms:created xsi:type="dcterms:W3CDTF">2018-05-08T00:27:31Z</dcterms:created>
  <dcterms:modified xsi:type="dcterms:W3CDTF">2018-05-11T16:06:11Z</dcterms:modified>
</cp:coreProperties>
</file>