
<file path=[Content_Types].xml><?xml version="1.0" encoding="utf-8"?>
<Types xmlns="http://schemas.openxmlformats.org/package/2006/content-types">
  <Default Extension="jpg&amp;ehk=F85B5G7PdCJ3HExN1CBcmA&amp;r=0&amp;pid=OfficeInsert" ContentType="image/jpeg"/>
  <Default Extension="jpeg" ContentType="image/jpeg"/>
  <Default Extension="rels" ContentType="application/vnd.openxmlformats-package.relationships+xml"/>
  <Default Extension="xml" ContentType="application/xml"/>
  <Default Extension="png&amp;ehk=sT1OF68WXZk0Hrg7ktwcgQ&amp;r=0&amp;pid=OfficeInsert" ContentType="image/png"/>
  <Default Extension="png&amp;ehk=3rMLtM5DThCaqHBOkSljhg&amp;r=0&amp;pid=OfficeInsert" ContentType="image/png"/>
  <Default Extension="jpg&amp;ehk=ErKXjlpfCnIgSrms" ContentType="image/jpeg"/>
  <Default Extension="jpg&amp;ehk=2Pop3X4m0m6iRPzo73RrQg&amp;r=0&amp;pid=OfficeInsert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ynh, Quang" userId="a6ac5431-fb28-46ba-876a-d42607d9fc5f" providerId="ADAL" clId="{313F7F46-8AFB-4E4F-B68B-6BEDD531C8D4}"/>
    <pc:docChg chg="custSel addSld delSld modSld">
      <pc:chgData name="Huynh, Quang" userId="a6ac5431-fb28-46ba-876a-d42607d9fc5f" providerId="ADAL" clId="{313F7F46-8AFB-4E4F-B68B-6BEDD531C8D4}" dt="2018-04-30T13:02:40.366" v="537" actId="20577"/>
      <pc:docMkLst>
        <pc:docMk/>
      </pc:docMkLst>
      <pc:sldChg chg="add del">
        <pc:chgData name="Huynh, Quang" userId="a6ac5431-fb28-46ba-876a-d42607d9fc5f" providerId="ADAL" clId="{313F7F46-8AFB-4E4F-B68B-6BEDD531C8D4}" dt="2018-04-30T12:39:07.065" v="1" actId="26606"/>
        <pc:sldMkLst>
          <pc:docMk/>
          <pc:sldMk cId="2251464224" sldId="260"/>
        </pc:sldMkLst>
      </pc:sldChg>
      <pc:sldChg chg="addSp delSp modSp add mod setBg setClrOvrMap">
        <pc:chgData name="Huynh, Quang" userId="a6ac5431-fb28-46ba-876a-d42607d9fc5f" providerId="ADAL" clId="{313F7F46-8AFB-4E4F-B68B-6BEDD531C8D4}" dt="2018-04-30T12:41:31.082" v="226" actId="1076"/>
        <pc:sldMkLst>
          <pc:docMk/>
          <pc:sldMk cId="3172170100" sldId="260"/>
        </pc:sldMkLst>
        <pc:spChg chg="mod">
          <ac:chgData name="Huynh, Quang" userId="a6ac5431-fb28-46ba-876a-d42607d9fc5f" providerId="ADAL" clId="{313F7F46-8AFB-4E4F-B68B-6BEDD531C8D4}" dt="2018-04-30T12:41:20.299" v="224" actId="1076"/>
          <ac:spMkLst>
            <pc:docMk/>
            <pc:sldMk cId="3172170100" sldId="260"/>
            <ac:spMk id="2" creationId="{41973F8E-EA37-4C5B-9373-280E41EE5A64}"/>
          </ac:spMkLst>
        </pc:spChg>
        <pc:spChg chg="mod">
          <ac:chgData name="Huynh, Quang" userId="a6ac5431-fb28-46ba-876a-d42607d9fc5f" providerId="ADAL" clId="{313F7F46-8AFB-4E4F-B68B-6BEDD531C8D4}" dt="2018-04-30T12:41:31.082" v="226" actId="1076"/>
          <ac:spMkLst>
            <pc:docMk/>
            <pc:sldMk cId="3172170100" sldId="260"/>
            <ac:spMk id="3" creationId="{96D27A71-D2A9-4B60-8E99-E1705AB6703B}"/>
          </ac:spMkLst>
        </pc:spChg>
        <pc:spChg chg="add del mod">
          <ac:chgData name="Huynh, Quang" userId="a6ac5431-fb28-46ba-876a-d42607d9fc5f" providerId="ADAL" clId="{313F7F46-8AFB-4E4F-B68B-6BEDD531C8D4}" dt="2018-04-30T12:41:12.580" v="222" actId="478"/>
          <ac:spMkLst>
            <pc:docMk/>
            <pc:sldMk cId="3172170100" sldId="260"/>
            <ac:spMk id="6" creationId="{2DA42C46-9B7C-45CD-8D94-E89BAB1A8A5D}"/>
          </ac:spMkLst>
        </pc:spChg>
        <pc:spChg chg="add">
          <ac:chgData name="Huynh, Quang" userId="a6ac5431-fb28-46ba-876a-d42607d9fc5f" providerId="ADAL" clId="{313F7F46-8AFB-4E4F-B68B-6BEDD531C8D4}" dt="2018-04-30T12:41:15.033" v="223" actId="26606"/>
          <ac:spMkLst>
            <pc:docMk/>
            <pc:sldMk cId="3172170100" sldId="260"/>
            <ac:spMk id="10" creationId="{39B74A45-BDDD-4892-B8C0-B290C0944FCB}"/>
          </ac:spMkLst>
        </pc:spChg>
        <pc:spChg chg="add">
          <ac:chgData name="Huynh, Quang" userId="a6ac5431-fb28-46ba-876a-d42607d9fc5f" providerId="ADAL" clId="{313F7F46-8AFB-4E4F-B68B-6BEDD531C8D4}" dt="2018-04-30T12:41:15.033" v="223" actId="26606"/>
          <ac:spMkLst>
            <pc:docMk/>
            <pc:sldMk cId="3172170100" sldId="260"/>
            <ac:spMk id="12" creationId="{C516C73E-9465-4C9E-9B86-9E58FB326B6B}"/>
          </ac:spMkLst>
        </pc:spChg>
        <pc:picChg chg="add mod ord">
          <ac:chgData name="Huynh, Quang" userId="a6ac5431-fb28-46ba-876a-d42607d9fc5f" providerId="ADAL" clId="{313F7F46-8AFB-4E4F-B68B-6BEDD531C8D4}" dt="2018-04-30T12:41:15.033" v="223" actId="26606"/>
          <ac:picMkLst>
            <pc:docMk/>
            <pc:sldMk cId="3172170100" sldId="260"/>
            <ac:picMk id="5" creationId="{EE94952F-DA47-4570-8B9B-7BA2C28738E4}"/>
          </ac:picMkLst>
        </pc:picChg>
      </pc:sldChg>
      <pc:sldChg chg="addSp modSp add mod setBg">
        <pc:chgData name="Huynh, Quang" userId="a6ac5431-fb28-46ba-876a-d42607d9fc5f" providerId="ADAL" clId="{313F7F46-8AFB-4E4F-B68B-6BEDD531C8D4}" dt="2018-04-30T12:45:13.019" v="487" actId="26606"/>
        <pc:sldMkLst>
          <pc:docMk/>
          <pc:sldMk cId="1706963398" sldId="261"/>
        </pc:sldMkLst>
        <pc:spChg chg="add mod">
          <ac:chgData name="Huynh, Quang" userId="a6ac5431-fb28-46ba-876a-d42607d9fc5f" providerId="ADAL" clId="{313F7F46-8AFB-4E4F-B68B-6BEDD531C8D4}" dt="2018-04-30T12:45:13.019" v="487" actId="26606"/>
          <ac:spMkLst>
            <pc:docMk/>
            <pc:sldMk cId="1706963398" sldId="261"/>
            <ac:spMk id="2" creationId="{60B6F2AF-A189-42C0-A734-28EAAF4AA59B}"/>
          </ac:spMkLst>
        </pc:spChg>
        <pc:spChg chg="add mod">
          <ac:chgData name="Huynh, Quang" userId="a6ac5431-fb28-46ba-876a-d42607d9fc5f" providerId="ADAL" clId="{313F7F46-8AFB-4E4F-B68B-6BEDD531C8D4}" dt="2018-04-30T12:45:13.019" v="487" actId="26606"/>
          <ac:spMkLst>
            <pc:docMk/>
            <pc:sldMk cId="1706963398" sldId="261"/>
            <ac:spMk id="3" creationId="{C6B99F17-5A07-4602-B6F9-82CBE2DC9D9D}"/>
          </ac:spMkLst>
        </pc:spChg>
        <pc:spChg chg="add">
          <ac:chgData name="Huynh, Quang" userId="a6ac5431-fb28-46ba-876a-d42607d9fc5f" providerId="ADAL" clId="{313F7F46-8AFB-4E4F-B68B-6BEDD531C8D4}" dt="2018-04-30T12:45:13.019" v="487" actId="26606"/>
          <ac:spMkLst>
            <pc:docMk/>
            <pc:sldMk cId="1706963398" sldId="261"/>
            <ac:spMk id="8" creationId="{E4F9F79B-A093-478E-96B5-EE02BC93A858}"/>
          </ac:spMkLst>
        </pc:spChg>
        <pc:spChg chg="add">
          <ac:chgData name="Huynh, Quang" userId="a6ac5431-fb28-46ba-876a-d42607d9fc5f" providerId="ADAL" clId="{313F7F46-8AFB-4E4F-B68B-6BEDD531C8D4}" dt="2018-04-30T12:45:13.019" v="487" actId="26606"/>
          <ac:spMkLst>
            <pc:docMk/>
            <pc:sldMk cId="1706963398" sldId="261"/>
            <ac:spMk id="12" creationId="{F7194F93-1F71-4A70-9DF1-28F183771111}"/>
          </ac:spMkLst>
        </pc:spChg>
        <pc:spChg chg="add">
          <ac:chgData name="Huynh, Quang" userId="a6ac5431-fb28-46ba-876a-d42607d9fc5f" providerId="ADAL" clId="{313F7F46-8AFB-4E4F-B68B-6BEDD531C8D4}" dt="2018-04-30T12:45:13.019" v="487" actId="26606"/>
          <ac:spMkLst>
            <pc:docMk/>
            <pc:sldMk cId="1706963398" sldId="261"/>
            <ac:spMk id="14" creationId="{9BBC0C84-DC2A-43AE-9576-0A44295E8B9C}"/>
          </ac:spMkLst>
        </pc:spChg>
        <pc:spChg chg="add">
          <ac:chgData name="Huynh, Quang" userId="a6ac5431-fb28-46ba-876a-d42607d9fc5f" providerId="ADAL" clId="{313F7F46-8AFB-4E4F-B68B-6BEDD531C8D4}" dt="2018-04-30T12:45:13.019" v="487" actId="26606"/>
          <ac:spMkLst>
            <pc:docMk/>
            <pc:sldMk cId="1706963398" sldId="261"/>
            <ac:spMk id="16" creationId="{11394CD8-BD30-4B74-86F4-51FDF3383419}"/>
          </ac:spMkLst>
        </pc:spChg>
        <pc:cxnChg chg="add">
          <ac:chgData name="Huynh, Quang" userId="a6ac5431-fb28-46ba-876a-d42607d9fc5f" providerId="ADAL" clId="{313F7F46-8AFB-4E4F-B68B-6BEDD531C8D4}" dt="2018-04-30T12:45:13.019" v="487" actId="26606"/>
          <ac:cxnSpMkLst>
            <pc:docMk/>
            <pc:sldMk cId="1706963398" sldId="261"/>
            <ac:cxnSpMk id="10" creationId="{D4C22394-EBC2-4FAF-A555-6C02D589EED7}"/>
          </ac:cxnSpMkLst>
        </pc:cxnChg>
      </pc:sldChg>
      <pc:sldChg chg="modSp add">
        <pc:chgData name="Huynh, Quang" userId="a6ac5431-fb28-46ba-876a-d42607d9fc5f" providerId="ADAL" clId="{313F7F46-8AFB-4E4F-B68B-6BEDD531C8D4}" dt="2018-04-30T13:02:40.366" v="537" actId="20577"/>
        <pc:sldMkLst>
          <pc:docMk/>
          <pc:sldMk cId="2727982128" sldId="262"/>
        </pc:sldMkLst>
        <pc:spChg chg="mod">
          <ac:chgData name="Huynh, Quang" userId="a6ac5431-fb28-46ba-876a-d42607d9fc5f" providerId="ADAL" clId="{313F7F46-8AFB-4E4F-B68B-6BEDD531C8D4}" dt="2018-04-30T13:02:24.740" v="498" actId="1076"/>
          <ac:spMkLst>
            <pc:docMk/>
            <pc:sldMk cId="2727982128" sldId="262"/>
            <ac:spMk id="2" creationId="{93BDC402-E43D-461B-992A-8538389D9782}"/>
          </ac:spMkLst>
        </pc:spChg>
        <pc:spChg chg="mod">
          <ac:chgData name="Huynh, Quang" userId="a6ac5431-fb28-46ba-876a-d42607d9fc5f" providerId="ADAL" clId="{313F7F46-8AFB-4E4F-B68B-6BEDD531C8D4}" dt="2018-04-30T13:02:40.366" v="537" actId="20577"/>
          <ac:spMkLst>
            <pc:docMk/>
            <pc:sldMk cId="2727982128" sldId="262"/>
            <ac:spMk id="3" creationId="{EB283B7F-1C8B-46C1-9E84-23E3C000934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A9DE7-1509-4B6E-A89A-CBB588BCBC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8BC58-165D-44AB-B25A-F4744973F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F5CBE-DB03-452C-811E-C1719FE57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2534-ADAB-4923-93FB-3882222B42E7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54331-BDE2-41ED-8099-CF6DB9C4B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59F42-9515-4985-A1F0-A26ACEB17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C0BC9-24A7-4226-AF56-4BC6BE7C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68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BA32A-9733-4DDF-B508-5CF9213A7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4FF82F-BA9B-447C-8A6B-223655066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33013-B495-47F9-935A-5766F6937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2534-ADAB-4923-93FB-3882222B42E7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5B62B-88A6-4727-8A43-73364F161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1401-5106-4D0E-9989-497927ED7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C0BC9-24A7-4226-AF56-4BC6BE7C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52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C4A079-10E3-4DED-90A8-47F9064E37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E7B530-735F-4D14-A030-65D5C02C8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A2687-640F-4A94-8034-FE1C55273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2534-ADAB-4923-93FB-3882222B42E7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E72DF-284A-452B-A4BE-C6DC8F220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ADC13-8AFB-4FC6-AEB5-DFA50031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C0BC9-24A7-4226-AF56-4BC6BE7C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06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A76D-8BBC-43D0-BAA1-69278FF74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EE9D9-1E2A-463D-BCA4-AD76A236F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451DE-98F2-4D86-B1F8-0FF49661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2534-ADAB-4923-93FB-3882222B42E7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42C53-AB64-4D9B-B710-5CA7AFB0D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A8193-79DF-4A98-8410-B84065023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C0BC9-24A7-4226-AF56-4BC6BE7C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3F95C-6187-45FA-940A-1BA3870DE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9C459-8406-4BAD-992E-708DB829C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91508-CA59-46D3-AD09-A0F9BE62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2534-ADAB-4923-93FB-3882222B42E7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5886C-7846-4475-AA07-065112F45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547E7-3F2A-4F37-ADC7-B3FBC46EF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C0BC9-24A7-4226-AF56-4BC6BE7C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74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95326-F206-4B81-ACA4-17CED7FDE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51D1C-6C4D-48E0-BE38-49FF95F9C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5B619-F253-4FBA-B2D6-EDE2EFC48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E3A00-7EBA-4392-B9E7-A7FA530FB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2534-ADAB-4923-93FB-3882222B42E7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A8DA4-567F-456B-B23B-7A9B13F5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44D02-BF2E-403A-A68E-C924F69E0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C0BC9-24A7-4226-AF56-4BC6BE7C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93AF-5E96-431A-887D-376BD17A5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6F9CC-D17C-4BB5-904F-CB9BD7211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A0881-BBF2-474E-85EB-316602F8A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34C8EA-5109-48AB-AAA4-5A8E1607D0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18E8FD-EC05-434D-87FC-355EFFEF4F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BE88AB-104E-4D37-9A0F-C65FF8E6D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2534-ADAB-4923-93FB-3882222B42E7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280C2C-26BD-45E7-AEA0-877516D1F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393915-3A3A-413B-AC7C-ABD4A352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C0BC9-24A7-4226-AF56-4BC6BE7C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2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B568-EEC7-4506-A793-E0302738E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5F87A1-77BC-4EA5-926D-CA96E597D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2534-ADAB-4923-93FB-3882222B42E7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7ADF5B-3C99-4929-BEE3-F21EF2AF4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C08402-85DA-4C2E-911A-DD609D050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C0BC9-24A7-4226-AF56-4BC6BE7C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51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66D00-C30A-47F3-9886-867C69D10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2534-ADAB-4923-93FB-3882222B42E7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944935-2AA2-4C52-93F7-5C677A66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10F1A-90B7-4200-82AB-40D592681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C0BC9-24A7-4226-AF56-4BC6BE7C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1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DF7F-395F-4F78-8E9D-BA4AA0F58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B374D-6EBC-4588-B1ED-57D196E8A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26ECD7-13FB-4DDF-BAFB-CA5955199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7F703-D4A7-4482-9631-90D191539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2534-ADAB-4923-93FB-3882222B42E7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497D0-29A7-4240-B99A-513C80D7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FCB15-A933-4B81-B41D-65A3D95AA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C0BC9-24A7-4226-AF56-4BC6BE7C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59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42CA2-64F9-447D-88A7-836C0ED9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C468E9-26FA-48BF-9051-38CF9B93B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A9E5E-EC0C-4D36-BE97-643D28D38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8D553-EC5E-4D7C-A128-E045580F5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2534-ADAB-4923-93FB-3882222B42E7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07018-EF8C-4B77-B055-08BD1AA3F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A770E-0BFB-4194-829B-EEB21779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C0BC9-24A7-4226-AF56-4BC6BE7C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0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AAC595-E84C-4215-BFF9-2C47DB2F4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7E926-1D6B-48C8-8792-2FEDBF5C0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DAFC4-2232-47CB-970E-D9677B74FC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B2534-ADAB-4923-93FB-3882222B42E7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BB978-7679-4D60-9EC2-A5F8E5077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F8C83-B592-4EDA-A018-E2D648583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C0BC9-24A7-4226-AF56-4BC6BE7C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8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heroin_-_heroine.svg" TargetMode="External"/><Relationship Id="rId2" Type="http://schemas.openxmlformats.org/officeDocument/2006/relationships/image" Target="../media/image1.png&amp;ehk=3rMLtM5DThCaqHBOkSljhg&amp;r=0&amp;pid=OfficeInsert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&amp;ehk=ErKXjlpfCnIgSrms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mpatiblewithjoy-trisomy18.blogspot.com/2014/04/monday-funday-or-not.html" TargetMode="External"/><Relationship Id="rId2" Type="http://schemas.openxmlformats.org/officeDocument/2006/relationships/image" Target="../media/image3.png&amp;ehk=sT1OF68WXZk0Hrg7ktwcgQ&amp;r=0&amp;pid=OfficeInsert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Federal_Bureau_of_Prisons_Seal.jpg" TargetMode="External"/><Relationship Id="rId2" Type="http://schemas.openxmlformats.org/officeDocument/2006/relationships/image" Target="../media/image4.jpg&amp;ehk=F85B5G7PdCJ3HExN1CBcmA&amp;r=0&amp;pid=OfficeInsert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reenandgold.uaa.alaska.edu/blog/7844/wellness_tip_flu_shots_available_on_campus_sept_69/" TargetMode="External"/><Relationship Id="rId2" Type="http://schemas.openxmlformats.org/officeDocument/2006/relationships/image" Target="../media/image5.jpg&amp;ehk=2Pop3X4m0m6iRPzo73RrQg&amp;r=0&amp;pid=OfficeInsert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22A7F7A-F996-4A1D-B83F-E44F682910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4258" b="11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1FBCB95-389E-4A3B-A32D-E5E26CD8F9F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1554" y="1931495"/>
            <a:ext cx="8368893" cy="2995011"/>
          </a:xfrm>
          <a:prstGeom prst="rect">
            <a:avLst/>
          </a:prstGeom>
          <a:solidFill>
            <a:schemeClr val="bg1">
              <a:alpha val="80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8A4E45-233B-4B5C-B9A3-2791BF6FC7D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77212" y="2093976"/>
            <a:ext cx="8037576" cy="2670048"/>
          </a:xfrm>
          <a:prstGeom prst="rect">
            <a:avLst/>
          </a:prstGeom>
          <a:noFill/>
          <a:ln w="190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B3ECC9-E2F5-4B45-8579-A02455D15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1804" y="2280543"/>
            <a:ext cx="7708392" cy="1617688"/>
          </a:xfrm>
        </p:spPr>
        <p:txBody>
          <a:bodyPr>
            <a:normAutofit/>
          </a:bodyPr>
          <a:lstStyle/>
          <a:p>
            <a:r>
              <a:rPr lang="en-US" dirty="0"/>
              <a:t>Heroin Research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D0BCA1-78D6-4763-B2CE-41C42406E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1804" y="3898231"/>
            <a:ext cx="7708392" cy="699091"/>
          </a:xfrm>
        </p:spPr>
        <p:txBody>
          <a:bodyPr>
            <a:normAutofit/>
          </a:bodyPr>
          <a:lstStyle/>
          <a:p>
            <a:r>
              <a:rPr lang="en-US" dirty="0"/>
              <a:t>By Quang Huynh</a:t>
            </a:r>
          </a:p>
        </p:txBody>
      </p:sp>
    </p:spTree>
    <p:extLst>
      <p:ext uri="{BB962C8B-B14F-4D97-AF65-F5344CB8AC3E}">
        <p14:creationId xmlns:p14="http://schemas.microsoft.com/office/powerpoint/2010/main" val="1452591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794B6-E2DD-426B-9C33-F3E2FE09D179}"/>
              </a:ext>
            </a:extLst>
          </p:cNvPr>
          <p:cNvSpPr txBox="1"/>
          <p:nvPr/>
        </p:nvSpPr>
        <p:spPr>
          <a:xfrm>
            <a:off x="112542" y="182879"/>
            <a:ext cx="12417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How many lives have been lost due to heroin overdoses?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87AD94-BCE6-45BC-9679-3A21FF028D20}"/>
              </a:ext>
            </a:extLst>
          </p:cNvPr>
          <p:cNvSpPr txBox="1"/>
          <p:nvPr/>
        </p:nvSpPr>
        <p:spPr>
          <a:xfrm>
            <a:off x="112542" y="1308295"/>
            <a:ext cx="12079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As of 2016, 15,469 deaths have been caused by heroin overdoses.</a:t>
            </a:r>
          </a:p>
        </p:txBody>
      </p:sp>
      <p:pic>
        <p:nvPicPr>
          <p:cNvPr id="5" name="Picture 4" descr="A picture containing object, table&#10;&#10;Description generated with high confidence">
            <a:extLst>
              <a:ext uri="{FF2B5EF4-FFF2-40B4-BE49-F238E27FC236}">
                <a16:creationId xmlns:a16="http://schemas.microsoft.com/office/drawing/2014/main" id="{3D54EFBA-A184-42E9-BF1F-09D6A9BB5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9896"/>
            <a:ext cx="4681728" cy="311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772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CF733B-3348-4434-A72F-F839575D691C}"/>
              </a:ext>
            </a:extLst>
          </p:cNvPr>
          <p:cNvSpPr txBox="1"/>
          <p:nvPr/>
        </p:nvSpPr>
        <p:spPr>
          <a:xfrm>
            <a:off x="399245" y="231820"/>
            <a:ext cx="11140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How many emergency room visits are attributed to heroin abuse?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6DC937-C59D-4BC0-A2F6-B9D2300BAC50}"/>
              </a:ext>
            </a:extLst>
          </p:cNvPr>
          <p:cNvSpPr txBox="1"/>
          <p:nvPr/>
        </p:nvSpPr>
        <p:spPr>
          <a:xfrm>
            <a:off x="489397" y="1236372"/>
            <a:ext cx="10908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According to an article made in 2009, 213,118 Emergency Room Visits are attributed to heroin. </a:t>
            </a:r>
          </a:p>
        </p:txBody>
      </p:sp>
      <p:pic>
        <p:nvPicPr>
          <p:cNvPr id="8" name="Picture 7" descr="A white sign with black text&#10;&#10;Description generated with high confidence">
            <a:extLst>
              <a:ext uri="{FF2B5EF4-FFF2-40B4-BE49-F238E27FC236}">
                <a16:creationId xmlns:a16="http://schemas.microsoft.com/office/drawing/2014/main" id="{E743742A-279B-4D73-ABCA-F49A2706D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529198" y="2436701"/>
            <a:ext cx="4880318" cy="439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281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 plate&#10;&#10;Description generated with high confidence">
            <a:extLst>
              <a:ext uri="{FF2B5EF4-FFF2-40B4-BE49-F238E27FC236}">
                <a16:creationId xmlns:a16="http://schemas.microsoft.com/office/drawing/2014/main" id="{AA945229-3841-4EC8-B615-DDAB74F5BB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6620" r="6128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F3DCB0-4C65-4519-B046-CDCF3BA22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4700"/>
              <a:t>How many people are incarcerated because of this illegal drug?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0D7B44-D5BD-458B-8EF1-AEC85B1D0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In an article, it says heroin causes 6% of Federal Prison sentences.</a:t>
            </a:r>
          </a:p>
        </p:txBody>
      </p:sp>
    </p:spTree>
    <p:extLst>
      <p:ext uri="{BB962C8B-B14F-4D97-AF65-F5344CB8AC3E}">
        <p14:creationId xmlns:p14="http://schemas.microsoft.com/office/powerpoint/2010/main" val="14663516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9B74A45-BDDD-4892-B8C0-B290C0944FC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79352" cy="6374535"/>
          </a:xfrm>
          <a:custGeom>
            <a:avLst/>
            <a:gdLst>
              <a:gd name="connsiteX0" fmla="*/ 609861 w 5379352"/>
              <a:gd name="connsiteY0" fmla="*/ 6374535 h 6374535"/>
              <a:gd name="connsiteX1" fmla="*/ 3449004 w 5379352"/>
              <a:gd name="connsiteY1" fmla="*/ 6374535 h 6374535"/>
              <a:gd name="connsiteX2" fmla="*/ 3628245 w 5379352"/>
              <a:gd name="connsiteY2" fmla="*/ 6288190 h 6374535"/>
              <a:gd name="connsiteX3" fmla="*/ 5379352 w 5379352"/>
              <a:gd name="connsiteY3" fmla="*/ 3346018 h 6374535"/>
              <a:gd name="connsiteX4" fmla="*/ 2033334 w 5379352"/>
              <a:gd name="connsiteY4" fmla="*/ 0 h 6374535"/>
              <a:gd name="connsiteX5" fmla="*/ 129310 w 5379352"/>
              <a:gd name="connsiteY5" fmla="*/ 594192 h 6374535"/>
              <a:gd name="connsiteX6" fmla="*/ 0 w 5379352"/>
              <a:gd name="connsiteY6" fmla="*/ 692103 h 6374535"/>
              <a:gd name="connsiteX7" fmla="*/ 0 w 5379352"/>
              <a:gd name="connsiteY7" fmla="*/ 5999934 h 6374535"/>
              <a:gd name="connsiteX8" fmla="*/ 129311 w 5379352"/>
              <a:gd name="connsiteY8" fmla="*/ 6097845 h 6374535"/>
              <a:gd name="connsiteX9" fmla="*/ 367831 w 5379352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79352" h="6374535">
                <a:moveTo>
                  <a:pt x="609861" y="6374535"/>
                </a:moveTo>
                <a:lnTo>
                  <a:pt x="3449004" y="6374535"/>
                </a:lnTo>
                <a:lnTo>
                  <a:pt x="3628245" y="6288190"/>
                </a:lnTo>
                <a:cubicBezTo>
                  <a:pt x="4671283" y="5721578"/>
                  <a:pt x="5379352" y="4616487"/>
                  <a:pt x="5379352" y="3346018"/>
                </a:cubicBezTo>
                <a:cubicBezTo>
                  <a:pt x="5379352" y="1498063"/>
                  <a:pt x="3881289" y="0"/>
                  <a:pt x="2033334" y="0"/>
                </a:cubicBezTo>
                <a:cubicBezTo>
                  <a:pt x="1325914" y="0"/>
                  <a:pt x="669769" y="219535"/>
                  <a:pt x="129310" y="594192"/>
                </a:cubicBezTo>
                <a:lnTo>
                  <a:pt x="0" y="692103"/>
                </a:lnTo>
                <a:lnTo>
                  <a:pt x="0" y="5999934"/>
                </a:lnTo>
                <a:lnTo>
                  <a:pt x="129311" y="6097845"/>
                </a:lnTo>
                <a:cubicBezTo>
                  <a:pt x="206519" y="6151367"/>
                  <a:pt x="286089" y="6201724"/>
                  <a:pt x="367831" y="624872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516C73E-9465-4C9E-9B86-9E58FB326B6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" y="0"/>
            <a:ext cx="5210147" cy="6210629"/>
          </a:xfrm>
          <a:custGeom>
            <a:avLst/>
            <a:gdLst>
              <a:gd name="connsiteX0" fmla="*/ 1058223 w 5210147"/>
              <a:gd name="connsiteY0" fmla="*/ 0 h 6210629"/>
              <a:gd name="connsiteX1" fmla="*/ 3003078 w 5210147"/>
              <a:gd name="connsiteY1" fmla="*/ 0 h 6210629"/>
              <a:gd name="connsiteX2" fmla="*/ 3266657 w 5210147"/>
              <a:gd name="connsiteY2" fmla="*/ 96471 h 6210629"/>
              <a:gd name="connsiteX3" fmla="*/ 5210147 w 5210147"/>
              <a:gd name="connsiteY3" fmla="*/ 3028517 h 6210629"/>
              <a:gd name="connsiteX4" fmla="*/ 2028035 w 5210147"/>
              <a:gd name="connsiteY4" fmla="*/ 6210629 h 6210629"/>
              <a:gd name="connsiteX5" fmla="*/ 3916 w 5210147"/>
              <a:gd name="connsiteY5" fmla="*/ 5483989 h 6210629"/>
              <a:gd name="connsiteX6" fmla="*/ 0 w 5210147"/>
              <a:gd name="connsiteY6" fmla="*/ 5480430 h 6210629"/>
              <a:gd name="connsiteX7" fmla="*/ 0 w 5210147"/>
              <a:gd name="connsiteY7" fmla="*/ 576603 h 6210629"/>
              <a:gd name="connsiteX8" fmla="*/ 3916 w 5210147"/>
              <a:gd name="connsiteY8" fmla="*/ 573044 h 6210629"/>
              <a:gd name="connsiteX9" fmla="*/ 933918 w 5210147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10147" h="6210629">
                <a:moveTo>
                  <a:pt x="1058223" y="0"/>
                </a:moveTo>
                <a:lnTo>
                  <a:pt x="3003078" y="0"/>
                </a:lnTo>
                <a:lnTo>
                  <a:pt x="3266657" y="96471"/>
                </a:lnTo>
                <a:cubicBezTo>
                  <a:pt x="4408765" y="579542"/>
                  <a:pt x="5210147" y="1710443"/>
                  <a:pt x="5210147" y="3028517"/>
                </a:cubicBezTo>
                <a:cubicBezTo>
                  <a:pt x="5210147" y="4785949"/>
                  <a:pt x="3785467" y="6210629"/>
                  <a:pt x="2028035" y="6210629"/>
                </a:cubicBezTo>
                <a:cubicBezTo>
                  <a:pt x="1259159" y="6210629"/>
                  <a:pt x="553973" y="5937936"/>
                  <a:pt x="3916" y="5483989"/>
                </a:cubicBezTo>
                <a:lnTo>
                  <a:pt x="0" y="5480430"/>
                </a:lnTo>
                <a:lnTo>
                  <a:pt x="0" y="576603"/>
                </a:lnTo>
                <a:lnTo>
                  <a:pt x="3916" y="573044"/>
                </a:lnTo>
                <a:cubicBezTo>
                  <a:pt x="278945" y="346070"/>
                  <a:pt x="592755" y="164410"/>
                  <a:pt x="933918" y="3949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 device&#10;&#10;Description generated with high confidence">
            <a:extLst>
              <a:ext uri="{FF2B5EF4-FFF2-40B4-BE49-F238E27FC236}">
                <a16:creationId xmlns:a16="http://schemas.microsoft.com/office/drawing/2014/main" id="{EE94952F-DA47-4570-8B9B-7BA2C2873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0941" y="1038796"/>
            <a:ext cx="3440610" cy="39661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973F8E-EA37-4C5B-9373-280E41EE5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2446" y="591742"/>
            <a:ext cx="5319433" cy="2076333"/>
          </a:xfrm>
        </p:spPr>
        <p:txBody>
          <a:bodyPr anchor="t">
            <a:normAutofit/>
          </a:bodyPr>
          <a:lstStyle/>
          <a:p>
            <a:pPr algn="l"/>
            <a:r>
              <a:rPr lang="en-US" sz="3700" dirty="0"/>
              <a:t>How many young people have reported trying heroin at least once?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27A71-D2A9-4B60-8E99-E1705AB67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2448" y="4032737"/>
            <a:ext cx="5319431" cy="972180"/>
          </a:xfrm>
        </p:spPr>
        <p:txBody>
          <a:bodyPr anchor="b">
            <a:noAutofit/>
          </a:bodyPr>
          <a:lstStyle/>
          <a:p>
            <a:pPr algn="l"/>
            <a:r>
              <a:rPr lang="en-US" sz="3200" dirty="0"/>
              <a:t>According to an article, it states that more than 948,000 young people have tried heroin at least once.</a:t>
            </a:r>
          </a:p>
        </p:txBody>
      </p:sp>
    </p:spTree>
    <p:extLst>
      <p:ext uri="{BB962C8B-B14F-4D97-AF65-F5344CB8AC3E}">
        <p14:creationId xmlns:p14="http://schemas.microsoft.com/office/powerpoint/2010/main" val="3172170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C22394-EBC2-4FAF-A555-6C02D589EED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F7194F93-1F71-4A70-9DF1-28F18377111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BC0C84-DC2A-43AE-9576-0A44295E8B9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1394CD8-BD30-4B74-86F4-51FDF338341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B6F2AF-A189-42C0-A734-28EAAF4AA59B}"/>
              </a:ext>
            </a:extLst>
          </p:cNvPr>
          <p:cNvSpPr txBox="1"/>
          <p:nvPr/>
        </p:nvSpPr>
        <p:spPr>
          <a:xfrm>
            <a:off x="640079" y="4526280"/>
            <a:ext cx="7410681" cy="1737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many people bounce back from heroin addiction and still live on to be successful?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B99F17-5A07-4602-B6F9-82CBE2DC9D9D}"/>
              </a:ext>
            </a:extLst>
          </p:cNvPr>
          <p:cNvSpPr txBox="1"/>
          <p:nvPr/>
        </p:nvSpPr>
        <p:spPr>
          <a:xfrm>
            <a:off x="640080" y="595293"/>
            <a:ext cx="5676637" cy="3463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In an article that I have read, the data included that 20% of heroin addicts recover and live on to have a successful life.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63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DC402-E43D-461B-992A-8538389D9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73862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283B7F-1C8B-46C1-9E84-23E3C0009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80810"/>
            <a:ext cx="9144000" cy="1655762"/>
          </a:xfrm>
        </p:spPr>
        <p:txBody>
          <a:bodyPr/>
          <a:lstStyle/>
          <a:p>
            <a:r>
              <a:rPr lang="en-US" dirty="0"/>
              <a:t>This is my heroin research. </a:t>
            </a:r>
            <a:r>
              <a:rPr lang="en-US"/>
              <a:t>So, in</a:t>
            </a:r>
          </a:p>
        </p:txBody>
      </p:sp>
    </p:spTree>
    <p:extLst>
      <p:ext uri="{BB962C8B-B14F-4D97-AF65-F5344CB8AC3E}">
        <p14:creationId xmlns:p14="http://schemas.microsoft.com/office/powerpoint/2010/main" val="2727982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168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Heroin Research</vt:lpstr>
      <vt:lpstr>PowerPoint Presentation</vt:lpstr>
      <vt:lpstr>PowerPoint Presentation</vt:lpstr>
      <vt:lpstr>How many people are incarcerated because of this illegal drug?</vt:lpstr>
      <vt:lpstr>How many young people have reported trying heroin at least once?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Heroin Research</dc:title>
  <dc:creator>Huynh, Quang</dc:creator>
  <cp:lastModifiedBy>Huynh, Quang</cp:lastModifiedBy>
  <cp:revision>2</cp:revision>
  <dcterms:created xsi:type="dcterms:W3CDTF">2018-04-30T12:22:58Z</dcterms:created>
  <dcterms:modified xsi:type="dcterms:W3CDTF">2018-04-30T13:02:41Z</dcterms:modified>
</cp:coreProperties>
</file>