
<file path=[Content_Types].xml><?xml version="1.0" encoding="utf-8"?>
<Types xmlns="http://schemas.openxmlformats.org/package/2006/content-types">
  <Default Extension="png" ContentType="image/png"/>
  <Default Extension="jpg&amp;ehk=juhn5z8yN6" ContentType="image/jpeg"/>
  <Default Extension="png&amp;ehk=chkMaUYQTP7ebj4XogmtZw&amp;r=0&amp;pid=OfficeInsert" ContentType="image/png"/>
  <Default Extension="jpg&amp;ehk=YY6BScIbT7VGm1nvnLvo6Q&amp;r=0&amp;pid=OfficeInsert" ContentType="image/jpeg"/>
  <Default Extension="jpeg" ContentType="image/jpeg"/>
  <Default Extension="rels" ContentType="application/vnd.openxmlformats-package.relationships+xml"/>
  <Default Extension="xml" ContentType="application/xml"/>
  <Default Extension="jpg&amp;ehk=ySPs2ydarCTv7YVpEwTqhw&amp;r=0&amp;pid=OfficeInsert" ContentType="image/jpeg"/>
  <Default Extension="jpg&amp;ehk=Nbe64cO"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Quang" userId="a6ac5431-fb28-46ba-876a-d42607d9fc5f" providerId="ADAL" clId="{F9DDAEA6-9168-43BC-8B30-DE984004DDE9}"/>
    <pc:docChg chg="undo custSel addSld modSld">
      <pc:chgData name="Huynh, Quang" userId="a6ac5431-fb28-46ba-876a-d42607d9fc5f" providerId="ADAL" clId="{F9DDAEA6-9168-43BC-8B30-DE984004DDE9}" dt="2018-03-09T13:05:38.248" v="2516" actId="478"/>
      <pc:docMkLst>
        <pc:docMk/>
      </pc:docMkLst>
      <pc:sldChg chg="addSp delSp modSp">
        <pc:chgData name="Huynh, Quang" userId="a6ac5431-fb28-46ba-876a-d42607d9fc5f" providerId="ADAL" clId="{F9DDAEA6-9168-43BC-8B30-DE984004DDE9}" dt="2018-03-09T13:05:38.248" v="2516" actId="478"/>
        <pc:sldMkLst>
          <pc:docMk/>
          <pc:sldMk cId="3111058974" sldId="256"/>
        </pc:sldMkLst>
        <pc:spChg chg="mod">
          <ac:chgData name="Huynh, Quang" userId="a6ac5431-fb28-46ba-876a-d42607d9fc5f" providerId="ADAL" clId="{F9DDAEA6-9168-43BC-8B30-DE984004DDE9}" dt="2018-03-08T12:59:37.727" v="760" actId="20577"/>
          <ac:spMkLst>
            <pc:docMk/>
            <pc:sldMk cId="3111058974" sldId="256"/>
            <ac:spMk id="2" creationId="{B19621EB-7DE4-40BC-9AF0-D1B52FDBFB3F}"/>
          </ac:spMkLst>
        </pc:spChg>
        <pc:picChg chg="add del mod">
          <ac:chgData name="Huynh, Quang" userId="a6ac5431-fb28-46ba-876a-d42607d9fc5f" providerId="ADAL" clId="{F9DDAEA6-9168-43BC-8B30-DE984004DDE9}" dt="2018-03-09T13:05:38.248" v="2516" actId="478"/>
          <ac:picMkLst>
            <pc:docMk/>
            <pc:sldMk cId="3111058974" sldId="256"/>
            <ac:picMk id="5" creationId="{9AA3B622-A0D3-465C-B192-7647920D796C}"/>
          </ac:picMkLst>
        </pc:picChg>
      </pc:sldChg>
      <pc:sldChg chg="modSp">
        <pc:chgData name="Huynh, Quang" userId="a6ac5431-fb28-46ba-876a-d42607d9fc5f" providerId="ADAL" clId="{F9DDAEA6-9168-43BC-8B30-DE984004DDE9}" dt="2018-03-07T13:55:06.734" v="709" actId="20577"/>
        <pc:sldMkLst>
          <pc:docMk/>
          <pc:sldMk cId="148053836" sldId="257"/>
        </pc:sldMkLst>
        <pc:spChg chg="mod">
          <ac:chgData name="Huynh, Quang" userId="a6ac5431-fb28-46ba-876a-d42607d9fc5f" providerId="ADAL" clId="{F9DDAEA6-9168-43BC-8B30-DE984004DDE9}" dt="2018-03-07T13:55:06.734" v="709" actId="20577"/>
          <ac:spMkLst>
            <pc:docMk/>
            <pc:sldMk cId="148053836" sldId="257"/>
            <ac:spMk id="2" creationId="{A9EB3FFC-F40B-4542-B192-A905813E3E98}"/>
          </ac:spMkLst>
        </pc:spChg>
      </pc:sldChg>
      <pc:sldChg chg="addSp delSp modSp add">
        <pc:chgData name="Huynh, Quang" userId="a6ac5431-fb28-46ba-876a-d42607d9fc5f" providerId="ADAL" clId="{F9DDAEA6-9168-43BC-8B30-DE984004DDE9}" dt="2018-03-08T13:26:49.833" v="1057" actId="1076"/>
        <pc:sldMkLst>
          <pc:docMk/>
          <pc:sldMk cId="2757246891" sldId="258"/>
        </pc:sldMkLst>
        <pc:spChg chg="add mod">
          <ac:chgData name="Huynh, Quang" userId="a6ac5431-fb28-46ba-876a-d42607d9fc5f" providerId="ADAL" clId="{F9DDAEA6-9168-43BC-8B30-DE984004DDE9}" dt="2018-03-07T13:44:50.707" v="57" actId="1076"/>
          <ac:spMkLst>
            <pc:docMk/>
            <pc:sldMk cId="2757246891" sldId="258"/>
            <ac:spMk id="2" creationId="{27C43BD9-DFEA-4576-A06D-3F7DE1F25CC4}"/>
          </ac:spMkLst>
        </pc:spChg>
        <pc:spChg chg="add mod">
          <ac:chgData name="Huynh, Quang" userId="a6ac5431-fb28-46ba-876a-d42607d9fc5f" providerId="ADAL" clId="{F9DDAEA6-9168-43BC-8B30-DE984004DDE9}" dt="2018-03-07T13:44:30.185" v="18" actId="1076"/>
          <ac:spMkLst>
            <pc:docMk/>
            <pc:sldMk cId="2757246891" sldId="258"/>
            <ac:spMk id="3" creationId="{A85D1CC8-D27F-44AF-83A1-8AABC2BE5E6C}"/>
          </ac:spMkLst>
        </pc:spChg>
        <pc:spChg chg="add mod">
          <ac:chgData name="Huynh, Quang" userId="a6ac5431-fb28-46ba-876a-d42607d9fc5f" providerId="ADAL" clId="{F9DDAEA6-9168-43BC-8B30-DE984004DDE9}" dt="2018-03-08T13:01:30.641" v="819" actId="20577"/>
          <ac:spMkLst>
            <pc:docMk/>
            <pc:sldMk cId="2757246891" sldId="258"/>
            <ac:spMk id="4" creationId="{C86036F3-FF24-4F0F-B167-086B9EE08718}"/>
          </ac:spMkLst>
        </pc:spChg>
        <pc:spChg chg="add del mod">
          <ac:chgData name="Huynh, Quang" userId="a6ac5431-fb28-46ba-876a-d42607d9fc5f" providerId="ADAL" clId="{F9DDAEA6-9168-43BC-8B30-DE984004DDE9}" dt="2018-03-08T13:26:46.889" v="1055" actId="478"/>
          <ac:spMkLst>
            <pc:docMk/>
            <pc:sldMk cId="2757246891" sldId="258"/>
            <ac:spMk id="7" creationId="{AD448099-A6DF-41AB-A866-55BEB3812185}"/>
          </ac:spMkLst>
        </pc:spChg>
        <pc:picChg chg="add mod">
          <ac:chgData name="Huynh, Quang" userId="a6ac5431-fb28-46ba-876a-d42607d9fc5f" providerId="ADAL" clId="{F9DDAEA6-9168-43BC-8B30-DE984004DDE9}" dt="2018-03-08T13:26:49.833" v="1057" actId="1076"/>
          <ac:picMkLst>
            <pc:docMk/>
            <pc:sldMk cId="2757246891" sldId="258"/>
            <ac:picMk id="6" creationId="{3AF17847-597D-4E9E-A5F6-AFA682635CD1}"/>
          </ac:picMkLst>
        </pc:picChg>
      </pc:sldChg>
      <pc:sldChg chg="addSp delSp modSp add">
        <pc:chgData name="Huynh, Quang" userId="a6ac5431-fb28-46ba-876a-d42607d9fc5f" providerId="ADAL" clId="{F9DDAEA6-9168-43BC-8B30-DE984004DDE9}" dt="2018-03-08T13:54:30.367" v="1948" actId="1076"/>
        <pc:sldMkLst>
          <pc:docMk/>
          <pc:sldMk cId="4127464764" sldId="259"/>
        </pc:sldMkLst>
        <pc:spChg chg="add mod">
          <ac:chgData name="Huynh, Quang" userId="a6ac5431-fb28-46ba-876a-d42607d9fc5f" providerId="ADAL" clId="{F9DDAEA6-9168-43BC-8B30-DE984004DDE9}" dt="2018-03-07T13:57:41.900" v="755" actId="255"/>
          <ac:spMkLst>
            <pc:docMk/>
            <pc:sldMk cId="4127464764" sldId="259"/>
            <ac:spMk id="2" creationId="{6DDF4111-9238-4B99-8E19-ECA8067CC883}"/>
          </ac:spMkLst>
        </pc:spChg>
        <pc:spChg chg="add mod">
          <ac:chgData name="Huynh, Quang" userId="a6ac5431-fb28-46ba-876a-d42607d9fc5f" providerId="ADAL" clId="{F9DDAEA6-9168-43BC-8B30-DE984004DDE9}" dt="2018-03-08T13:51:21.735" v="1917" actId="14100"/>
          <ac:spMkLst>
            <pc:docMk/>
            <pc:sldMk cId="4127464764" sldId="259"/>
            <ac:spMk id="3" creationId="{D6BF6D92-7BFE-4EAF-9C71-C5FE0801BCE8}"/>
          </ac:spMkLst>
        </pc:spChg>
        <pc:spChg chg="add del mod">
          <ac:chgData name="Huynh, Quang" userId="a6ac5431-fb28-46ba-876a-d42607d9fc5f" providerId="ADAL" clId="{F9DDAEA6-9168-43BC-8B30-DE984004DDE9}" dt="2018-03-08T13:54:25.907" v="1947" actId="478"/>
          <ac:spMkLst>
            <pc:docMk/>
            <pc:sldMk cId="4127464764" sldId="259"/>
            <ac:spMk id="6" creationId="{C304ADB6-0F02-42AD-A0FD-5144DB2944B6}"/>
          </ac:spMkLst>
        </pc:spChg>
        <pc:picChg chg="add mod">
          <ac:chgData name="Huynh, Quang" userId="a6ac5431-fb28-46ba-876a-d42607d9fc5f" providerId="ADAL" clId="{F9DDAEA6-9168-43BC-8B30-DE984004DDE9}" dt="2018-03-08T13:54:30.367" v="1948" actId="1076"/>
          <ac:picMkLst>
            <pc:docMk/>
            <pc:sldMk cId="4127464764" sldId="259"/>
            <ac:picMk id="5" creationId="{19F45A3B-A48A-44B3-BE84-639AC9AB2F71}"/>
          </ac:picMkLst>
        </pc:picChg>
      </pc:sldChg>
      <pc:sldChg chg="addSp delSp modSp add">
        <pc:chgData name="Huynh, Quang" userId="a6ac5431-fb28-46ba-876a-d42607d9fc5f" providerId="ADAL" clId="{F9DDAEA6-9168-43BC-8B30-DE984004DDE9}" dt="2018-03-09T13:05:01.792" v="2514" actId="478"/>
        <pc:sldMkLst>
          <pc:docMk/>
          <pc:sldMk cId="2233663684" sldId="260"/>
        </pc:sldMkLst>
        <pc:spChg chg="add mod">
          <ac:chgData name="Huynh, Quang" userId="a6ac5431-fb28-46ba-876a-d42607d9fc5f" providerId="ADAL" clId="{F9DDAEA6-9168-43BC-8B30-DE984004DDE9}" dt="2018-03-08T13:53:53.988" v="1945" actId="1076"/>
          <ac:spMkLst>
            <pc:docMk/>
            <pc:sldMk cId="2233663684" sldId="260"/>
            <ac:spMk id="2" creationId="{FE50FAF1-B7BF-4B57-84BE-49BE2E696266}"/>
          </ac:spMkLst>
        </pc:spChg>
        <pc:spChg chg="add mod">
          <ac:chgData name="Huynh, Quang" userId="a6ac5431-fb28-46ba-876a-d42607d9fc5f" providerId="ADAL" clId="{F9DDAEA6-9168-43BC-8B30-DE984004DDE9}" dt="2018-03-08T14:09:23.429" v="2429" actId="20577"/>
          <ac:spMkLst>
            <pc:docMk/>
            <pc:sldMk cId="2233663684" sldId="260"/>
            <ac:spMk id="3" creationId="{49937629-99A3-4981-8591-BBB51B919EA1}"/>
          </ac:spMkLst>
        </pc:spChg>
        <pc:spChg chg="add del mod">
          <ac:chgData name="Huynh, Quang" userId="a6ac5431-fb28-46ba-876a-d42607d9fc5f" providerId="ADAL" clId="{F9DDAEA6-9168-43BC-8B30-DE984004DDE9}" dt="2018-03-09T13:05:01.792" v="2514" actId="478"/>
          <ac:spMkLst>
            <pc:docMk/>
            <pc:sldMk cId="2233663684" sldId="260"/>
            <ac:spMk id="6" creationId="{8C238A80-8735-4FD6-8757-5A4BBCA0DC08}"/>
          </ac:spMkLst>
        </pc:spChg>
        <pc:picChg chg="add mod">
          <ac:chgData name="Huynh, Quang" userId="a6ac5431-fb28-46ba-876a-d42607d9fc5f" providerId="ADAL" clId="{F9DDAEA6-9168-43BC-8B30-DE984004DDE9}" dt="2018-03-09T13:04:58.401" v="2513" actId="1076"/>
          <ac:picMkLst>
            <pc:docMk/>
            <pc:sldMk cId="2233663684" sldId="260"/>
            <ac:picMk id="5" creationId="{AE0430C9-28A8-46A0-A337-BD68C5B15F36}"/>
          </ac:picMkLst>
        </pc:picChg>
      </pc:sldChg>
      <pc:sldChg chg="addSp delSp modSp add">
        <pc:chgData name="Huynh, Quang" userId="a6ac5431-fb28-46ba-876a-d42607d9fc5f" providerId="ADAL" clId="{F9DDAEA6-9168-43BC-8B30-DE984004DDE9}" dt="2018-03-08T23:57:37.659" v="2510"/>
        <pc:sldMkLst>
          <pc:docMk/>
          <pc:sldMk cId="2289831192" sldId="261"/>
        </pc:sldMkLst>
        <pc:spChg chg="add del mod">
          <ac:chgData name="Huynh, Quang" userId="a6ac5431-fb28-46ba-876a-d42607d9fc5f" providerId="ADAL" clId="{F9DDAEA6-9168-43BC-8B30-DE984004DDE9}" dt="2018-03-08T14:15:14.479" v="2433" actId="478"/>
          <ac:spMkLst>
            <pc:docMk/>
            <pc:sldMk cId="2289831192" sldId="261"/>
            <ac:spMk id="2" creationId="{984FA651-D4BA-4177-B636-27DCA6625128}"/>
          </ac:spMkLst>
        </pc:spChg>
        <pc:spChg chg="add mod">
          <ac:chgData name="Huynh, Quang" userId="a6ac5431-fb28-46ba-876a-d42607d9fc5f" providerId="ADAL" clId="{F9DDAEA6-9168-43BC-8B30-DE984004DDE9}" dt="2018-03-08T14:15:28.660" v="2445" actId="255"/>
          <ac:spMkLst>
            <pc:docMk/>
            <pc:sldMk cId="2289831192" sldId="261"/>
            <ac:spMk id="3" creationId="{DD691614-7ED1-455A-936A-4B3ADC2EA61B}"/>
          </ac:spMkLst>
        </pc:spChg>
        <pc:spChg chg="add del mod">
          <ac:chgData name="Huynh, Quang" userId="a6ac5431-fb28-46ba-876a-d42607d9fc5f" providerId="ADAL" clId="{F9DDAEA6-9168-43BC-8B30-DE984004DDE9}" dt="2018-03-08T23:57:30.097" v="2509" actId="478"/>
          <ac:spMkLst>
            <pc:docMk/>
            <pc:sldMk cId="2289831192" sldId="261"/>
            <ac:spMk id="5" creationId="{F362DE3C-FF04-4EC9-9BA9-556D6530143F}"/>
          </ac:spMkLst>
        </pc:spChg>
        <pc:spChg chg="add del mod">
          <ac:chgData name="Huynh, Quang" userId="a6ac5431-fb28-46ba-876a-d42607d9fc5f" providerId="ADAL" clId="{F9DDAEA6-9168-43BC-8B30-DE984004DDE9}" dt="2018-03-08T14:17:06.367" v="2447" actId="478"/>
          <ac:spMkLst>
            <pc:docMk/>
            <pc:sldMk cId="2289831192" sldId="261"/>
            <ac:spMk id="6" creationId="{B84C8EBD-CADD-4D10-A191-CEC61B9C72DE}"/>
          </ac:spMkLst>
        </pc:spChg>
        <pc:picChg chg="add del mod modCrop">
          <ac:chgData name="Huynh, Quang" userId="a6ac5431-fb28-46ba-876a-d42607d9fc5f" providerId="ADAL" clId="{F9DDAEA6-9168-43BC-8B30-DE984004DDE9}" dt="2018-03-08T23:57:27.704" v="2508" actId="478"/>
          <ac:picMkLst>
            <pc:docMk/>
            <pc:sldMk cId="2289831192" sldId="261"/>
            <ac:picMk id="4" creationId="{53A3A44B-B177-4C39-8125-20E4C58456FF}"/>
          </ac:picMkLst>
        </pc:picChg>
        <pc:picChg chg="add del mod">
          <ac:chgData name="Huynh, Quang" userId="a6ac5431-fb28-46ba-876a-d42607d9fc5f" providerId="ADAL" clId="{F9DDAEA6-9168-43BC-8B30-DE984004DDE9}" dt="2018-03-08T14:17:06.367" v="2447" actId="478"/>
          <ac:picMkLst>
            <pc:docMk/>
            <pc:sldMk cId="2289831192" sldId="261"/>
            <ac:picMk id="5" creationId="{5C36B52B-5174-4058-BE5F-BB9EF5A47E37}"/>
          </ac:picMkLst>
        </pc:picChg>
        <pc:picChg chg="add mod">
          <ac:chgData name="Huynh, Quang" userId="a6ac5431-fb28-46ba-876a-d42607d9fc5f" providerId="ADAL" clId="{F9DDAEA6-9168-43BC-8B30-DE984004DDE9}" dt="2018-03-08T23:57:37.659" v="2510"/>
          <ac:picMkLst>
            <pc:docMk/>
            <pc:sldMk cId="2289831192" sldId="261"/>
            <ac:picMk id="7" creationId="{651010C2-2D45-43AE-ABD3-34D5C70DFD37}"/>
          </ac:picMkLst>
        </pc:picChg>
        <pc:picChg chg="add del mod">
          <ac:chgData name="Huynh, Quang" userId="a6ac5431-fb28-46ba-876a-d42607d9fc5f" providerId="ADAL" clId="{F9DDAEA6-9168-43BC-8B30-DE984004DDE9}" dt="2018-03-08T14:21:54.979" v="2450" actId="478"/>
          <ac:picMkLst>
            <pc:docMk/>
            <pc:sldMk cId="2289831192" sldId="261"/>
            <ac:picMk id="8" creationId="{74202C36-C1DC-485F-BCA3-ED2082B2D64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30827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F42F99-FE69-4FC3-8680-C9F7BAF8556E}"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76000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201329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92468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1285578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1512658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1818751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258190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174180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326521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323431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42F99-FE69-4FC3-8680-C9F7BAF8556E}"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260509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42F99-FE69-4FC3-8680-C9F7BAF8556E}"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183694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73574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109215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5F42F99-FE69-4FC3-8680-C9F7BAF8556E}" type="datetimeFigureOut">
              <a:rPr lang="en-US" smtClean="0"/>
              <a:t>3/9/2018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354245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F42F99-FE69-4FC3-8680-C9F7BAF8556E}"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5D03-917A-4094-AAE6-98D0A06C2D16}" type="slidenum">
              <a:rPr lang="en-US" smtClean="0"/>
              <a:t>‹#›</a:t>
            </a:fld>
            <a:endParaRPr lang="en-US"/>
          </a:p>
        </p:txBody>
      </p:sp>
    </p:spTree>
    <p:extLst>
      <p:ext uri="{BB962C8B-B14F-4D97-AF65-F5344CB8AC3E}">
        <p14:creationId xmlns:p14="http://schemas.microsoft.com/office/powerpoint/2010/main" val="118734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F42F99-FE69-4FC3-8680-C9F7BAF8556E}" type="datetimeFigureOut">
              <a:rPr lang="en-US" smtClean="0"/>
              <a:t>3/9/2018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FE5D03-917A-4094-AAE6-98D0A06C2D16}" type="slidenum">
              <a:rPr lang="en-US" smtClean="0"/>
              <a:t>‹#›</a:t>
            </a:fld>
            <a:endParaRPr lang="en-US"/>
          </a:p>
        </p:txBody>
      </p:sp>
    </p:spTree>
    <p:extLst>
      <p:ext uri="{BB962C8B-B14F-4D97-AF65-F5344CB8AC3E}">
        <p14:creationId xmlns:p14="http://schemas.microsoft.com/office/powerpoint/2010/main" val="32823292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c1101e3.wikispaces.com/Exercising" TargetMode="External"/><Relationship Id="rId2" Type="http://schemas.openxmlformats.org/officeDocument/2006/relationships/image" Target="../media/image6.jpg&amp;ehk=Nbe64cO"/><Relationship Id="rId1" Type="http://schemas.openxmlformats.org/officeDocument/2006/relationships/slideLayout" Target="../slideLayouts/slideLayout7.xml"/><Relationship Id="rId4" Type="http://schemas.openxmlformats.org/officeDocument/2006/relationships/image" Target="../media/image7.png&amp;ehk=chkMaUYQTP7ebj4XogmtZw&amp;r=0&amp;pid=OfficeInsert"/></Relationships>
</file>

<file path=ppt/slides/_rels/slide3.xml.rels><?xml version="1.0" encoding="UTF-8" standalone="yes"?>
<Relationships xmlns="http://schemas.openxmlformats.org/package/2006/relationships"><Relationship Id="rId3" Type="http://schemas.openxmlformats.org/officeDocument/2006/relationships/hyperlink" Target="http://bccla.org/2014/01/do-you-have-a-police-record-that-could-cost-you-your-job-the-answer-might-surprise-you/" TargetMode="External"/><Relationship Id="rId2" Type="http://schemas.openxmlformats.org/officeDocument/2006/relationships/image" Target="../media/image8.jpg&amp;ehk=YY6BScIbT7VGm1nvnLvo6Q&amp;r=0&amp;pid=OfficeInsert"/><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gonkski.deviantart.com/art/eating-disorder-96036752" TargetMode="External"/><Relationship Id="rId2" Type="http://schemas.openxmlformats.org/officeDocument/2006/relationships/image" Target="../media/image9.jpg&amp;ehk=juhn5z8yN6"/><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throughthewillows.com/articles/informative/" TargetMode="External"/><Relationship Id="rId2" Type="http://schemas.openxmlformats.org/officeDocument/2006/relationships/image" Target="../media/image10.jpg&amp;ehk=ySPs2ydarCTv7YVpEwTqhw&amp;r=0&amp;pid=OfficeInsert"/><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21EB-7DE4-40BC-9AF0-D1B52FDBFB3F}"/>
              </a:ext>
            </a:extLst>
          </p:cNvPr>
          <p:cNvSpPr>
            <a:spLocks noGrp="1"/>
          </p:cNvSpPr>
          <p:nvPr>
            <p:ph type="ctrTitle"/>
          </p:nvPr>
        </p:nvSpPr>
        <p:spPr>
          <a:xfrm>
            <a:off x="1154955" y="837127"/>
            <a:ext cx="8825658" cy="1325843"/>
          </a:xfrm>
        </p:spPr>
        <p:txBody>
          <a:bodyPr/>
          <a:lstStyle/>
          <a:p>
            <a:r>
              <a:rPr lang="en-US" dirty="0"/>
              <a:t>Walk In Our Shoes</a:t>
            </a:r>
          </a:p>
        </p:txBody>
      </p:sp>
      <p:sp>
        <p:nvSpPr>
          <p:cNvPr id="3" name="Subtitle 2">
            <a:extLst>
              <a:ext uri="{FF2B5EF4-FFF2-40B4-BE49-F238E27FC236}">
                <a16:creationId xmlns:a16="http://schemas.microsoft.com/office/drawing/2014/main" id="{422410FA-653C-45D6-95BB-40A4F5D4CAD0}"/>
              </a:ext>
            </a:extLst>
          </p:cNvPr>
          <p:cNvSpPr>
            <a:spLocks noGrp="1"/>
          </p:cNvSpPr>
          <p:nvPr>
            <p:ph type="subTitle" idx="1"/>
          </p:nvPr>
        </p:nvSpPr>
        <p:spPr>
          <a:xfrm>
            <a:off x="4039822" y="2162970"/>
            <a:ext cx="8825658" cy="861420"/>
          </a:xfrm>
        </p:spPr>
        <p:txBody>
          <a:bodyPr/>
          <a:lstStyle/>
          <a:p>
            <a:r>
              <a:rPr lang="en-US" dirty="0"/>
              <a:t>By Quang Huynh</a:t>
            </a:r>
          </a:p>
        </p:txBody>
      </p:sp>
    </p:spTree>
    <p:extLst>
      <p:ext uri="{BB962C8B-B14F-4D97-AF65-F5344CB8AC3E}">
        <p14:creationId xmlns:p14="http://schemas.microsoft.com/office/powerpoint/2010/main" val="311105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B3FFC-F40B-4542-B192-A905813E3E98}"/>
              </a:ext>
            </a:extLst>
          </p:cNvPr>
          <p:cNvSpPr txBox="1"/>
          <p:nvPr/>
        </p:nvSpPr>
        <p:spPr>
          <a:xfrm>
            <a:off x="2807594" y="528034"/>
            <a:ext cx="7431110" cy="707886"/>
          </a:xfrm>
          <a:prstGeom prst="rect">
            <a:avLst/>
          </a:prstGeom>
          <a:noFill/>
        </p:spPr>
        <p:txBody>
          <a:bodyPr wrap="square" rtlCol="0">
            <a:spAutoFit/>
          </a:bodyPr>
          <a:lstStyle/>
          <a:p>
            <a:r>
              <a:rPr lang="en-US" sz="4000" dirty="0"/>
              <a:t>What is Mental Health?</a:t>
            </a:r>
          </a:p>
        </p:txBody>
      </p:sp>
      <p:sp>
        <p:nvSpPr>
          <p:cNvPr id="3" name="TextBox 2">
            <a:extLst>
              <a:ext uri="{FF2B5EF4-FFF2-40B4-BE49-F238E27FC236}">
                <a16:creationId xmlns:a16="http://schemas.microsoft.com/office/drawing/2014/main" id="{C892980C-5E32-4BB1-9C45-8BFD2BD69FBF}"/>
              </a:ext>
            </a:extLst>
          </p:cNvPr>
          <p:cNvSpPr txBox="1"/>
          <p:nvPr/>
        </p:nvSpPr>
        <p:spPr>
          <a:xfrm>
            <a:off x="2807594" y="1944709"/>
            <a:ext cx="6233375" cy="923330"/>
          </a:xfrm>
          <a:prstGeom prst="rect">
            <a:avLst/>
          </a:prstGeom>
          <a:noFill/>
        </p:spPr>
        <p:txBody>
          <a:bodyPr wrap="square" rtlCol="0">
            <a:spAutoFit/>
          </a:bodyPr>
          <a:lstStyle/>
          <a:p>
            <a:r>
              <a:rPr lang="en-US" dirty="0"/>
              <a:t>Mental Health is as important as Physical Health. Mental Health involves your thoughts and state of mind. Then, physical health has to do with your body.</a:t>
            </a:r>
          </a:p>
        </p:txBody>
      </p:sp>
      <p:sp>
        <p:nvSpPr>
          <p:cNvPr id="4" name="TextBox 3">
            <a:extLst>
              <a:ext uri="{FF2B5EF4-FFF2-40B4-BE49-F238E27FC236}">
                <a16:creationId xmlns:a16="http://schemas.microsoft.com/office/drawing/2014/main" id="{AAAE1A80-D12E-4571-A305-F6B5954C5B7F}"/>
              </a:ext>
            </a:extLst>
          </p:cNvPr>
          <p:cNvSpPr txBox="1"/>
          <p:nvPr/>
        </p:nvSpPr>
        <p:spPr>
          <a:xfrm>
            <a:off x="1906073" y="3078051"/>
            <a:ext cx="7675809" cy="369332"/>
          </a:xfrm>
          <a:prstGeom prst="rect">
            <a:avLst/>
          </a:prstGeom>
          <a:noFill/>
        </p:spPr>
        <p:txBody>
          <a:bodyPr wrap="square" rtlCol="0">
            <a:spAutoFit/>
          </a:bodyPr>
          <a:lstStyle/>
          <a:p>
            <a:r>
              <a:rPr lang="en-US" dirty="0"/>
              <a:t>Examples:</a:t>
            </a:r>
          </a:p>
        </p:txBody>
      </p:sp>
      <p:sp>
        <p:nvSpPr>
          <p:cNvPr id="5" name="TextBox 4">
            <a:extLst>
              <a:ext uri="{FF2B5EF4-FFF2-40B4-BE49-F238E27FC236}">
                <a16:creationId xmlns:a16="http://schemas.microsoft.com/office/drawing/2014/main" id="{2DDA991F-A389-4A82-A410-C0BAB5D7B00F}"/>
              </a:ext>
            </a:extLst>
          </p:cNvPr>
          <p:cNvSpPr txBox="1"/>
          <p:nvPr/>
        </p:nvSpPr>
        <p:spPr>
          <a:xfrm>
            <a:off x="489397" y="4430332"/>
            <a:ext cx="3567448" cy="1200329"/>
          </a:xfrm>
          <a:prstGeom prst="rect">
            <a:avLst/>
          </a:prstGeom>
          <a:noFill/>
        </p:spPr>
        <p:txBody>
          <a:bodyPr wrap="square" rtlCol="0">
            <a:spAutoFit/>
          </a:bodyPr>
          <a:lstStyle/>
          <a:p>
            <a:r>
              <a:rPr lang="en-US" dirty="0"/>
              <a:t>Physical Health:</a:t>
            </a:r>
          </a:p>
          <a:p>
            <a:r>
              <a:rPr lang="en-US" dirty="0"/>
              <a:t>	Something to keep your physical health positive is to exercise daily. </a:t>
            </a:r>
          </a:p>
        </p:txBody>
      </p:sp>
      <p:pic>
        <p:nvPicPr>
          <p:cNvPr id="7" name="Picture 6">
            <a:extLst>
              <a:ext uri="{FF2B5EF4-FFF2-40B4-BE49-F238E27FC236}">
                <a16:creationId xmlns:a16="http://schemas.microsoft.com/office/drawing/2014/main" id="{5FBF77C7-3DBF-4ED8-91D0-9D46F3E02F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88715" y="5289514"/>
            <a:ext cx="1539224" cy="1539224"/>
          </a:xfrm>
          <a:prstGeom prst="rect">
            <a:avLst/>
          </a:prstGeom>
        </p:spPr>
      </p:pic>
      <p:sp>
        <p:nvSpPr>
          <p:cNvPr id="9" name="TextBox 8">
            <a:extLst>
              <a:ext uri="{FF2B5EF4-FFF2-40B4-BE49-F238E27FC236}">
                <a16:creationId xmlns:a16="http://schemas.microsoft.com/office/drawing/2014/main" id="{3E90AD37-0A7C-429F-BEA4-50CFC0590677}"/>
              </a:ext>
            </a:extLst>
          </p:cNvPr>
          <p:cNvSpPr txBox="1"/>
          <p:nvPr/>
        </p:nvSpPr>
        <p:spPr>
          <a:xfrm>
            <a:off x="6458854" y="4430331"/>
            <a:ext cx="3123028" cy="1200329"/>
          </a:xfrm>
          <a:prstGeom prst="rect">
            <a:avLst/>
          </a:prstGeom>
          <a:noFill/>
        </p:spPr>
        <p:txBody>
          <a:bodyPr wrap="square" rtlCol="0">
            <a:spAutoFit/>
          </a:bodyPr>
          <a:lstStyle/>
          <a:p>
            <a:r>
              <a:rPr lang="en-US" dirty="0"/>
              <a:t>Mental Health:</a:t>
            </a:r>
          </a:p>
          <a:p>
            <a:r>
              <a:rPr lang="en-US" dirty="0"/>
              <a:t>	One thing to keep your mental health positive is to talk to others.</a:t>
            </a:r>
          </a:p>
        </p:txBody>
      </p:sp>
      <p:pic>
        <p:nvPicPr>
          <p:cNvPr id="11" name="Picture 10">
            <a:extLst>
              <a:ext uri="{FF2B5EF4-FFF2-40B4-BE49-F238E27FC236}">
                <a16:creationId xmlns:a16="http://schemas.microsoft.com/office/drawing/2014/main" id="{3C332D79-0A83-4D26-A8C4-D2D71D517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354" y="4532048"/>
            <a:ext cx="1820885" cy="1957941"/>
          </a:xfrm>
          <a:prstGeom prst="rect">
            <a:avLst/>
          </a:prstGeom>
        </p:spPr>
      </p:pic>
    </p:spTree>
    <p:extLst>
      <p:ext uri="{BB962C8B-B14F-4D97-AF65-F5344CB8AC3E}">
        <p14:creationId xmlns:p14="http://schemas.microsoft.com/office/powerpoint/2010/main" val="14805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43BD9-DFEA-4576-A06D-3F7DE1F25CC4}"/>
              </a:ext>
            </a:extLst>
          </p:cNvPr>
          <p:cNvSpPr txBox="1"/>
          <p:nvPr/>
        </p:nvSpPr>
        <p:spPr>
          <a:xfrm>
            <a:off x="928468" y="422031"/>
            <a:ext cx="9608232" cy="707886"/>
          </a:xfrm>
          <a:prstGeom prst="rect">
            <a:avLst/>
          </a:prstGeom>
          <a:noFill/>
        </p:spPr>
        <p:txBody>
          <a:bodyPr wrap="square" rtlCol="0">
            <a:spAutoFit/>
          </a:bodyPr>
          <a:lstStyle/>
          <a:p>
            <a:r>
              <a:rPr lang="en-US" sz="4000" dirty="0"/>
              <a:t>How Stigma Relates to Brad’s Life</a:t>
            </a:r>
          </a:p>
        </p:txBody>
      </p:sp>
      <p:sp>
        <p:nvSpPr>
          <p:cNvPr id="3" name="TextBox 2">
            <a:extLst>
              <a:ext uri="{FF2B5EF4-FFF2-40B4-BE49-F238E27FC236}">
                <a16:creationId xmlns:a16="http://schemas.microsoft.com/office/drawing/2014/main" id="{A85D1CC8-D27F-44AF-83A1-8AABC2BE5E6C}"/>
              </a:ext>
            </a:extLst>
          </p:cNvPr>
          <p:cNvSpPr txBox="1"/>
          <p:nvPr/>
        </p:nvSpPr>
        <p:spPr>
          <a:xfrm>
            <a:off x="1899138" y="1856935"/>
            <a:ext cx="7666893" cy="1744394"/>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86036F3-FF24-4F0F-B167-086B9EE08718}"/>
              </a:ext>
            </a:extLst>
          </p:cNvPr>
          <p:cNvSpPr txBox="1"/>
          <p:nvPr/>
        </p:nvSpPr>
        <p:spPr>
          <a:xfrm>
            <a:off x="928468" y="1842867"/>
            <a:ext cx="9791115" cy="1754326"/>
          </a:xfrm>
          <a:prstGeom prst="rect">
            <a:avLst/>
          </a:prstGeom>
          <a:noFill/>
        </p:spPr>
        <p:txBody>
          <a:bodyPr wrap="square" rtlCol="0">
            <a:spAutoFit/>
          </a:bodyPr>
          <a:lstStyle/>
          <a:p>
            <a:r>
              <a:rPr lang="en-US" dirty="0"/>
              <a:t>Stigma are the names, unfair treatment, and labels to a specific group or person. Stigma comes from incorrect and negative beliefs about a group of people. Stigma relates to Brad’s life because he was constantly thought of the weirdo and was sent to the principle’s office multiple times because the teachers didn’t understand his disability and thought Brad just doing it for attention. This was how stigma had related to Brad’s life.</a:t>
            </a:r>
          </a:p>
        </p:txBody>
      </p:sp>
      <p:pic>
        <p:nvPicPr>
          <p:cNvPr id="6" name="Picture 5">
            <a:extLst>
              <a:ext uri="{FF2B5EF4-FFF2-40B4-BE49-F238E27FC236}">
                <a16:creationId xmlns:a16="http://schemas.microsoft.com/office/drawing/2014/main" id="{3AF17847-597D-4E9E-A5F6-AFA682635CD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99150" y="3854546"/>
            <a:ext cx="4266029" cy="2844019"/>
          </a:xfrm>
          <a:prstGeom prst="rect">
            <a:avLst/>
          </a:prstGeom>
        </p:spPr>
      </p:pic>
    </p:spTree>
    <p:extLst>
      <p:ext uri="{BB962C8B-B14F-4D97-AF65-F5344CB8AC3E}">
        <p14:creationId xmlns:p14="http://schemas.microsoft.com/office/powerpoint/2010/main" val="275724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F4111-9238-4B99-8E19-ECA8067CC883}"/>
              </a:ext>
            </a:extLst>
          </p:cNvPr>
          <p:cNvSpPr txBox="1"/>
          <p:nvPr/>
        </p:nvSpPr>
        <p:spPr>
          <a:xfrm>
            <a:off x="1336431" y="393895"/>
            <a:ext cx="8187397" cy="707886"/>
          </a:xfrm>
          <a:prstGeom prst="rect">
            <a:avLst/>
          </a:prstGeom>
          <a:noFill/>
        </p:spPr>
        <p:txBody>
          <a:bodyPr wrap="square" rtlCol="0">
            <a:spAutoFit/>
          </a:bodyPr>
          <a:lstStyle/>
          <a:p>
            <a:r>
              <a:rPr lang="en-US" sz="4000" dirty="0"/>
              <a:t>Mental Health Challenges</a:t>
            </a:r>
          </a:p>
        </p:txBody>
      </p:sp>
      <p:sp>
        <p:nvSpPr>
          <p:cNvPr id="3" name="TextBox 2">
            <a:extLst>
              <a:ext uri="{FF2B5EF4-FFF2-40B4-BE49-F238E27FC236}">
                <a16:creationId xmlns:a16="http://schemas.microsoft.com/office/drawing/2014/main" id="{D6BF6D92-7BFE-4EAF-9C71-C5FE0801BCE8}"/>
              </a:ext>
            </a:extLst>
          </p:cNvPr>
          <p:cNvSpPr txBox="1"/>
          <p:nvPr/>
        </p:nvSpPr>
        <p:spPr>
          <a:xfrm>
            <a:off x="0" y="1661375"/>
            <a:ext cx="12192000" cy="2308324"/>
          </a:xfrm>
          <a:prstGeom prst="rect">
            <a:avLst/>
          </a:prstGeom>
          <a:noFill/>
        </p:spPr>
        <p:txBody>
          <a:bodyPr wrap="square" rtlCol="0">
            <a:spAutoFit/>
          </a:bodyPr>
          <a:lstStyle/>
          <a:p>
            <a:r>
              <a:rPr lang="en-US" dirty="0"/>
              <a:t>	1 Thing that I found interesting under the Mental Health challenges is that, you could get an eating disorder if you have a poor mental health relationship. In another I find, called something fishy, people suffering with an eating disorder could experiencing other additive or self-destructive behaviors. Also, in the text it states that I had found that in people who have eating disorders, it is not uncommon to find more associated psychological disorders that coincide within their current eating disorder. Next, I also found out that eating disorders are the main cause of low self-esteem. Also, eating disorders are a negative mean of coping with life and stress. Other negative means of coping with life include alcoholism, substance abuse, self-injury, and self-mutilation. The website that I used is http://www.something-fishy.org/isf/mentalhealth.php</a:t>
            </a:r>
          </a:p>
        </p:txBody>
      </p:sp>
      <p:pic>
        <p:nvPicPr>
          <p:cNvPr id="5" name="Picture 4">
            <a:extLst>
              <a:ext uri="{FF2B5EF4-FFF2-40B4-BE49-F238E27FC236}">
                <a16:creationId xmlns:a16="http://schemas.microsoft.com/office/drawing/2014/main" id="{19F45A3B-A48A-44B3-BE84-639AC9AB2F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63000" y="4217670"/>
            <a:ext cx="3429000" cy="2640330"/>
          </a:xfrm>
          <a:prstGeom prst="rect">
            <a:avLst/>
          </a:prstGeom>
        </p:spPr>
      </p:pic>
    </p:spTree>
    <p:extLst>
      <p:ext uri="{BB962C8B-B14F-4D97-AF65-F5344CB8AC3E}">
        <p14:creationId xmlns:p14="http://schemas.microsoft.com/office/powerpoint/2010/main" val="41274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0FAF1-B7BF-4B57-84BE-49BE2E696266}"/>
              </a:ext>
            </a:extLst>
          </p:cNvPr>
          <p:cNvSpPr txBox="1"/>
          <p:nvPr/>
        </p:nvSpPr>
        <p:spPr>
          <a:xfrm>
            <a:off x="781050" y="219075"/>
            <a:ext cx="4410075" cy="707886"/>
          </a:xfrm>
          <a:prstGeom prst="rect">
            <a:avLst/>
          </a:prstGeom>
          <a:noFill/>
        </p:spPr>
        <p:txBody>
          <a:bodyPr wrap="square" rtlCol="0">
            <a:spAutoFit/>
          </a:bodyPr>
          <a:lstStyle/>
          <a:p>
            <a:r>
              <a:rPr lang="en-US" sz="4000" dirty="0"/>
              <a:t>Myth vs Facts</a:t>
            </a:r>
          </a:p>
        </p:txBody>
      </p:sp>
      <p:sp>
        <p:nvSpPr>
          <p:cNvPr id="3" name="TextBox 2">
            <a:extLst>
              <a:ext uri="{FF2B5EF4-FFF2-40B4-BE49-F238E27FC236}">
                <a16:creationId xmlns:a16="http://schemas.microsoft.com/office/drawing/2014/main" id="{49937629-99A3-4981-8591-BBB51B919EA1}"/>
              </a:ext>
            </a:extLst>
          </p:cNvPr>
          <p:cNvSpPr txBox="1"/>
          <p:nvPr/>
        </p:nvSpPr>
        <p:spPr>
          <a:xfrm>
            <a:off x="1469036" y="1573967"/>
            <a:ext cx="8454453" cy="1477328"/>
          </a:xfrm>
          <a:prstGeom prst="rect">
            <a:avLst/>
          </a:prstGeom>
          <a:noFill/>
        </p:spPr>
        <p:txBody>
          <a:bodyPr wrap="square" rtlCol="0">
            <a:spAutoFit/>
          </a:bodyPr>
          <a:lstStyle/>
          <a:p>
            <a:r>
              <a:rPr lang="en-US" dirty="0"/>
              <a:t>	The pair of Myth/Fact that really surprised me the most was that, only adults can get mental disorders only adults can. But the fact is that, even kids can get mental disorders. In fact, anyone at any age could get a mental disorder. This was a myth/fact that surprised me because why would people think only adults can get mental disorders.</a:t>
            </a:r>
          </a:p>
        </p:txBody>
      </p:sp>
      <p:pic>
        <p:nvPicPr>
          <p:cNvPr id="5" name="Picture 4">
            <a:extLst>
              <a:ext uri="{FF2B5EF4-FFF2-40B4-BE49-F238E27FC236}">
                <a16:creationId xmlns:a16="http://schemas.microsoft.com/office/drawing/2014/main" id="{AE0430C9-28A8-46A0-A337-BD68C5B15F3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62428" y="3113340"/>
            <a:ext cx="5092916" cy="3397348"/>
          </a:xfrm>
          <a:prstGeom prst="rect">
            <a:avLst/>
          </a:prstGeom>
        </p:spPr>
      </p:pic>
    </p:spTree>
    <p:extLst>
      <p:ext uri="{BB962C8B-B14F-4D97-AF65-F5344CB8AC3E}">
        <p14:creationId xmlns:p14="http://schemas.microsoft.com/office/powerpoint/2010/main" val="223366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91614-7ED1-455A-936A-4B3ADC2EA61B}"/>
              </a:ext>
            </a:extLst>
          </p:cNvPr>
          <p:cNvSpPr txBox="1"/>
          <p:nvPr/>
        </p:nvSpPr>
        <p:spPr>
          <a:xfrm>
            <a:off x="1609859" y="463639"/>
            <a:ext cx="9362941" cy="707886"/>
          </a:xfrm>
          <a:prstGeom prst="rect">
            <a:avLst/>
          </a:prstGeom>
          <a:noFill/>
        </p:spPr>
        <p:txBody>
          <a:bodyPr wrap="square" rtlCol="0">
            <a:spAutoFit/>
          </a:bodyPr>
          <a:lstStyle/>
          <a:p>
            <a:r>
              <a:rPr lang="en-US" sz="4000" dirty="0"/>
              <a:t>Your Shoes</a:t>
            </a:r>
          </a:p>
        </p:txBody>
      </p:sp>
      <p:pic>
        <p:nvPicPr>
          <p:cNvPr id="7" name="Picture 6">
            <a:extLst>
              <a:ext uri="{FF2B5EF4-FFF2-40B4-BE49-F238E27FC236}">
                <a16:creationId xmlns:a16="http://schemas.microsoft.com/office/drawing/2014/main" id="{651010C2-2D45-43AE-ABD3-34D5C70DF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912" y="1595437"/>
            <a:ext cx="4448175" cy="3667125"/>
          </a:xfrm>
          <a:prstGeom prst="rect">
            <a:avLst/>
          </a:prstGeom>
        </p:spPr>
      </p:pic>
    </p:spTree>
    <p:extLst>
      <p:ext uri="{BB962C8B-B14F-4D97-AF65-F5344CB8AC3E}">
        <p14:creationId xmlns:p14="http://schemas.microsoft.com/office/powerpoint/2010/main" val="2289831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142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Walk In Our Shoes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Stroll In Our Shoes</dc:title>
  <dc:creator>Huynh, Quang</dc:creator>
  <cp:lastModifiedBy>Huynh, Quang</cp:lastModifiedBy>
  <cp:revision>2</cp:revision>
  <dcterms:created xsi:type="dcterms:W3CDTF">2018-03-07T13:33:20Z</dcterms:created>
  <dcterms:modified xsi:type="dcterms:W3CDTF">2018-03-09T13:05:43Z</dcterms:modified>
</cp:coreProperties>
</file>