
<file path=[Content_Types].xml><?xml version="1.0" encoding="utf-8"?>
<Types xmlns="http://schemas.openxmlformats.org/package/2006/content-types">
  <Default Extension="jpg&amp;ehk=w7jL6J2EWeatu3wcKuWPIQ&amp;r=0&amp;pid=OfficeInsert" ContentType="image/jpeg"/>
  <Default Extension="png&amp;ehk=4sUe5bGuqk6GEpjFAy6o" ContentType="image/png"/>
  <Default Extension="jpeg" ContentType="image/jpeg"/>
  <Default Extension="rels" ContentType="application/vnd.openxmlformats-package.relationships+xml"/>
  <Default Extension="xml" ContentType="application/xml"/>
  <Default Extension="png&amp;ehk=94JlPx1J4LzR1nlPkCFnGw&amp;r=0&amp;pid=OfficeInsert" ContentType="image/png"/>
  <Default Extension="png&amp;ehk=74ZVl9nPb8RRj8L8yeuzAw&amp;r=0&amp;pid=OfficeInsert" ContentType="image/png"/>
  <Default Extension="jpg&amp;ehk=Ae12EeBN9dfoW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CE83-DEBF-40DD-AE39-CBAB71E9A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8B788-D77D-486E-A6B3-EEFEE950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1DB3-8D41-484E-8E79-A90AB97B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10D6-A741-482E-93ED-0E4D674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B4B7-3AE7-4413-8459-EFC335EB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45A1-16CC-4E5A-A9D1-2C350085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3D2C-D036-4766-B12C-403BDECE5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C00D-BF56-4F19-AB70-0A21F89F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16BF-CE60-40BE-A5C9-B14A65C5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C57D9-8AD3-4E01-8094-15774561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9F859-484C-4B56-9579-8DD924C57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0A02-200E-4CE5-879C-FAE2A46FA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6889-AED5-49E1-9976-BE807030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7669-C1FC-46EA-BBD4-458047F7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84BF-D508-4126-83E9-9037FA06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1204-5E37-4A66-8790-D1C0925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851F-54BE-4AF3-886D-CDD16EAB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E771-580A-43F6-9442-FF2BB844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E33F-AE29-4D9F-B828-FAA80F81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4FB1-4E31-4D77-83CB-97D056C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940-6A6C-4366-9C11-F5A03C73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5445-F227-4922-A18A-FD6C9E57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6495-4AD0-4329-9CC5-0697D462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8841-035B-4FB0-B96C-DAA7736B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7F84-F484-4238-A50D-679B1CDB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D68C-56EA-4845-95B3-E41FE1D9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7F0B-0C6E-4778-8078-1D5AE9751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8C255-4363-4919-82D5-19D22483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602A-7994-4036-B552-8FABF77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7606-057C-438C-9D00-7A12B56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A8AFB-E474-4706-A7DD-E75AF9C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C193-CB9D-4983-9D8C-88AD0BE4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F3FB-70AE-4AFD-9B94-AD9A71FF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C8C42-21A1-4220-BB67-BBB006411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FB223-9F35-4C24-A922-DB714440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DA45-74D2-479F-BA88-239BBCE00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31A55-DCD0-4008-8986-0CBF9DE0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14322-B7B8-493A-AC74-290CFB9F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0A631-EB67-417D-AB8F-0597A354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16C-DF4C-4F2B-BB40-1E400DA2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BCF19-C7A8-4DEA-BE26-7FE5751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4D556-862D-4F02-A052-965E06BA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CF0E-65F0-46F0-8239-3485F546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37A7-F986-464D-8F20-81430C7D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CA015-3029-4084-BDBD-EC770309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6AC92-80C9-4981-B147-10DF9EB4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5DBF-B953-4AFC-B3C1-20A53E9E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530-B62E-40B9-963A-4D30D946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9389E-DEFE-48D6-B3F8-DCA9A837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1C9DF-B64A-45F1-8878-702B4E3C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EBDF-F3F0-48E1-ACE4-C62597DC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85B95-3F01-4B84-849A-B580341D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B43A-9F4C-49A3-B304-859F30B6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925D1-17A1-45FE-8706-27E28CA6A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9B7BC-10A8-4BF1-A4DD-B2AFE32B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C0AE-626F-4ACD-B630-85C6AD71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112AD-3063-41CF-B6F1-0F62302A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38914-7172-42F5-AE44-A95F9570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EBEC-629C-4DBB-93B4-2A5790EF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C77B4-A00A-4427-A46F-18630A48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5D8B-FAE3-4EEA-AB02-5127BB76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0812-33DD-402A-AE7B-68DF13D48AD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1CF0-19B9-4C94-B31E-936FDD925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793F-A920-4616-8379-E198CF437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E144-6CCD-463D-9341-E0659A60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&amp;ehk=Ae12EeBN9dfoW"/><Relationship Id="rId3" Type="http://schemas.openxmlformats.org/officeDocument/2006/relationships/hyperlink" Target="http://commons.wikimedia.org/wiki/File:Flag_of_Mexico.jpg" TargetMode="External"/><Relationship Id="rId7" Type="http://schemas.openxmlformats.org/officeDocument/2006/relationships/image" Target="../media/image4.png&amp;ehk=74ZVl9nPb8RRj8L8yeuzAw&amp;r=0&amp;pid=OfficeInsert"/><Relationship Id="rId2" Type="http://schemas.openxmlformats.org/officeDocument/2006/relationships/image" Target="../media/image1.jpg&amp;ehk=w7jL6J2EWeatu3wcKuWPIQ&amp;r=0&amp;pid=OfficeInsert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&amp;ehk=4sUe5bGuqk6GEpjFAy6o"/><Relationship Id="rId5" Type="http://schemas.openxmlformats.org/officeDocument/2006/relationships/hyperlink" Target="http://lpc.opengameart.org/node/10633" TargetMode="External"/><Relationship Id="rId4" Type="http://schemas.openxmlformats.org/officeDocument/2006/relationships/image" Target="../media/image2.png&amp;ehk=94JlPx1J4LzR1nlPkCFnGw&amp;r=0&amp;pid=OfficeInser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07070-A7D1-4705-90CE-7135862C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2279" y="1813768"/>
            <a:ext cx="5246007" cy="2997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43BBE-AAFF-478D-BE48-39330650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700000">
            <a:off x="1223283" y="2810713"/>
            <a:ext cx="9144000" cy="1003830"/>
          </a:xfrm>
        </p:spPr>
        <p:txBody>
          <a:bodyPr>
            <a:noAutofit/>
          </a:bodyPr>
          <a:lstStyle/>
          <a:p>
            <a:r>
              <a:rPr lang="en-US" sz="96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Mexico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B77EB-8034-48F6-9747-1A25BEE0B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84343" y="2388008"/>
            <a:ext cx="4469992" cy="4469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E4B8-89CC-4CB4-A152-7B33700CB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0" y="165174"/>
            <a:ext cx="2980768" cy="1648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21AC56-FF03-4B58-A23F-F0799BF11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0" y="5277641"/>
            <a:ext cx="2873380" cy="1580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CE9F70-E12E-4668-99DA-19D1082A5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18" y="4811486"/>
            <a:ext cx="3051517" cy="20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9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Mexico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Mexico</dc:title>
  <dc:creator>Huynh, Quang</dc:creator>
  <cp:lastModifiedBy>Huynh, Quang</cp:lastModifiedBy>
  <cp:revision>1</cp:revision>
  <dcterms:created xsi:type="dcterms:W3CDTF">2017-09-27T17:22:40Z</dcterms:created>
  <dcterms:modified xsi:type="dcterms:W3CDTF">2017-09-27T17:29:45Z</dcterms:modified>
</cp:coreProperties>
</file>