
<file path=[Content_Types].xml><?xml version="1.0" encoding="utf-8"?>
<Types xmlns="http://schemas.openxmlformats.org/package/2006/content-types">
  <Default Extension="gif&amp;ehk=" ContentType="image/gif"/>
  <Default Extension="jpeg" ContentType="image/jpeg"/>
  <Default Extension="rels" ContentType="application/vnd.openxmlformats-package.relationships+xml"/>
  <Default Extension="xml" ContentType="application/xml"/>
  <Default Extension="jpg&amp;ehk=Xmgcr4NxeQIsBq3WtrgK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CC92E11A-669B-44BF-8E72-77B09A67D4B1}"/>
    <pc:docChg chg="undo redo custSel modSld">
      <pc:chgData name="Huynh, Quang" userId="a6ac5431-fb28-46ba-876a-d42607d9fc5f" providerId="ADAL" clId="{CC92E11A-669B-44BF-8E72-77B09A67D4B1}" dt="2017-09-26T15:45:02.426" v="851" actId="20577"/>
      <pc:docMkLst>
        <pc:docMk/>
      </pc:docMkLst>
      <pc:sldChg chg="addSp delSp modSp">
        <pc:chgData name="Huynh, Quang" userId="a6ac5431-fb28-46ba-876a-d42607d9fc5f" providerId="ADAL" clId="{CC92E11A-669B-44BF-8E72-77B09A67D4B1}" dt="2017-09-26T15:45:02.426" v="851" actId="20577"/>
        <pc:sldMkLst>
          <pc:docMk/>
          <pc:sldMk cId="2523857389" sldId="256"/>
        </pc:sldMkLst>
        <pc:spChg chg="add del mod">
          <ac:chgData name="Huynh, Quang" userId="a6ac5431-fb28-46ba-876a-d42607d9fc5f" providerId="ADAL" clId="{CC92E11A-669B-44BF-8E72-77B09A67D4B1}" dt="2017-09-22T18:43:56.734" v="47" actId="20577"/>
          <ac:spMkLst>
            <pc:docMk/>
            <pc:sldMk cId="2523857389" sldId="256"/>
            <ac:spMk id="2" creationId="{F0BB8685-FC58-4FC5-8B1A-C5229CAD6C64}"/>
          </ac:spMkLst>
        </pc:spChg>
        <pc:spChg chg="add del mod">
          <ac:chgData name="Huynh, Quang" userId="a6ac5431-fb28-46ba-876a-d42607d9fc5f" providerId="ADAL" clId="{CC92E11A-669B-44BF-8E72-77B09A67D4B1}" dt="2017-09-26T15:41:24.803" v="738"/>
          <ac:spMkLst>
            <pc:docMk/>
            <pc:sldMk cId="2523857389" sldId="256"/>
            <ac:spMk id="4" creationId="{54792B70-5F2D-4100-AF53-CB9CD5419517}"/>
          </ac:spMkLst>
        </pc:spChg>
        <pc:spChg chg="add mod">
          <ac:chgData name="Huynh, Quang" userId="a6ac5431-fb28-46ba-876a-d42607d9fc5f" providerId="ADAL" clId="{CC92E11A-669B-44BF-8E72-77B09A67D4B1}" dt="2017-09-26T15:45:02.426" v="851" actId="20577"/>
          <ac:spMkLst>
            <pc:docMk/>
            <pc:sldMk cId="2523857389" sldId="256"/>
            <ac:spMk id="5" creationId="{FF14B559-31D4-4D52-B30C-84196603BAAE}"/>
          </ac:spMkLst>
        </pc:spChg>
        <pc:spChg chg="add del mod">
          <ac:chgData name="Huynh, Quang" userId="a6ac5431-fb28-46ba-876a-d42607d9fc5f" providerId="ADAL" clId="{CC92E11A-669B-44BF-8E72-77B09A67D4B1}" dt="2017-09-26T15:41:24.803" v="740"/>
          <ac:spMkLst>
            <pc:docMk/>
            <pc:sldMk cId="2523857389" sldId="256"/>
            <ac:spMk id="10" creationId="{F424A196-32F5-4B27-9F9A-E02D854490AB}"/>
          </ac:spMkLst>
        </pc:spChg>
        <pc:spChg chg="add del mod">
          <ac:chgData name="Huynh, Quang" userId="a6ac5431-fb28-46ba-876a-d42607d9fc5f" providerId="ADAL" clId="{CC92E11A-669B-44BF-8E72-77B09A67D4B1}" dt="2017-09-26T15:41:49.888" v="750" actId="478"/>
          <ac:spMkLst>
            <pc:docMk/>
            <pc:sldMk cId="2523857389" sldId="256"/>
            <ac:spMk id="13" creationId="{F61ED3FC-01FF-4EC0-9DAD-7AF3AC4A8967}"/>
          </ac:spMkLst>
        </pc:spChg>
        <pc:spChg chg="add del mod">
          <ac:chgData name="Huynh, Quang" userId="a6ac5431-fb28-46ba-876a-d42607d9fc5f" providerId="ADAL" clId="{CC92E11A-669B-44BF-8E72-77B09A67D4B1}" dt="2017-09-26T15:41:48.498" v="749" actId="478"/>
          <ac:spMkLst>
            <pc:docMk/>
            <pc:sldMk cId="2523857389" sldId="256"/>
            <ac:spMk id="16" creationId="{74748048-BDF5-452A-A4D0-A3D51CAB6B68}"/>
          </ac:spMkLst>
        </pc:spChg>
        <pc:spChg chg="add del mod">
          <ac:chgData name="Huynh, Quang" userId="a6ac5431-fb28-46ba-876a-d42607d9fc5f" providerId="ADAL" clId="{CC92E11A-669B-44BF-8E72-77B09A67D4B1}" dt="2017-09-26T15:41:51.060" v="751" actId="478"/>
          <ac:spMkLst>
            <pc:docMk/>
            <pc:sldMk cId="2523857389" sldId="256"/>
            <ac:spMk id="19" creationId="{6D52DDFF-67B8-4828-982D-858E8F23B6DD}"/>
          </ac:spMkLst>
        </pc:spChg>
        <pc:spChg chg="add del mod">
          <ac:chgData name="Huynh, Quang" userId="a6ac5431-fb28-46ba-876a-d42607d9fc5f" providerId="ADAL" clId="{CC92E11A-669B-44BF-8E72-77B09A67D4B1}" dt="2017-09-26T15:41:24.788" v="736" actId="478"/>
          <ac:spMkLst>
            <pc:docMk/>
            <pc:sldMk cId="2523857389" sldId="256"/>
            <ac:spMk id="22" creationId="{805EAC11-8212-46E3-A31C-9944A1E88083}"/>
          </ac:spMkLst>
        </pc:spChg>
        <pc:picChg chg="add del mod">
          <ac:chgData name="Huynh, Quang" userId="a6ac5431-fb28-46ba-876a-d42607d9fc5f" providerId="ADAL" clId="{CC92E11A-669B-44BF-8E72-77B09A67D4B1}" dt="2017-09-26T15:40:10.155" v="672" actId="478"/>
          <ac:picMkLst>
            <pc:docMk/>
            <pc:sldMk cId="2523857389" sldId="256"/>
            <ac:picMk id="3" creationId="{24940B84-3BC9-4162-BBE7-07DA0F11843F}"/>
          </ac:picMkLst>
        </pc:picChg>
        <pc:picChg chg="add del mod">
          <ac:chgData name="Huynh, Quang" userId="a6ac5431-fb28-46ba-876a-d42607d9fc5f" providerId="ADAL" clId="{CC92E11A-669B-44BF-8E72-77B09A67D4B1}" dt="2017-09-22T18:46:15.185" v="66" actId="20577"/>
          <ac:picMkLst>
            <pc:docMk/>
            <pc:sldMk cId="2523857389" sldId="256"/>
            <ac:picMk id="4" creationId="{183D3D50-0AC1-41A6-ACB8-C21979E743AF}"/>
          </ac:picMkLst>
        </pc:picChg>
        <pc:picChg chg="add del mod">
          <ac:chgData name="Huynh, Quang" userId="a6ac5431-fb28-46ba-876a-d42607d9fc5f" providerId="ADAL" clId="{CC92E11A-669B-44BF-8E72-77B09A67D4B1}" dt="2017-09-26T15:40:15.024" v="675" actId="478"/>
          <ac:picMkLst>
            <pc:docMk/>
            <pc:sldMk cId="2523857389" sldId="256"/>
            <ac:picMk id="7" creationId="{2C630F10-666D-42C9-B3B4-3975F20CDD1A}"/>
          </ac:picMkLst>
        </pc:picChg>
        <pc:picChg chg="add del mod">
          <ac:chgData name="Huynh, Quang" userId="a6ac5431-fb28-46ba-876a-d42607d9fc5f" providerId="ADAL" clId="{CC92E11A-669B-44BF-8E72-77B09A67D4B1}" dt="2017-09-22T18:46:18.566" v="69" actId="478"/>
          <ac:picMkLst>
            <pc:docMk/>
            <pc:sldMk cId="2523857389" sldId="256"/>
            <ac:picMk id="7" creationId="{B14F76A7-3226-4230-8D47-BF4F6786DAD4}"/>
          </ac:picMkLst>
        </pc:picChg>
        <pc:picChg chg="add del mod">
          <ac:chgData name="Huynh, Quang" userId="a6ac5431-fb28-46ba-876a-d42607d9fc5f" providerId="ADAL" clId="{CC92E11A-669B-44BF-8E72-77B09A67D4B1}" dt="2017-09-26T15:40:43.558" v="704" actId="14100"/>
          <ac:picMkLst>
            <pc:docMk/>
            <pc:sldMk cId="2523857389" sldId="256"/>
            <ac:picMk id="9" creationId="{8A045E7A-ADBE-413E-97D4-CB0C6203513B}"/>
          </ac:picMkLst>
        </pc:picChg>
        <pc:picChg chg="add del mod">
          <ac:chgData name="Huynh, Quang" userId="a6ac5431-fb28-46ba-876a-d42607d9fc5f" providerId="ADAL" clId="{CC92E11A-669B-44BF-8E72-77B09A67D4B1}" dt="2017-09-26T15:41:31.866" v="744" actId="478"/>
          <ac:picMkLst>
            <pc:docMk/>
            <pc:sldMk cId="2523857389" sldId="256"/>
            <ac:picMk id="12" creationId="{FA01C4DD-11EC-4D09-84FD-3D008774D66D}"/>
          </ac:picMkLst>
        </pc:picChg>
        <pc:picChg chg="add del mod">
          <ac:chgData name="Huynh, Quang" userId="a6ac5431-fb28-46ba-876a-d42607d9fc5f" providerId="ADAL" clId="{CC92E11A-669B-44BF-8E72-77B09A67D4B1}" dt="2017-09-26T15:41:30.554" v="743" actId="478"/>
          <ac:picMkLst>
            <pc:docMk/>
            <pc:sldMk cId="2523857389" sldId="256"/>
            <ac:picMk id="15" creationId="{E274AB29-F8B0-4413-B824-983E675434C1}"/>
          </ac:picMkLst>
        </pc:picChg>
        <pc:picChg chg="add del mod">
          <ac:chgData name="Huynh, Quang" userId="a6ac5431-fb28-46ba-876a-d42607d9fc5f" providerId="ADAL" clId="{CC92E11A-669B-44BF-8E72-77B09A67D4B1}" dt="2017-09-26T15:41:29.038" v="742" actId="478"/>
          <ac:picMkLst>
            <pc:docMk/>
            <pc:sldMk cId="2523857389" sldId="256"/>
            <ac:picMk id="18" creationId="{22C1D47E-F156-449E-9FB7-A25F5B0A9B0E}"/>
          </ac:picMkLst>
        </pc:picChg>
        <pc:picChg chg="add mod">
          <ac:chgData name="Huynh, Quang" userId="a6ac5431-fb28-46ba-876a-d42607d9fc5f" providerId="ADAL" clId="{CC92E11A-669B-44BF-8E72-77B09A67D4B1}" dt="2017-09-26T15:41:41.288" v="747" actId="14100"/>
          <ac:picMkLst>
            <pc:docMk/>
            <pc:sldMk cId="2523857389" sldId="256"/>
            <ac:picMk id="21" creationId="{58D72BBE-E0D3-42D8-A50B-B4B71366EC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E481-1C03-4EBC-AA60-20DC7791B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CD29F-E0E0-4DA8-9ED7-B9F7DB4C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97BC-90BB-4EF7-94E3-F7893248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6229-7C11-4C87-8FBD-B6E95C8B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2247-DCEB-4FED-86F6-AB8E187F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5B08-402A-4164-91A8-5A3E07F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05A6-4E44-43BD-B0B2-BE4E9BD3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4ED1-A1F0-442F-A41D-03B9FBB6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15D-6C38-4558-AAED-CE79A3B8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1FE2-7C49-4139-924E-9B394CB0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4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6F652-73C2-4DF8-9BB4-91EC9D0A1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A273-11D8-4C95-A828-A187DC685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D928-989A-4E22-82A1-8902C9FB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4B60-3EE8-42F5-AF98-0AA1E9D8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8A4D-CCE2-4196-B4D1-2EB254B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64BF-ECEC-46F7-9E09-8464268E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D84E-8B7F-47ED-B76D-A5CF2629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D2BC-CBC7-4B3F-9AB9-62F34E43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088B-FA3B-4A92-ACDF-B1C0ED64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8C6B-26D7-4BBD-9F8A-FB61870C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FFF2-4F6A-4A88-A93F-DAEA1B70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EBE9B-5617-4B8D-845A-DFE7D9BD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43C5-4D11-43C2-A796-A5EBBC21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D395-499E-4CE3-ACE2-45312986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4011-047C-467C-BD47-F8B339F8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D16C-971D-4600-832B-9D2DBCE6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6EA3-061A-45B1-BFF6-353B3AF82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6FD5-25CD-468D-BA63-1E187D9F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06539-691E-4356-901C-942A9353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B32FB-AE17-4999-811E-F5549120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719AC-1098-44C7-8225-E350553A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DF9D-5C85-416F-AF26-56927E5E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00C5-E7ED-46AA-B631-101A51C2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9BA89-CF73-41B7-86FC-B06B45918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9CD57-CB82-47D1-A2E5-042662028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151D6-10EF-4AC2-A22E-48C4CC98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F5652-3E55-4557-9CB1-19DECC35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ACEE-41E2-4FFB-89F7-910A14C1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B9680-2F0D-48CD-9172-1A8178A0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E4E8-3795-4573-BDF5-F5370427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231A9-B426-445F-98AE-AC67BE1A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A35FB-8E09-43F4-9069-D2E024AC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ACE2E-01DF-4C65-A4A3-D80623BB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BF5A8-4E7B-4B9C-B007-5B9F496E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97271-B4D8-4EA4-8AC3-EBC2DD9E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01EDB-DED2-4E91-8EC9-2B983EBB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FC41-31FD-4B87-B62B-60F06570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C433-1AAB-4614-BF35-22D7D358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6D30-E93C-426B-82E9-B63F55629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C8E7-304F-4D25-87E9-8775CBD3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3240-8779-4EE5-BA32-E664AC7F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0EAFD-4583-476F-9786-16B5587B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41E3-6AD7-4DF3-BA99-2E9615E5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6400-8769-4235-BD93-139CD9230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FF345-2EB5-4126-B2F4-05F2AF04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F18B-4DD0-4B70-9244-AD3E4147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3715F-3E1A-4DE2-850E-182839A0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15529-CD9D-4B2A-86ED-B0F209B6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3BA27-0BE1-4F60-8B0D-C831628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96682-232E-4966-BCBB-679FD444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DAE2-F3D2-4BD9-B835-F6A527A4E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3EA3-C136-412A-88F6-4999025B5FA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3B97-F304-4A7B-8F73-C22D01F3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A3B7-B065-4FCE-A8CB-C609AC60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1A14-9668-44E5-82EC-356CEB5E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-flags-world.com/country-flag/Nicaragua/national-nicaraguan-flag.php" TargetMode="External"/><Relationship Id="rId2" Type="http://schemas.openxmlformats.org/officeDocument/2006/relationships/image" Target="../media/image1.jpg&amp;ehk=Xmgcr4NxeQIsBq3WtrgK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voiceseducation.org/content/ela-and-kim-esterberg-people-people-connection" TargetMode="External"/><Relationship Id="rId4" Type="http://schemas.openxmlformats.org/officeDocument/2006/relationships/image" Target="../media/image2.gif&amp;ehk=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14B559-31D4-4D52-B30C-84196603BAAE}"/>
              </a:ext>
            </a:extLst>
          </p:cNvPr>
          <p:cNvSpPr txBox="1"/>
          <p:nvPr/>
        </p:nvSpPr>
        <p:spPr>
          <a:xfrm>
            <a:off x="0" y="103031"/>
            <a:ext cx="131493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Population: 6.2 million as in 2016</a:t>
            </a:r>
          </a:p>
          <a:p>
            <a:r>
              <a:rPr lang="en-US" dirty="0"/>
              <a:t>Capital: Managua</a:t>
            </a:r>
          </a:p>
          <a:p>
            <a:r>
              <a:rPr lang="en-US" dirty="0"/>
              <a:t>Population of Managua: 2.2 million as in 2015</a:t>
            </a:r>
          </a:p>
          <a:p>
            <a:r>
              <a:rPr lang="en-US" dirty="0"/>
              <a:t>Sites of Interest: Corn Islands, Our Lady of Grace Cathedral, and the </a:t>
            </a:r>
            <a:r>
              <a:rPr lang="en-US" dirty="0" err="1"/>
              <a:t>Chocoyero</a:t>
            </a:r>
            <a:r>
              <a:rPr lang="en-US" dirty="0"/>
              <a:t>-El </a:t>
            </a:r>
            <a:r>
              <a:rPr lang="en-US" dirty="0" err="1"/>
              <a:t>Brujo</a:t>
            </a:r>
            <a:r>
              <a:rPr lang="en-US" dirty="0"/>
              <a:t> Natural Reserve</a:t>
            </a:r>
          </a:p>
          <a:p>
            <a:r>
              <a:rPr lang="en-US" dirty="0"/>
              <a:t>Currency: Nicaraguan Córdoba, the exchange rate is 1 Nicaraguan Córdoba is 0.03 of a dollar.</a:t>
            </a:r>
          </a:p>
          <a:p>
            <a:r>
              <a:rPr lang="en-US" dirty="0"/>
              <a:t>Chief Products: Gold, Tobacco, and Sesame Seeds</a:t>
            </a:r>
          </a:p>
          <a:p>
            <a:r>
              <a:rPr lang="en-US" dirty="0"/>
              <a:t>A major historical event is, Christopher Columbus discovered Nicaragua in 1502, but people moved into Nicaragua in 1522.</a:t>
            </a:r>
          </a:p>
          <a:p>
            <a:r>
              <a:rPr lang="en-US" dirty="0"/>
              <a:t>Nicaragua Flag: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Nicaragua Map: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Climate: Tropical</a:t>
            </a:r>
          </a:p>
          <a:p>
            <a:r>
              <a:rPr lang="en-US" dirty="0"/>
              <a:t>Traditional Customs: Beans </a:t>
            </a:r>
            <a:r>
              <a:rPr lang="en-US"/>
              <a:t>and corn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45E7A-ADBE-413E-97D4-CB0C62035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56261" y="2083384"/>
            <a:ext cx="1859671" cy="11158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D72BBE-E0D3-42D8-A50B-B4B71366E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56261" y="3259238"/>
            <a:ext cx="1594153" cy="16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Huynh, Quang</dc:creator>
  <cp:lastModifiedBy>Huynh, Quang</cp:lastModifiedBy>
  <cp:revision>2</cp:revision>
  <cp:lastPrinted>2017-09-22T18:45:03Z</cp:lastPrinted>
  <dcterms:created xsi:type="dcterms:W3CDTF">2017-09-22T18:14:54Z</dcterms:created>
  <dcterms:modified xsi:type="dcterms:W3CDTF">2017-09-26T15:45:03Z</dcterms:modified>
</cp:coreProperties>
</file>