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217F8-4C68-433D-8960-374FA872CC79}" v="1" dt="2020-03-06T23:18:36.770"/>
    <p1510:client id="{5D258AE0-D1E6-4CED-B089-05904A2DB1C1}" v="36" dt="2020-03-09T11:48:36.630"/>
    <p1510:client id="{E06A2893-6606-C474-41CB-81B67D25DB63}" v="10" dt="2020-03-06T23:17:40.586"/>
    <p1510:client id="{ECDD766E-1D22-2509-D315-BD2E9A53709A}" v="25" dt="2020-03-13T11:48:35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nh, Quang" userId="a6ac5431-fb28-46ba-876a-d42607d9fc5f" providerId="ADAL" clId="{1E74A88D-6E69-4999-B343-3DB1B0FA6B66}"/>
    <pc:docChg chg="custSel modSld">
      <pc:chgData name="Huynh, Quang" userId="a6ac5431-fb28-46ba-876a-d42607d9fc5f" providerId="ADAL" clId="{1E74A88D-6E69-4999-B343-3DB1B0FA6B66}" dt="2020-03-06T23:15:06.515" v="237" actId="20577"/>
      <pc:docMkLst>
        <pc:docMk/>
      </pc:docMkLst>
      <pc:sldChg chg="modSp">
        <pc:chgData name="Huynh, Quang" userId="a6ac5431-fb28-46ba-876a-d42607d9fc5f" providerId="ADAL" clId="{1E74A88D-6E69-4999-B343-3DB1B0FA6B66}" dt="2020-03-06T23:15:06.515" v="237" actId="20577"/>
        <pc:sldMkLst>
          <pc:docMk/>
          <pc:sldMk cId="1697096441" sldId="258"/>
        </pc:sldMkLst>
        <pc:spChg chg="mod">
          <ac:chgData name="Huynh, Quang" userId="a6ac5431-fb28-46ba-876a-d42607d9fc5f" providerId="ADAL" clId="{1E74A88D-6E69-4999-B343-3DB1B0FA6B66}" dt="2020-03-06T23:15:06.515" v="237" actId="20577"/>
          <ac:spMkLst>
            <pc:docMk/>
            <pc:sldMk cId="1697096441" sldId="258"/>
            <ac:spMk id="4" creationId="{64BC93C8-B9A9-4C9D-9C30-A005487C1392}"/>
          </ac:spMkLst>
        </pc:spChg>
      </pc:sldChg>
    </pc:docChg>
  </pc:docChgLst>
  <pc:docChgLst>
    <pc:chgData name="Guest User" userId="S::urn:spo:anon#61854ce51aec0ba2f698083dcbb90be9ba3bf1f1267064ed684b3af189320b1f::" providerId="AD" clId="Web-{03C217F8-4C68-433D-8960-374FA872CC79}"/>
    <pc:docChg chg="modSld">
      <pc:chgData name="Guest User" userId="S::urn:spo:anon#61854ce51aec0ba2f698083dcbb90be9ba3bf1f1267064ed684b3af189320b1f::" providerId="AD" clId="Web-{03C217F8-4C68-433D-8960-374FA872CC79}" dt="2020-03-06T23:18:36.770" v="0" actId="14100"/>
      <pc:docMkLst>
        <pc:docMk/>
      </pc:docMkLst>
      <pc:sldChg chg="modSp">
        <pc:chgData name="Guest User" userId="S::urn:spo:anon#61854ce51aec0ba2f698083dcbb90be9ba3bf1f1267064ed684b3af189320b1f::" providerId="AD" clId="Web-{03C217F8-4C68-433D-8960-374FA872CC79}" dt="2020-03-06T23:18:36.770" v="0" actId="14100"/>
        <pc:sldMkLst>
          <pc:docMk/>
          <pc:sldMk cId="2137165983" sldId="256"/>
        </pc:sldMkLst>
        <pc:picChg chg="mod">
          <ac:chgData name="Guest User" userId="S::urn:spo:anon#61854ce51aec0ba2f698083dcbb90be9ba3bf1f1267064ed684b3af189320b1f::" providerId="AD" clId="Web-{03C217F8-4C68-433D-8960-374FA872CC79}" dt="2020-03-06T23:18:36.770" v="0" actId="14100"/>
          <ac:picMkLst>
            <pc:docMk/>
            <pc:sldMk cId="2137165983" sldId="256"/>
            <ac:picMk id="1026" creationId="{FDE059BD-4EB7-45A1-9CEB-9B204A795C6E}"/>
          </ac:picMkLst>
        </pc:picChg>
      </pc:sldChg>
    </pc:docChg>
  </pc:docChgLst>
  <pc:docChgLst>
    <pc:chgData name="Huynh, Quang" userId="S::qthuynh@students.gateschili.org::a6ac5431-fb28-46ba-876a-d42607d9fc5f" providerId="AD" clId="Web-{E06A2893-6606-C474-41CB-81B67D25DB63}"/>
    <pc:docChg chg="modSld">
      <pc:chgData name="Huynh, Quang" userId="S::qthuynh@students.gateschili.org::a6ac5431-fb28-46ba-876a-d42607d9fc5f" providerId="AD" clId="Web-{E06A2893-6606-C474-41CB-81B67D25DB63}" dt="2020-03-06T23:17:40.586" v="9" actId="20577"/>
      <pc:docMkLst>
        <pc:docMk/>
      </pc:docMkLst>
      <pc:sldChg chg="modSp">
        <pc:chgData name="Huynh, Quang" userId="S::qthuynh@students.gateschili.org::a6ac5431-fb28-46ba-876a-d42607d9fc5f" providerId="AD" clId="Web-{E06A2893-6606-C474-41CB-81B67D25DB63}" dt="2020-03-06T23:17:40.586" v="8" actId="20577"/>
        <pc:sldMkLst>
          <pc:docMk/>
          <pc:sldMk cId="2137165983" sldId="256"/>
        </pc:sldMkLst>
        <pc:spChg chg="mod">
          <ac:chgData name="Huynh, Quang" userId="S::qthuynh@students.gateschili.org::a6ac5431-fb28-46ba-876a-d42607d9fc5f" providerId="AD" clId="Web-{E06A2893-6606-C474-41CB-81B67D25DB63}" dt="2020-03-06T23:17:40.586" v="8" actId="20577"/>
          <ac:spMkLst>
            <pc:docMk/>
            <pc:sldMk cId="2137165983" sldId="256"/>
            <ac:spMk id="14" creationId="{DE21F24E-8200-46F4-BE99-7A9FC2975321}"/>
          </ac:spMkLst>
        </pc:spChg>
      </pc:sldChg>
    </pc:docChg>
  </pc:docChgLst>
  <pc:docChgLst>
    <pc:chgData name="Huynh, Quang" userId="S::qthuynh@students.gateschili.org::a6ac5431-fb28-46ba-876a-d42607d9fc5f" providerId="AD" clId="Web-{5D258AE0-D1E6-4CED-B089-05904A2DB1C1}"/>
    <pc:docChg chg="modSld">
      <pc:chgData name="Huynh, Quang" userId="S::qthuynh@students.gateschili.org::a6ac5431-fb28-46ba-876a-d42607d9fc5f" providerId="AD" clId="Web-{5D258AE0-D1E6-4CED-B089-05904A2DB1C1}" dt="2020-03-09T11:48:36.286" v="34" actId="20577"/>
      <pc:docMkLst>
        <pc:docMk/>
      </pc:docMkLst>
      <pc:sldChg chg="modSp">
        <pc:chgData name="Huynh, Quang" userId="S::qthuynh@students.gateschili.org::a6ac5431-fb28-46ba-876a-d42607d9fc5f" providerId="AD" clId="Web-{5D258AE0-D1E6-4CED-B089-05904A2DB1C1}" dt="2020-03-09T11:48:34.223" v="32" actId="20577"/>
        <pc:sldMkLst>
          <pc:docMk/>
          <pc:sldMk cId="551583653" sldId="259"/>
        </pc:sldMkLst>
        <pc:spChg chg="mod">
          <ac:chgData name="Huynh, Quang" userId="S::qthuynh@students.gateschili.org::a6ac5431-fb28-46ba-876a-d42607d9fc5f" providerId="AD" clId="Web-{5D258AE0-D1E6-4CED-B089-05904A2DB1C1}" dt="2020-03-09T11:48:34.223" v="32" actId="20577"/>
          <ac:spMkLst>
            <pc:docMk/>
            <pc:sldMk cId="551583653" sldId="259"/>
            <ac:spMk id="4" creationId="{64BC93C8-B9A9-4C9D-9C30-A005487C1392}"/>
          </ac:spMkLst>
        </pc:spChg>
      </pc:sldChg>
    </pc:docChg>
  </pc:docChgLst>
  <pc:docChgLst>
    <pc:chgData name="Huynh, Quang" userId="S::qthuynh@students.gateschili.org::a6ac5431-fb28-46ba-876a-d42607d9fc5f" providerId="AD" clId="Web-{ECDD766E-1D22-2509-D315-BD2E9A53709A}"/>
    <pc:docChg chg="modSld">
      <pc:chgData name="Huynh, Quang" userId="S::qthuynh@students.gateschili.org::a6ac5431-fb28-46ba-876a-d42607d9fc5f" providerId="AD" clId="Web-{ECDD766E-1D22-2509-D315-BD2E9A53709A}" dt="2020-03-13T11:48:35.161" v="24" actId="20577"/>
      <pc:docMkLst>
        <pc:docMk/>
      </pc:docMkLst>
      <pc:sldChg chg="modSp">
        <pc:chgData name="Huynh, Quang" userId="S::qthuynh@students.gateschili.org::a6ac5431-fb28-46ba-876a-d42607d9fc5f" providerId="AD" clId="Web-{ECDD766E-1D22-2509-D315-BD2E9A53709A}" dt="2020-03-13T11:48:35.145" v="23" actId="20577"/>
        <pc:sldMkLst>
          <pc:docMk/>
          <pc:sldMk cId="1697096441" sldId="258"/>
        </pc:sldMkLst>
        <pc:spChg chg="mod">
          <ac:chgData name="Huynh, Quang" userId="S::qthuynh@students.gateschili.org::a6ac5431-fb28-46ba-876a-d42607d9fc5f" providerId="AD" clId="Web-{ECDD766E-1D22-2509-D315-BD2E9A53709A}" dt="2020-03-13T11:48:35.145" v="23" actId="20577"/>
          <ac:spMkLst>
            <pc:docMk/>
            <pc:sldMk cId="1697096441" sldId="258"/>
            <ac:spMk id="4" creationId="{64BC93C8-B9A9-4C9D-9C30-A005487C13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liparts.co/zip-line-clip-ar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naristeel.com/fasteners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anoti.com/grades-icon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de.com/inorganic-raw-material-distributor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aterialistic planes wallpaper">
            <a:extLst>
              <a:ext uri="{FF2B5EF4-FFF2-40B4-BE49-F238E27FC236}">
                <a16:creationId xmlns:a16="http://schemas.microsoft.com/office/drawing/2014/main" id="{FDE059BD-4EB7-45A1-9CEB-9B204A795C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4" r="14736"/>
          <a:stretch/>
        </p:blipFill>
        <p:spPr bwMode="auto">
          <a:xfrm>
            <a:off x="0" y="10"/>
            <a:ext cx="85281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1867B-2879-4FEF-9CFB-A9B2549F7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558" y="634137"/>
            <a:ext cx="4620584" cy="4567137"/>
          </a:xfrm>
        </p:spPr>
        <p:txBody>
          <a:bodyPr>
            <a:normAutofit/>
          </a:bodyPr>
          <a:lstStyle/>
          <a:p>
            <a:r>
              <a:rPr lang="en-US" sz="6000"/>
              <a:t>Team Airborne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E71252F0-7048-49BA-A7B1-518BB794E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47" y="381381"/>
            <a:ext cx="6095238" cy="609523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E21F24E-8200-46F4-BE99-7A9FC2975321}"/>
              </a:ext>
            </a:extLst>
          </p:cNvPr>
          <p:cNvSpPr txBox="1">
            <a:spLocks/>
          </p:cNvSpPr>
          <p:nvPr/>
        </p:nvSpPr>
        <p:spPr>
          <a:xfrm>
            <a:off x="203320" y="1145431"/>
            <a:ext cx="7454780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>
                <a:ea typeface="+mj-lt"/>
                <a:cs typeface="+mj-lt"/>
              </a:rPr>
              <a:t>Giovanni Buonomo,</a:t>
            </a:r>
            <a:r>
              <a:rPr lang="en-US" sz="2200"/>
              <a:t> Tate Finger, Quang Huynh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6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29B768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CBC33-ADF5-4AC5-BCC1-DB63EA92A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6156" y="-401606"/>
            <a:ext cx="5827643" cy="14334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/>
              <a:t>Goal</a:t>
            </a:r>
          </a:p>
        </p:txBody>
      </p:sp>
      <p:pic>
        <p:nvPicPr>
          <p:cNvPr id="5" name="Picture 4" descr="A picture containing bird, sitting, drawing, small&#10;&#10;Description automatically generated">
            <a:extLst>
              <a:ext uri="{FF2B5EF4-FFF2-40B4-BE49-F238E27FC236}">
                <a16:creationId xmlns:a16="http://schemas.microsoft.com/office/drawing/2014/main" id="{809AE901-F15E-4DD8-B5BE-47F7FFF36B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296" b="6118"/>
          <a:stretch/>
        </p:blipFill>
        <p:spPr>
          <a:xfrm>
            <a:off x="0" y="4030824"/>
            <a:ext cx="4910395" cy="2762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BC93C8-B9A9-4C9D-9C30-A005487C1392}"/>
              </a:ext>
            </a:extLst>
          </p:cNvPr>
          <p:cNvSpPr txBox="1"/>
          <p:nvPr/>
        </p:nvSpPr>
        <p:spPr>
          <a:xfrm>
            <a:off x="4588427" y="872751"/>
            <a:ext cx="7348597" cy="5920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685800" lvl="2">
              <a:spcAft>
                <a:spcPts val="600"/>
              </a:spcAft>
            </a:pPr>
            <a:r>
              <a:rPr lang="en-US" sz="4000" b="1"/>
              <a:t>The goal of this project is to construct a project that can drop a washer into grade boxes while falling from a slanted zipline made out of a fishing line, without touching the project in any way.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23DCD6-5334-4C00-9A52-CB06A9230AF3}"/>
              </a:ext>
            </a:extLst>
          </p:cNvPr>
          <p:cNvSpPr txBox="1">
            <a:spLocks/>
          </p:cNvSpPr>
          <p:nvPr/>
        </p:nvSpPr>
        <p:spPr>
          <a:xfrm>
            <a:off x="0" y="737937"/>
            <a:ext cx="12039600" cy="721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>
              <a:latin typeface="DIN" panose="02000503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0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CBC33-ADF5-4AC5-BCC1-DB63EA92A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049" y="-267633"/>
            <a:ext cx="4993432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/>
              <a:t>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C93C8-B9A9-4C9D-9C30-A005487C1392}"/>
              </a:ext>
            </a:extLst>
          </p:cNvPr>
          <p:cNvSpPr txBox="1"/>
          <p:nvPr/>
        </p:nvSpPr>
        <p:spPr>
          <a:xfrm>
            <a:off x="-1" y="1017101"/>
            <a:ext cx="6195528" cy="5616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/>
              <a:t>Our project involves attaching the washer to a paperclip secured to the end of an elongated pole, consisting of rope, a straw, and a pipe cleaner. As the project is falling from the zipline, the length is predetermined to be at a length that would let the washer hit the backboard of the 100% grade box, letting the washer fall into the grade box. Our project goes at a deliberate speed, so it doesn’t get caught on one of the grade boxes.</a:t>
            </a:r>
          </a:p>
        </p:txBody>
      </p:sp>
      <p:pic>
        <p:nvPicPr>
          <p:cNvPr id="5" name="Picture 4" descr="A picture containing ware&#10;&#10;Description automatically generated">
            <a:extLst>
              <a:ext uri="{FF2B5EF4-FFF2-40B4-BE49-F238E27FC236}">
                <a16:creationId xmlns:a16="http://schemas.microsoft.com/office/drawing/2014/main" id="{ACF19CA9-0F74-4153-8D65-76731E8B4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554" r="18351" b="1"/>
          <a:stretch/>
        </p:blipFill>
        <p:spPr>
          <a:xfrm>
            <a:off x="5962261" y="10"/>
            <a:ext cx="6236848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23DCD6-5334-4C00-9A52-CB06A9230AF3}"/>
              </a:ext>
            </a:extLst>
          </p:cNvPr>
          <p:cNvSpPr txBox="1">
            <a:spLocks/>
          </p:cNvSpPr>
          <p:nvPr/>
        </p:nvSpPr>
        <p:spPr>
          <a:xfrm>
            <a:off x="0" y="737937"/>
            <a:ext cx="12039600" cy="721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>
              <a:latin typeface="DIN" panose="02000503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9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BC33-ADF5-4AC5-BCC1-DB63EA92A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9892937" cy="1438313"/>
          </a:xfrm>
        </p:spPr>
        <p:txBody>
          <a:bodyPr>
            <a:normAutofit/>
          </a:bodyPr>
          <a:lstStyle/>
          <a:p>
            <a:r>
              <a:rPr lang="en-US" sz="8800" b="1">
                <a:latin typeface="DIN" panose="02000503040000020003" pitchFamily="2" charset="0"/>
              </a:rPr>
              <a:t>Grade Prediction</a:t>
            </a:r>
            <a:endParaRPr lang="en-US" sz="13800" b="1">
              <a:latin typeface="DIN" panose="02000503040000020003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23DCD6-5334-4C00-9A52-CB06A9230AF3}"/>
              </a:ext>
            </a:extLst>
          </p:cNvPr>
          <p:cNvSpPr txBox="1">
            <a:spLocks/>
          </p:cNvSpPr>
          <p:nvPr/>
        </p:nvSpPr>
        <p:spPr>
          <a:xfrm>
            <a:off x="0" y="737937"/>
            <a:ext cx="12039600" cy="721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>
              <a:latin typeface="DIN" panose="0200050304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C93C8-B9A9-4C9D-9C30-A005487C1392}"/>
              </a:ext>
            </a:extLst>
          </p:cNvPr>
          <p:cNvSpPr txBox="1"/>
          <p:nvPr/>
        </p:nvSpPr>
        <p:spPr>
          <a:xfrm>
            <a:off x="0" y="1609000"/>
            <a:ext cx="11968305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600">
                <a:latin typeface="DIN"/>
              </a:rPr>
              <a:t>Our project will get a 100, as it’s very consistent, and it is easily adjustable.</a:t>
            </a:r>
          </a:p>
        </p:txBody>
      </p:sp>
      <p:pic>
        <p:nvPicPr>
          <p:cNvPr id="5" name="Picture 4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D21C173F-3FE1-4D60-B759-B4359E62F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2560" y="4748320"/>
            <a:ext cx="2225745" cy="210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8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4B86CD8B-4776-4303-B212-00E4920F7E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78" b="92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Graphic 1">
            <a:extLst>
              <a:ext uri="{FF2B5EF4-FFF2-40B4-BE49-F238E27FC236}">
                <a16:creationId xmlns:a16="http://schemas.microsoft.com/office/drawing/2014/main" id="{96C5B42E-2B67-4A58-B9AF-78E133889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32707" cap="flat">
            <a:noFill/>
            <a:prstDash val="solid"/>
            <a:miter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8C9B5468-C837-4FF5-A94F-03C1BD52F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5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rgbClr val="29B768">
              <a:alpha val="40000"/>
            </a:srgb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19395-FD83-4F77-BAF0-1518C19A4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8008" y="979102"/>
            <a:ext cx="7436498" cy="2213621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What We Could’ve</a:t>
            </a:r>
            <a:br>
              <a:rPr lang="en-US"/>
            </a:br>
            <a:r>
              <a:rPr lang="en-US"/>
              <a:t>Done Differently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3F304-1AE3-4814-80EC-B132E0D67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494" y="3192723"/>
            <a:ext cx="6674436" cy="3732244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Our group could’ve built the project using stronger materials.</a:t>
            </a:r>
          </a:p>
        </p:txBody>
      </p:sp>
    </p:spTree>
    <p:extLst>
      <p:ext uri="{BB962C8B-B14F-4D97-AF65-F5344CB8AC3E}">
        <p14:creationId xmlns:p14="http://schemas.microsoft.com/office/powerpoint/2010/main" val="586205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412425"/>
      </a:dk2>
      <a:lt2>
        <a:srgbClr val="E8E2E5"/>
      </a:lt2>
      <a:accent1>
        <a:srgbClr val="29B768"/>
      </a:accent1>
      <a:accent2>
        <a:srgbClr val="36B839"/>
      </a:accent2>
      <a:accent3>
        <a:srgbClr val="34B2A1"/>
      </a:accent3>
      <a:accent4>
        <a:srgbClr val="C12B6A"/>
      </a:accent4>
      <a:accent5>
        <a:srgbClr val="D33D3E"/>
      </a:accent5>
      <a:accent6>
        <a:srgbClr val="C1692B"/>
      </a:accent6>
      <a:hlink>
        <a:srgbClr val="C1468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DEAC4DC6D13A428856FA3FE54D728A" ma:contentTypeVersion="13" ma:contentTypeDescription="Create a new document." ma:contentTypeScope="" ma:versionID="a508a79c6a26d529078bbf7ee6d91e71">
  <xsd:schema xmlns:xsd="http://www.w3.org/2001/XMLSchema" xmlns:xs="http://www.w3.org/2001/XMLSchema" xmlns:p="http://schemas.microsoft.com/office/2006/metadata/properties" xmlns:ns3="6d1d422a-b9e7-4bef-b54b-ac19ee68fbe1" xmlns:ns4="de31db39-dea7-4852-bd8e-b95c8e4115b6" targetNamespace="http://schemas.microsoft.com/office/2006/metadata/properties" ma:root="true" ma:fieldsID="c6f756755d91fef1a07ff81da79104cb" ns3:_="" ns4:_="">
    <xsd:import namespace="6d1d422a-b9e7-4bef-b54b-ac19ee68fbe1"/>
    <xsd:import namespace="de31db39-dea7-4852-bd8e-b95c8e4115b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d422a-b9e7-4bef-b54b-ac19ee68fbe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31db39-dea7-4852-bd8e-b95c8e4115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CB4472-6D56-431A-B213-8E341245F969}">
  <ds:schemaRefs>
    <ds:schemaRef ds:uri="6d1d422a-b9e7-4bef-b54b-ac19ee68fbe1"/>
    <ds:schemaRef ds:uri="de31db39-dea7-4852-bd8e-b95c8e4115b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FE3DB58-3DAC-4B6E-9F78-E8C5066267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4754DC-38A6-4262-BDF7-B6AA7BF32877}">
  <ds:schemaRefs>
    <ds:schemaRef ds:uri="6d1d422a-b9e7-4bef-b54b-ac19ee68fbe1"/>
    <ds:schemaRef ds:uri="de31db39-dea7-4852-bd8e-b95c8e4115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BrushVTI</vt:lpstr>
      <vt:lpstr>Team Airborne</vt:lpstr>
      <vt:lpstr>Goal</vt:lpstr>
      <vt:lpstr>Procedure</vt:lpstr>
      <vt:lpstr>Grade Prediction</vt:lpstr>
      <vt:lpstr>What We Could’ve Done Differently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Airborne</dc:title>
  <dc:creator>Huynh, Quang</dc:creator>
  <cp:revision>1</cp:revision>
  <dcterms:created xsi:type="dcterms:W3CDTF">2020-03-07T18:32:06Z</dcterms:created>
  <dcterms:modified xsi:type="dcterms:W3CDTF">2020-03-13T11:48:41Z</dcterms:modified>
</cp:coreProperties>
</file>