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02C259-2C1C-4E0B-BD10-E4DBD5C91C2C}" v="1" dt="2019-10-23T20:41:50.923"/>
    <p1510:client id="{125EB15C-007A-4B92-A62C-F8916D2B89C6}" v="59" dt="2019-10-24T11:44:13.0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ynh, Quang" userId="a6ac5431-fb28-46ba-876a-d42607d9fc5f" providerId="ADAL" clId="{125EB15C-007A-4B92-A62C-F8916D2B89C6}"/>
    <pc:docChg chg="undo custSel mod addSld modSld">
      <pc:chgData name="Huynh, Quang" userId="a6ac5431-fb28-46ba-876a-d42607d9fc5f" providerId="ADAL" clId="{125EB15C-007A-4B92-A62C-F8916D2B89C6}" dt="2019-10-24T11:47:13.609" v="2085" actId="14100"/>
      <pc:docMkLst>
        <pc:docMk/>
      </pc:docMkLst>
      <pc:sldChg chg="addSp delSp modSp mod setBg delDesignElem">
        <pc:chgData name="Huynh, Quang" userId="a6ac5431-fb28-46ba-876a-d42607d9fc5f" providerId="ADAL" clId="{125EB15C-007A-4B92-A62C-F8916D2B89C6}" dt="2019-10-24T11:33:46.770" v="1997" actId="26606"/>
        <pc:sldMkLst>
          <pc:docMk/>
          <pc:sldMk cId="2134856061" sldId="256"/>
        </pc:sldMkLst>
        <pc:spChg chg="mod">
          <ac:chgData name="Huynh, Quang" userId="a6ac5431-fb28-46ba-876a-d42607d9fc5f" providerId="ADAL" clId="{125EB15C-007A-4B92-A62C-F8916D2B89C6}" dt="2019-10-24T11:33:46.770" v="1997" actId="26606"/>
          <ac:spMkLst>
            <pc:docMk/>
            <pc:sldMk cId="2134856061" sldId="256"/>
            <ac:spMk id="2" creationId="{DF34B101-55E8-459F-AC36-03BFC0DCB429}"/>
          </ac:spMkLst>
        </pc:spChg>
        <pc:spChg chg="mod">
          <ac:chgData name="Huynh, Quang" userId="a6ac5431-fb28-46ba-876a-d42607d9fc5f" providerId="ADAL" clId="{125EB15C-007A-4B92-A62C-F8916D2B89C6}" dt="2019-10-24T11:33:46.770" v="1997" actId="26606"/>
          <ac:spMkLst>
            <pc:docMk/>
            <pc:sldMk cId="2134856061" sldId="256"/>
            <ac:spMk id="3" creationId="{38FC46F0-5332-4FEB-B6FA-CD1B43450B7B}"/>
          </ac:spMkLst>
        </pc:spChg>
        <pc:spChg chg="del">
          <ac:chgData name="Huynh, Quang" userId="a6ac5431-fb28-46ba-876a-d42607d9fc5f" providerId="ADAL" clId="{125EB15C-007A-4B92-A62C-F8916D2B89C6}" dt="2019-10-24T11:33:19.952" v="1994" actId="26606"/>
          <ac:spMkLst>
            <pc:docMk/>
            <pc:sldMk cId="2134856061" sldId="256"/>
            <ac:spMk id="17" creationId="{FBC3EAFD-A275-4F9B-8F62-72B6678F35A8}"/>
          </ac:spMkLst>
        </pc:spChg>
        <pc:spChg chg="del">
          <ac:chgData name="Huynh, Quang" userId="a6ac5431-fb28-46ba-876a-d42607d9fc5f" providerId="ADAL" clId="{125EB15C-007A-4B92-A62C-F8916D2B89C6}" dt="2019-10-24T11:33:19.952" v="1994" actId="26606"/>
          <ac:spMkLst>
            <pc:docMk/>
            <pc:sldMk cId="2134856061" sldId="256"/>
            <ac:spMk id="18" creationId="{06E64A6D-2B9F-4AAD-AB42-A61BAF01AC12}"/>
          </ac:spMkLst>
        </pc:spChg>
        <pc:spChg chg="add del">
          <ac:chgData name="Huynh, Quang" userId="a6ac5431-fb28-46ba-876a-d42607d9fc5f" providerId="ADAL" clId="{125EB15C-007A-4B92-A62C-F8916D2B89C6}" dt="2019-10-24T11:33:40.679" v="1996"/>
          <ac:spMkLst>
            <pc:docMk/>
            <pc:sldMk cId="2134856061" sldId="256"/>
            <ac:spMk id="24" creationId="{6FC11E2E-9797-4FEA-90FD-894E32A208B5}"/>
          </ac:spMkLst>
        </pc:spChg>
        <pc:spChg chg="add del">
          <ac:chgData name="Huynh, Quang" userId="a6ac5431-fb28-46ba-876a-d42607d9fc5f" providerId="ADAL" clId="{125EB15C-007A-4B92-A62C-F8916D2B89C6}" dt="2019-10-24T11:33:40.679" v="1996"/>
          <ac:spMkLst>
            <pc:docMk/>
            <pc:sldMk cId="2134856061" sldId="256"/>
            <ac:spMk id="26" creationId="{F8828EFD-56F8-4B00-9A0D-B623CC074A0E}"/>
          </ac:spMkLst>
        </pc:spChg>
        <pc:spChg chg="add del">
          <ac:chgData name="Huynh, Quang" userId="a6ac5431-fb28-46ba-876a-d42607d9fc5f" providerId="ADAL" clId="{125EB15C-007A-4B92-A62C-F8916D2B89C6}" dt="2019-10-24T11:33:40.679" v="1996"/>
          <ac:spMkLst>
            <pc:docMk/>
            <pc:sldMk cId="2134856061" sldId="256"/>
            <ac:spMk id="28" creationId="{3D4697C8-4A0D-4493-B526-7CC15E0EE557}"/>
          </ac:spMkLst>
        </pc:spChg>
        <pc:spChg chg="add del">
          <ac:chgData name="Huynh, Quang" userId="a6ac5431-fb28-46ba-876a-d42607d9fc5f" providerId="ADAL" clId="{125EB15C-007A-4B92-A62C-F8916D2B89C6}" dt="2019-10-24T11:33:40.679" v="1996"/>
          <ac:spMkLst>
            <pc:docMk/>
            <pc:sldMk cId="2134856061" sldId="256"/>
            <ac:spMk id="30" creationId="{A085B63A-2D2F-4B09-9BFB-E2080686CEE0}"/>
          </ac:spMkLst>
        </pc:spChg>
        <pc:picChg chg="mod">
          <ac:chgData name="Huynh, Quang" userId="a6ac5431-fb28-46ba-876a-d42607d9fc5f" providerId="ADAL" clId="{125EB15C-007A-4B92-A62C-F8916D2B89C6}" dt="2019-10-24T11:33:46.770" v="1997" actId="26606"/>
          <ac:picMkLst>
            <pc:docMk/>
            <pc:sldMk cId="2134856061" sldId="256"/>
            <ac:picMk id="5" creationId="{8EDC52D0-47EF-4DAC-B028-BABAF37171B0}"/>
          </ac:picMkLst>
        </pc:picChg>
        <pc:picChg chg="del">
          <ac:chgData name="Huynh, Quang" userId="a6ac5431-fb28-46ba-876a-d42607d9fc5f" providerId="ADAL" clId="{125EB15C-007A-4B92-A62C-F8916D2B89C6}" dt="2019-10-24T11:33:19.952" v="1994" actId="26606"/>
          <ac:picMkLst>
            <pc:docMk/>
            <pc:sldMk cId="2134856061" sldId="256"/>
            <ac:picMk id="19" creationId="{C51881DD-AD85-41BE-8A49-C2FB45800E10}"/>
          </ac:picMkLst>
        </pc:picChg>
        <pc:cxnChg chg="del">
          <ac:chgData name="Huynh, Quang" userId="a6ac5431-fb28-46ba-876a-d42607d9fc5f" providerId="ADAL" clId="{125EB15C-007A-4B92-A62C-F8916D2B89C6}" dt="2019-10-24T11:33:19.952" v="1994" actId="26606"/>
          <ac:cxnSpMkLst>
            <pc:docMk/>
            <pc:sldMk cId="2134856061" sldId="256"/>
            <ac:cxnSpMk id="16" creationId="{9AD20FE8-ED02-4CDE-83B1-A1436305C3DC}"/>
          </ac:cxnSpMkLst>
        </pc:cxnChg>
      </pc:sldChg>
      <pc:sldChg chg="addSp delSp modSp add mod setBg setClrOvrMap">
        <pc:chgData name="Huynh, Quang" userId="a6ac5431-fb28-46ba-876a-d42607d9fc5f" providerId="ADAL" clId="{125EB15C-007A-4B92-A62C-F8916D2B89C6}" dt="2019-10-24T11:47:13.609" v="2085" actId="14100"/>
        <pc:sldMkLst>
          <pc:docMk/>
          <pc:sldMk cId="4000691995" sldId="257"/>
        </pc:sldMkLst>
        <pc:spChg chg="mod">
          <ac:chgData name="Huynh, Quang" userId="a6ac5431-fb28-46ba-876a-d42607d9fc5f" providerId="ADAL" clId="{125EB15C-007A-4B92-A62C-F8916D2B89C6}" dt="2019-10-24T11:38:47.456" v="2008" actId="26606"/>
          <ac:spMkLst>
            <pc:docMk/>
            <pc:sldMk cId="4000691995" sldId="257"/>
            <ac:spMk id="2" creationId="{01219AAE-E87A-4E4F-B243-FB82D6E07C3E}"/>
          </ac:spMkLst>
        </pc:spChg>
        <pc:spChg chg="mod">
          <ac:chgData name="Huynh, Quang" userId="a6ac5431-fb28-46ba-876a-d42607d9fc5f" providerId="ADAL" clId="{125EB15C-007A-4B92-A62C-F8916D2B89C6}" dt="2019-10-24T11:45:49.647" v="2051" actId="403"/>
          <ac:spMkLst>
            <pc:docMk/>
            <pc:sldMk cId="4000691995" sldId="257"/>
            <ac:spMk id="3" creationId="{F72D6C7C-4B29-4C19-AD0A-F5EB3B533DE5}"/>
          </ac:spMkLst>
        </pc:spChg>
        <pc:spChg chg="add del">
          <ac:chgData name="Huynh, Quang" userId="a6ac5431-fb28-46ba-876a-d42607d9fc5f" providerId="ADAL" clId="{125EB15C-007A-4B92-A62C-F8916D2B89C6}" dt="2019-10-24T11:33:53.084" v="1999" actId="26606"/>
          <ac:spMkLst>
            <pc:docMk/>
            <pc:sldMk cId="4000691995" sldId="257"/>
            <ac:spMk id="8" creationId="{C1709A45-C6F3-4CEE-AA0F-887FAC5CAE7D}"/>
          </ac:spMkLst>
        </pc:spChg>
        <pc:spChg chg="add del">
          <ac:chgData name="Huynh, Quang" userId="a6ac5431-fb28-46ba-876a-d42607d9fc5f" providerId="ADAL" clId="{125EB15C-007A-4B92-A62C-F8916D2B89C6}" dt="2019-10-24T11:38:47.456" v="2008" actId="26606"/>
          <ac:spMkLst>
            <pc:docMk/>
            <pc:sldMk cId="4000691995" sldId="257"/>
            <ac:spMk id="12" creationId="{54309F57-B331-41A7-9154-15EC2AF45A60}"/>
          </ac:spMkLst>
        </pc:spChg>
        <pc:picChg chg="add mod modCrop">
          <ac:chgData name="Huynh, Quang" userId="a6ac5431-fb28-46ba-876a-d42607d9fc5f" providerId="ADAL" clId="{125EB15C-007A-4B92-A62C-F8916D2B89C6}" dt="2019-10-24T11:47:13.609" v="2085" actId="14100"/>
          <ac:picMkLst>
            <pc:docMk/>
            <pc:sldMk cId="4000691995" sldId="257"/>
            <ac:picMk id="5" creationId="{0E443C82-2953-4C9C-9B69-98C34716EA1A}"/>
          </ac:picMkLst>
        </pc:picChg>
        <pc:cxnChg chg="add del">
          <ac:chgData name="Huynh, Quang" userId="a6ac5431-fb28-46ba-876a-d42607d9fc5f" providerId="ADAL" clId="{125EB15C-007A-4B92-A62C-F8916D2B89C6}" dt="2019-10-24T11:33:53.084" v="1999" actId="26606"/>
          <ac:cxnSpMkLst>
            <pc:docMk/>
            <pc:sldMk cId="4000691995" sldId="257"/>
            <ac:cxnSpMk id="10" creationId="{26E963D7-0A73-484A-B8A2-DDBFEA123C2F}"/>
          </ac:cxnSpMkLst>
        </pc:cxnChg>
      </pc:sldChg>
      <pc:sldChg chg="addSp delSp modSp add mod setBg setClrOvrMap">
        <pc:chgData name="Huynh, Quang" userId="a6ac5431-fb28-46ba-876a-d42607d9fc5f" providerId="ADAL" clId="{125EB15C-007A-4B92-A62C-F8916D2B89C6}" dt="2019-10-24T11:45:59.996" v="2059" actId="27636"/>
        <pc:sldMkLst>
          <pc:docMk/>
          <pc:sldMk cId="3261941348" sldId="258"/>
        </pc:sldMkLst>
        <pc:spChg chg="mod">
          <ac:chgData name="Huynh, Quang" userId="a6ac5431-fb28-46ba-876a-d42607d9fc5f" providerId="ADAL" clId="{125EB15C-007A-4B92-A62C-F8916D2B89C6}" dt="2019-10-24T11:45:54.415" v="2053" actId="403"/>
          <ac:spMkLst>
            <pc:docMk/>
            <pc:sldMk cId="3261941348" sldId="258"/>
            <ac:spMk id="2" creationId="{D7120588-946D-446E-A922-512C369A473A}"/>
          </ac:spMkLst>
        </pc:spChg>
        <pc:spChg chg="mod">
          <ac:chgData name="Huynh, Quang" userId="a6ac5431-fb28-46ba-876a-d42607d9fc5f" providerId="ADAL" clId="{125EB15C-007A-4B92-A62C-F8916D2B89C6}" dt="2019-10-24T11:45:59.996" v="2059" actId="27636"/>
          <ac:spMkLst>
            <pc:docMk/>
            <pc:sldMk cId="3261941348" sldId="258"/>
            <ac:spMk id="3" creationId="{148D7870-1077-4DD0-86D7-EC237627930D}"/>
          </ac:spMkLst>
        </pc:spChg>
        <pc:spChg chg="add del">
          <ac:chgData name="Huynh, Quang" userId="a6ac5431-fb28-46ba-876a-d42607d9fc5f" providerId="ADAL" clId="{125EB15C-007A-4B92-A62C-F8916D2B89C6}" dt="2019-10-24T11:33:59.084" v="2002" actId="26606"/>
          <ac:spMkLst>
            <pc:docMk/>
            <pc:sldMk cId="3261941348" sldId="258"/>
            <ac:spMk id="8" creationId="{50E53EDA-3B94-4F6B-9E86-D3BB9EBB9616}"/>
          </ac:spMkLst>
        </pc:spChg>
        <pc:spChg chg="add del">
          <ac:chgData name="Huynh, Quang" userId="a6ac5431-fb28-46ba-876a-d42607d9fc5f" providerId="ADAL" clId="{125EB15C-007A-4B92-A62C-F8916D2B89C6}" dt="2019-10-24T11:44:15.509" v="2035" actId="26606"/>
          <ac:spMkLst>
            <pc:docMk/>
            <pc:sldMk cId="3261941348" sldId="258"/>
            <ac:spMk id="12" creationId="{54309F57-B331-41A7-9154-15EC2AF45A60}"/>
          </ac:spMkLst>
        </pc:spChg>
        <pc:picChg chg="add mod">
          <ac:chgData name="Huynh, Quang" userId="a6ac5431-fb28-46ba-876a-d42607d9fc5f" providerId="ADAL" clId="{125EB15C-007A-4B92-A62C-F8916D2B89C6}" dt="2019-10-24T11:44:15.509" v="2035" actId="26606"/>
          <ac:picMkLst>
            <pc:docMk/>
            <pc:sldMk cId="3261941348" sldId="258"/>
            <ac:picMk id="5" creationId="{DD4E5CD6-38DB-407A-8542-6ED6332094D9}"/>
          </ac:picMkLst>
        </pc:picChg>
        <pc:cxnChg chg="add del">
          <ac:chgData name="Huynh, Quang" userId="a6ac5431-fb28-46ba-876a-d42607d9fc5f" providerId="ADAL" clId="{125EB15C-007A-4B92-A62C-F8916D2B89C6}" dt="2019-10-24T11:33:59.084" v="2002" actId="26606"/>
          <ac:cxnSpMkLst>
            <pc:docMk/>
            <pc:sldMk cId="3261941348" sldId="258"/>
            <ac:cxnSpMk id="10" creationId="{30EFD79F-7790-479B-B7DB-BD0D8C101DDD}"/>
          </ac:cxnSpMkLst>
        </pc:cxnChg>
      </pc:sldChg>
      <pc:sldChg chg="addSp delSp modSp add mod setBg setClrOvrMap">
        <pc:chgData name="Huynh, Quang" userId="a6ac5431-fb28-46ba-876a-d42607d9fc5f" providerId="ADAL" clId="{125EB15C-007A-4B92-A62C-F8916D2B89C6}" dt="2019-10-24T11:47:00.994" v="2083" actId="20577"/>
        <pc:sldMkLst>
          <pc:docMk/>
          <pc:sldMk cId="2918137175" sldId="259"/>
        </pc:sldMkLst>
        <pc:spChg chg="mod">
          <ac:chgData name="Huynh, Quang" userId="a6ac5431-fb28-46ba-876a-d42607d9fc5f" providerId="ADAL" clId="{125EB15C-007A-4B92-A62C-F8916D2B89C6}" dt="2019-10-24T11:43:21.505" v="2027" actId="26606"/>
          <ac:spMkLst>
            <pc:docMk/>
            <pc:sldMk cId="2918137175" sldId="259"/>
            <ac:spMk id="2" creationId="{A06B9C06-26D2-4C6D-8D17-B59A8513BB6D}"/>
          </ac:spMkLst>
        </pc:spChg>
        <pc:spChg chg="mod">
          <ac:chgData name="Huynh, Quang" userId="a6ac5431-fb28-46ba-876a-d42607d9fc5f" providerId="ADAL" clId="{125EB15C-007A-4B92-A62C-F8916D2B89C6}" dt="2019-10-24T11:47:00.994" v="2083" actId="20577"/>
          <ac:spMkLst>
            <pc:docMk/>
            <pc:sldMk cId="2918137175" sldId="259"/>
            <ac:spMk id="3" creationId="{45E27E6F-C74D-4C35-8B44-3E6382BA8947}"/>
          </ac:spMkLst>
        </pc:spChg>
        <pc:spChg chg="add del">
          <ac:chgData name="Huynh, Quang" userId="a6ac5431-fb28-46ba-876a-d42607d9fc5f" providerId="ADAL" clId="{125EB15C-007A-4B92-A62C-F8916D2B89C6}" dt="2019-10-24T11:43:21.505" v="2027" actId="26606"/>
          <ac:spMkLst>
            <pc:docMk/>
            <pc:sldMk cId="2918137175" sldId="259"/>
            <ac:spMk id="8" creationId="{54309F57-B331-41A7-9154-15EC2AF45A60}"/>
          </ac:spMkLst>
        </pc:spChg>
        <pc:picChg chg="add del mod">
          <ac:chgData name="Huynh, Quang" userId="a6ac5431-fb28-46ba-876a-d42607d9fc5f" providerId="ADAL" clId="{125EB15C-007A-4B92-A62C-F8916D2B89C6}" dt="2019-10-24T11:43:03.510" v="2023" actId="478"/>
          <ac:picMkLst>
            <pc:docMk/>
            <pc:sldMk cId="2918137175" sldId="259"/>
            <ac:picMk id="5" creationId="{3ACFCC01-EAC1-4E8F-A93F-01A01DBDFC1F}"/>
          </ac:picMkLst>
        </pc:picChg>
        <pc:picChg chg="add mod">
          <ac:chgData name="Huynh, Quang" userId="a6ac5431-fb28-46ba-876a-d42607d9fc5f" providerId="ADAL" clId="{125EB15C-007A-4B92-A62C-F8916D2B89C6}" dt="2019-10-24T11:43:21.505" v="2027" actId="26606"/>
          <ac:picMkLst>
            <pc:docMk/>
            <pc:sldMk cId="2918137175" sldId="259"/>
            <ac:picMk id="7" creationId="{AE55C875-7B25-4DE1-929C-3517EBAAC624}"/>
          </ac:picMkLst>
        </pc:picChg>
      </pc:sldChg>
    </pc:docChg>
  </pc:docChgLst>
  <pc:docChgLst>
    <pc:chgData name="Huynh, Quang" userId="a6ac5431-fb28-46ba-876a-d42607d9fc5f" providerId="ADAL" clId="{1102C259-2C1C-4E0B-BD10-E4DBD5C91C2C}"/>
    <pc:docChg chg="undo custSel mod modSld">
      <pc:chgData name="Huynh, Quang" userId="a6ac5431-fb28-46ba-876a-d42607d9fc5f" providerId="ADAL" clId="{1102C259-2C1C-4E0B-BD10-E4DBD5C91C2C}" dt="2019-10-23T20:41:56.292" v="3" actId="26606"/>
      <pc:docMkLst>
        <pc:docMk/>
      </pc:docMkLst>
      <pc:sldChg chg="addSp delSp modSp mod setBg">
        <pc:chgData name="Huynh, Quang" userId="a6ac5431-fb28-46ba-876a-d42607d9fc5f" providerId="ADAL" clId="{1102C259-2C1C-4E0B-BD10-E4DBD5C91C2C}" dt="2019-10-23T20:41:56.292" v="3" actId="26606"/>
        <pc:sldMkLst>
          <pc:docMk/>
          <pc:sldMk cId="2134856061" sldId="256"/>
        </pc:sldMkLst>
        <pc:spChg chg="mod">
          <ac:chgData name="Huynh, Quang" userId="a6ac5431-fb28-46ba-876a-d42607d9fc5f" providerId="ADAL" clId="{1102C259-2C1C-4E0B-BD10-E4DBD5C91C2C}" dt="2019-10-23T20:41:56.292" v="3" actId="26606"/>
          <ac:spMkLst>
            <pc:docMk/>
            <pc:sldMk cId="2134856061" sldId="256"/>
            <ac:spMk id="2" creationId="{DF34B101-55E8-459F-AC36-03BFC0DCB429}"/>
          </ac:spMkLst>
        </pc:spChg>
        <pc:spChg chg="mod">
          <ac:chgData name="Huynh, Quang" userId="a6ac5431-fb28-46ba-876a-d42607d9fc5f" providerId="ADAL" clId="{1102C259-2C1C-4E0B-BD10-E4DBD5C91C2C}" dt="2019-10-23T20:41:56.292" v="3" actId="26606"/>
          <ac:spMkLst>
            <pc:docMk/>
            <pc:sldMk cId="2134856061" sldId="256"/>
            <ac:spMk id="3" creationId="{38FC46F0-5332-4FEB-B6FA-CD1B43450B7B}"/>
          </ac:spMkLst>
        </pc:spChg>
        <pc:spChg chg="add del">
          <ac:chgData name="Huynh, Quang" userId="a6ac5431-fb28-46ba-876a-d42607d9fc5f" providerId="ADAL" clId="{1102C259-2C1C-4E0B-BD10-E4DBD5C91C2C}" dt="2019-10-23T20:41:56.247" v="2" actId="26606"/>
          <ac:spMkLst>
            <pc:docMk/>
            <pc:sldMk cId="2134856061" sldId="256"/>
            <ac:spMk id="10" creationId="{35555856-9970-4BC3-9AA9-6A917F53AFBD}"/>
          </ac:spMkLst>
        </pc:spChg>
        <pc:spChg chg="add del">
          <ac:chgData name="Huynh, Quang" userId="a6ac5431-fb28-46ba-876a-d42607d9fc5f" providerId="ADAL" clId="{1102C259-2C1C-4E0B-BD10-E4DBD5C91C2C}" dt="2019-10-23T20:41:56.247" v="2" actId="26606"/>
          <ac:spMkLst>
            <pc:docMk/>
            <pc:sldMk cId="2134856061" sldId="256"/>
            <ac:spMk id="14" creationId="{13722DD7-BA73-4776-93A3-94491FEF7260}"/>
          </ac:spMkLst>
        </pc:spChg>
        <pc:spChg chg="add">
          <ac:chgData name="Huynh, Quang" userId="a6ac5431-fb28-46ba-876a-d42607d9fc5f" providerId="ADAL" clId="{1102C259-2C1C-4E0B-BD10-E4DBD5C91C2C}" dt="2019-10-23T20:41:56.292" v="3" actId="26606"/>
          <ac:spMkLst>
            <pc:docMk/>
            <pc:sldMk cId="2134856061" sldId="256"/>
            <ac:spMk id="17" creationId="{FBC3EAFD-A275-4F9B-8F62-72B6678F35A8}"/>
          </ac:spMkLst>
        </pc:spChg>
        <pc:spChg chg="add">
          <ac:chgData name="Huynh, Quang" userId="a6ac5431-fb28-46ba-876a-d42607d9fc5f" providerId="ADAL" clId="{1102C259-2C1C-4E0B-BD10-E4DBD5C91C2C}" dt="2019-10-23T20:41:56.292" v="3" actId="26606"/>
          <ac:spMkLst>
            <pc:docMk/>
            <pc:sldMk cId="2134856061" sldId="256"/>
            <ac:spMk id="18" creationId="{06E64A6D-2B9F-4AAD-AB42-A61BAF01AC12}"/>
          </ac:spMkLst>
        </pc:spChg>
        <pc:picChg chg="add mod">
          <ac:chgData name="Huynh, Quang" userId="a6ac5431-fb28-46ba-876a-d42607d9fc5f" providerId="ADAL" clId="{1102C259-2C1C-4E0B-BD10-E4DBD5C91C2C}" dt="2019-10-23T20:41:56.292" v="3" actId="26606"/>
          <ac:picMkLst>
            <pc:docMk/>
            <pc:sldMk cId="2134856061" sldId="256"/>
            <ac:picMk id="5" creationId="{8EDC52D0-47EF-4DAC-B028-BABAF37171B0}"/>
          </ac:picMkLst>
        </pc:picChg>
        <pc:picChg chg="add del">
          <ac:chgData name="Huynh, Quang" userId="a6ac5431-fb28-46ba-876a-d42607d9fc5f" providerId="ADAL" clId="{1102C259-2C1C-4E0B-BD10-E4DBD5C91C2C}" dt="2019-10-23T20:41:56.247" v="2" actId="26606"/>
          <ac:picMkLst>
            <pc:docMk/>
            <pc:sldMk cId="2134856061" sldId="256"/>
            <ac:picMk id="12" creationId="{7F487851-BFAF-46D8-A1ED-50CAD6E46F59}"/>
          </ac:picMkLst>
        </pc:picChg>
        <pc:picChg chg="add">
          <ac:chgData name="Huynh, Quang" userId="a6ac5431-fb28-46ba-876a-d42607d9fc5f" providerId="ADAL" clId="{1102C259-2C1C-4E0B-BD10-E4DBD5C91C2C}" dt="2019-10-23T20:41:56.292" v="3" actId="26606"/>
          <ac:picMkLst>
            <pc:docMk/>
            <pc:sldMk cId="2134856061" sldId="256"/>
            <ac:picMk id="19" creationId="{C51881DD-AD85-41BE-8A49-C2FB45800E10}"/>
          </ac:picMkLst>
        </pc:picChg>
        <pc:cxnChg chg="add">
          <ac:chgData name="Huynh, Quang" userId="a6ac5431-fb28-46ba-876a-d42607d9fc5f" providerId="ADAL" clId="{1102C259-2C1C-4E0B-BD10-E4DBD5C91C2C}" dt="2019-10-23T20:41:56.292" v="3" actId="26606"/>
          <ac:cxnSpMkLst>
            <pc:docMk/>
            <pc:sldMk cId="2134856061" sldId="256"/>
            <ac:cxnSpMk id="16" creationId="{9AD20FE8-ED02-4CDE-83B1-A1436305C3DC}"/>
          </ac:cxnSpMkLst>
        </pc:cxn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E892CD9-042A-4A91-B130-E614BB77F423}" type="datetimeFigureOut">
              <a:rPr lang="en-US" smtClean="0"/>
              <a:t>10/23/2019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84C0F501-6054-414A-9D3A-AC8F4C1FDCE5}" type="slidenum">
              <a:rPr lang="en-US" smtClean="0"/>
              <a:t>‹#›</a:t>
            </a:fld>
            <a:endParaRPr lang="en-US"/>
          </a:p>
        </p:txBody>
      </p:sp>
    </p:spTree>
    <p:extLst>
      <p:ext uri="{BB962C8B-B14F-4D97-AF65-F5344CB8AC3E}">
        <p14:creationId xmlns:p14="http://schemas.microsoft.com/office/powerpoint/2010/main" val="10440920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892CD9-042A-4A91-B130-E614BB77F423}"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0F501-6054-414A-9D3A-AC8F4C1FDCE5}" type="slidenum">
              <a:rPr lang="en-US" smtClean="0"/>
              <a:t>‹#›</a:t>
            </a:fld>
            <a:endParaRPr lang="en-US"/>
          </a:p>
        </p:txBody>
      </p:sp>
    </p:spTree>
    <p:extLst>
      <p:ext uri="{BB962C8B-B14F-4D97-AF65-F5344CB8AC3E}">
        <p14:creationId xmlns:p14="http://schemas.microsoft.com/office/powerpoint/2010/main" val="224342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92CD9-042A-4A91-B130-E614BB77F423}"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0F501-6054-414A-9D3A-AC8F4C1FDCE5}" type="slidenum">
              <a:rPr lang="en-US" smtClean="0"/>
              <a:t>‹#›</a:t>
            </a:fld>
            <a:endParaRPr lang="en-US"/>
          </a:p>
        </p:txBody>
      </p:sp>
    </p:spTree>
    <p:extLst>
      <p:ext uri="{BB962C8B-B14F-4D97-AF65-F5344CB8AC3E}">
        <p14:creationId xmlns:p14="http://schemas.microsoft.com/office/powerpoint/2010/main" val="85673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92CD9-042A-4A91-B130-E614BB77F423}"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0F501-6054-414A-9D3A-AC8F4C1FDCE5}" type="slidenum">
              <a:rPr lang="en-US" smtClean="0"/>
              <a:t>‹#›</a:t>
            </a:fld>
            <a:endParaRPr lang="en-US"/>
          </a:p>
        </p:txBody>
      </p:sp>
    </p:spTree>
    <p:extLst>
      <p:ext uri="{BB962C8B-B14F-4D97-AF65-F5344CB8AC3E}">
        <p14:creationId xmlns:p14="http://schemas.microsoft.com/office/powerpoint/2010/main" val="2552824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92CD9-042A-4A91-B130-E614BB77F423}"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0F501-6054-414A-9D3A-AC8F4C1FDCE5}" type="slidenum">
              <a:rPr lang="en-US" smtClean="0"/>
              <a:t>‹#›</a:t>
            </a:fld>
            <a:endParaRPr lang="en-US"/>
          </a:p>
        </p:txBody>
      </p:sp>
    </p:spTree>
    <p:extLst>
      <p:ext uri="{BB962C8B-B14F-4D97-AF65-F5344CB8AC3E}">
        <p14:creationId xmlns:p14="http://schemas.microsoft.com/office/powerpoint/2010/main" val="686205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92CD9-042A-4A91-B130-E614BB77F423}"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0F501-6054-414A-9D3A-AC8F4C1FDCE5}" type="slidenum">
              <a:rPr lang="en-US" smtClean="0"/>
              <a:t>‹#›</a:t>
            </a:fld>
            <a:endParaRPr lang="en-US"/>
          </a:p>
        </p:txBody>
      </p:sp>
    </p:spTree>
    <p:extLst>
      <p:ext uri="{BB962C8B-B14F-4D97-AF65-F5344CB8AC3E}">
        <p14:creationId xmlns:p14="http://schemas.microsoft.com/office/powerpoint/2010/main" val="1820184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92CD9-042A-4A91-B130-E614BB77F423}"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0F501-6054-414A-9D3A-AC8F4C1FDCE5}" type="slidenum">
              <a:rPr lang="en-US" smtClean="0"/>
              <a:t>‹#›</a:t>
            </a:fld>
            <a:endParaRPr lang="en-US"/>
          </a:p>
        </p:txBody>
      </p:sp>
    </p:spTree>
    <p:extLst>
      <p:ext uri="{BB962C8B-B14F-4D97-AF65-F5344CB8AC3E}">
        <p14:creationId xmlns:p14="http://schemas.microsoft.com/office/powerpoint/2010/main" val="3245849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92CD9-042A-4A91-B130-E614BB77F423}"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0F501-6054-414A-9D3A-AC8F4C1FDCE5}"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205294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92CD9-042A-4A91-B130-E614BB77F423}"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0F501-6054-414A-9D3A-AC8F4C1FDCE5}" type="slidenum">
              <a:rPr lang="en-US" smtClean="0"/>
              <a:t>‹#›</a:t>
            </a:fld>
            <a:endParaRPr lang="en-US"/>
          </a:p>
        </p:txBody>
      </p:sp>
    </p:spTree>
    <p:extLst>
      <p:ext uri="{BB962C8B-B14F-4D97-AF65-F5344CB8AC3E}">
        <p14:creationId xmlns:p14="http://schemas.microsoft.com/office/powerpoint/2010/main" val="955845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92CD9-042A-4A91-B130-E614BB77F423}"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0F501-6054-414A-9D3A-AC8F4C1FDCE5}" type="slidenum">
              <a:rPr lang="en-US" smtClean="0"/>
              <a:t>‹#›</a:t>
            </a:fld>
            <a:endParaRPr lang="en-US"/>
          </a:p>
        </p:txBody>
      </p:sp>
    </p:spTree>
    <p:extLst>
      <p:ext uri="{BB962C8B-B14F-4D97-AF65-F5344CB8AC3E}">
        <p14:creationId xmlns:p14="http://schemas.microsoft.com/office/powerpoint/2010/main" val="3396230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92CD9-042A-4A91-B130-E614BB77F423}"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0F501-6054-414A-9D3A-AC8F4C1FDCE5}" type="slidenum">
              <a:rPr lang="en-US" smtClean="0"/>
              <a:t>‹#›</a:t>
            </a:fld>
            <a:endParaRPr lang="en-US"/>
          </a:p>
        </p:txBody>
      </p:sp>
    </p:spTree>
    <p:extLst>
      <p:ext uri="{BB962C8B-B14F-4D97-AF65-F5344CB8AC3E}">
        <p14:creationId xmlns:p14="http://schemas.microsoft.com/office/powerpoint/2010/main" val="1126411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892CD9-042A-4A91-B130-E614BB77F423}"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0F501-6054-414A-9D3A-AC8F4C1FDCE5}" type="slidenum">
              <a:rPr lang="en-US" smtClean="0"/>
              <a:t>‹#›</a:t>
            </a:fld>
            <a:endParaRPr lang="en-US"/>
          </a:p>
        </p:txBody>
      </p:sp>
    </p:spTree>
    <p:extLst>
      <p:ext uri="{BB962C8B-B14F-4D97-AF65-F5344CB8AC3E}">
        <p14:creationId xmlns:p14="http://schemas.microsoft.com/office/powerpoint/2010/main" val="281860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892CD9-042A-4A91-B130-E614BB77F423}" type="datetimeFigureOut">
              <a:rPr lang="en-US" smtClean="0"/>
              <a:t>10/23/2019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C0F501-6054-414A-9D3A-AC8F4C1FDCE5}" type="slidenum">
              <a:rPr lang="en-US" smtClean="0"/>
              <a:t>‹#›</a:t>
            </a:fld>
            <a:endParaRPr lang="en-US"/>
          </a:p>
        </p:txBody>
      </p:sp>
    </p:spTree>
    <p:extLst>
      <p:ext uri="{BB962C8B-B14F-4D97-AF65-F5344CB8AC3E}">
        <p14:creationId xmlns:p14="http://schemas.microsoft.com/office/powerpoint/2010/main" val="3606133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892CD9-042A-4A91-B130-E614BB77F423}" type="datetimeFigureOut">
              <a:rPr lang="en-US" smtClean="0"/>
              <a:t>10/23/2019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C0F501-6054-414A-9D3A-AC8F4C1FDCE5}" type="slidenum">
              <a:rPr lang="en-US" smtClean="0"/>
              <a:t>‹#›</a:t>
            </a:fld>
            <a:endParaRPr lang="en-US"/>
          </a:p>
        </p:txBody>
      </p:sp>
    </p:spTree>
    <p:extLst>
      <p:ext uri="{BB962C8B-B14F-4D97-AF65-F5344CB8AC3E}">
        <p14:creationId xmlns:p14="http://schemas.microsoft.com/office/powerpoint/2010/main" val="3766204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E892CD9-042A-4A91-B130-E614BB77F423}" type="datetimeFigureOut">
              <a:rPr lang="en-US" smtClean="0"/>
              <a:t>10/23/2019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C0F501-6054-414A-9D3A-AC8F4C1FDCE5}" type="slidenum">
              <a:rPr lang="en-US" smtClean="0"/>
              <a:t>‹#›</a:t>
            </a:fld>
            <a:endParaRPr lang="en-US"/>
          </a:p>
        </p:txBody>
      </p:sp>
    </p:spTree>
    <p:extLst>
      <p:ext uri="{BB962C8B-B14F-4D97-AF65-F5344CB8AC3E}">
        <p14:creationId xmlns:p14="http://schemas.microsoft.com/office/powerpoint/2010/main" val="1786548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892CD9-042A-4A91-B130-E614BB77F423}"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0F501-6054-414A-9D3A-AC8F4C1FDCE5}" type="slidenum">
              <a:rPr lang="en-US" smtClean="0"/>
              <a:t>‹#›</a:t>
            </a:fld>
            <a:endParaRPr lang="en-US"/>
          </a:p>
        </p:txBody>
      </p:sp>
    </p:spTree>
    <p:extLst>
      <p:ext uri="{BB962C8B-B14F-4D97-AF65-F5344CB8AC3E}">
        <p14:creationId xmlns:p14="http://schemas.microsoft.com/office/powerpoint/2010/main" val="955978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892CD9-042A-4A91-B130-E614BB77F423}"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0F501-6054-414A-9D3A-AC8F4C1FDCE5}" type="slidenum">
              <a:rPr lang="en-US" smtClean="0"/>
              <a:t>‹#›</a:t>
            </a:fld>
            <a:endParaRPr lang="en-US"/>
          </a:p>
        </p:txBody>
      </p:sp>
    </p:spTree>
    <p:extLst>
      <p:ext uri="{BB962C8B-B14F-4D97-AF65-F5344CB8AC3E}">
        <p14:creationId xmlns:p14="http://schemas.microsoft.com/office/powerpoint/2010/main" val="2178011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892CD9-042A-4A91-B130-E614BB77F423}" type="datetimeFigureOut">
              <a:rPr lang="en-US" smtClean="0"/>
              <a:t>10/23/2019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C0F501-6054-414A-9D3A-AC8F4C1FDCE5}" type="slidenum">
              <a:rPr lang="en-US" smtClean="0"/>
              <a:t>‹#›</a:t>
            </a:fld>
            <a:endParaRPr lang="en-US"/>
          </a:p>
        </p:txBody>
      </p:sp>
    </p:spTree>
    <p:extLst>
      <p:ext uri="{BB962C8B-B14F-4D97-AF65-F5344CB8AC3E}">
        <p14:creationId xmlns:p14="http://schemas.microsoft.com/office/powerpoint/2010/main" val="33127381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www.okclipart.com/Prototype-Clip-Art30ebnoqzu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nl.dreamstime.com/stock-fotografie-glanzende-blauwe-kristallen-bol-handen-image419756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educatorclips.com/school_journal.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4B101-55E8-459F-AC36-03BFC0DCB429}"/>
              </a:ext>
            </a:extLst>
          </p:cNvPr>
          <p:cNvSpPr>
            <a:spLocks noGrp="1"/>
          </p:cNvSpPr>
          <p:nvPr>
            <p:ph type="ctrTitle"/>
          </p:nvPr>
        </p:nvSpPr>
        <p:spPr>
          <a:xfrm>
            <a:off x="8180983" y="639097"/>
            <a:ext cx="3352256" cy="3746634"/>
          </a:xfrm>
        </p:spPr>
        <p:txBody>
          <a:bodyPr>
            <a:normAutofit/>
          </a:bodyPr>
          <a:lstStyle/>
          <a:p>
            <a:r>
              <a:rPr lang="en-US" sz="4800" b="1"/>
              <a:t>Fluxus Fatum</a:t>
            </a:r>
          </a:p>
        </p:txBody>
      </p:sp>
      <p:sp>
        <p:nvSpPr>
          <p:cNvPr id="3" name="Subtitle 2">
            <a:extLst>
              <a:ext uri="{FF2B5EF4-FFF2-40B4-BE49-F238E27FC236}">
                <a16:creationId xmlns:a16="http://schemas.microsoft.com/office/drawing/2014/main" id="{38FC46F0-5332-4FEB-B6FA-CD1B43450B7B}"/>
              </a:ext>
            </a:extLst>
          </p:cNvPr>
          <p:cNvSpPr>
            <a:spLocks noGrp="1"/>
          </p:cNvSpPr>
          <p:nvPr>
            <p:ph type="subTitle" idx="1"/>
          </p:nvPr>
        </p:nvSpPr>
        <p:spPr>
          <a:xfrm>
            <a:off x="8190271" y="4385732"/>
            <a:ext cx="3342968" cy="1828256"/>
          </a:xfrm>
        </p:spPr>
        <p:txBody>
          <a:bodyPr>
            <a:normAutofit/>
          </a:bodyPr>
          <a:lstStyle/>
          <a:p>
            <a:r>
              <a:rPr lang="en-US" sz="1800"/>
              <a:t>Tate Finger, Quang Huynh</a:t>
            </a:r>
          </a:p>
        </p:txBody>
      </p:sp>
      <p:pic>
        <p:nvPicPr>
          <p:cNvPr id="5" name="Picture 4">
            <a:extLst>
              <a:ext uri="{FF2B5EF4-FFF2-40B4-BE49-F238E27FC236}">
                <a16:creationId xmlns:a16="http://schemas.microsoft.com/office/drawing/2014/main" id="{8EDC52D0-47EF-4DAC-B028-BABAF37171B0}"/>
              </a:ext>
            </a:extLst>
          </p:cNvPr>
          <p:cNvPicPr>
            <a:picLocks noChangeAspect="1"/>
          </p:cNvPicPr>
          <p:nvPr/>
        </p:nvPicPr>
        <p:blipFill rotWithShape="1">
          <a:blip r:embed="rId3">
            <a:extLst>
              <a:ext uri="{28A0092B-C50C-407E-A947-70E740481C1C}">
                <a14:useLocalDpi xmlns:a14="http://schemas.microsoft.com/office/drawing/2010/main" val="0"/>
              </a:ext>
            </a:extLst>
          </a:blip>
          <a:stretch/>
        </p:blipFill>
        <p:spPr>
          <a:xfrm>
            <a:off x="1298132" y="639098"/>
            <a:ext cx="5584720" cy="558472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34856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19AAE-E87A-4E4F-B243-FB82D6E07C3E}"/>
              </a:ext>
            </a:extLst>
          </p:cNvPr>
          <p:cNvSpPr>
            <a:spLocks noGrp="1"/>
          </p:cNvSpPr>
          <p:nvPr>
            <p:ph type="title"/>
          </p:nvPr>
        </p:nvSpPr>
        <p:spPr>
          <a:xfrm>
            <a:off x="825909" y="808055"/>
            <a:ext cx="3979205" cy="1453363"/>
          </a:xfrm>
        </p:spPr>
        <p:txBody>
          <a:bodyPr>
            <a:normAutofit/>
          </a:bodyPr>
          <a:lstStyle/>
          <a:p>
            <a:r>
              <a:rPr lang="en-US" sz="3600"/>
              <a:t>Procedures </a:t>
            </a:r>
          </a:p>
        </p:txBody>
      </p:sp>
      <p:sp>
        <p:nvSpPr>
          <p:cNvPr id="3" name="Content Placeholder 2">
            <a:extLst>
              <a:ext uri="{FF2B5EF4-FFF2-40B4-BE49-F238E27FC236}">
                <a16:creationId xmlns:a16="http://schemas.microsoft.com/office/drawing/2014/main" id="{F72D6C7C-4B29-4C19-AD0A-F5EB3B533DE5}"/>
              </a:ext>
            </a:extLst>
          </p:cNvPr>
          <p:cNvSpPr>
            <a:spLocks noGrp="1"/>
          </p:cNvSpPr>
          <p:nvPr>
            <p:ph idx="1"/>
          </p:nvPr>
        </p:nvSpPr>
        <p:spPr>
          <a:xfrm>
            <a:off x="825909" y="1755821"/>
            <a:ext cx="4473207" cy="5102180"/>
          </a:xfrm>
        </p:spPr>
        <p:txBody>
          <a:bodyPr>
            <a:normAutofit fontScale="92500" lnSpcReduction="20000"/>
          </a:bodyPr>
          <a:lstStyle/>
          <a:p>
            <a:pPr marL="0" indent="0">
              <a:buNone/>
            </a:pPr>
            <a:r>
              <a:rPr lang="en-US" sz="2800" dirty="0"/>
              <a:t>	Our goal of this project is to design three boxes that will prevent eggs from cracking. The steps that were used to make the box is simple. First, multiple sketches of the box were made, including box design and substances to protect an egg from breaking. Likewise, a mockup of the box would have to be made. Three prototype boxes would be made using the mockup. After the prototypes are finished, materials are put into the box. </a:t>
            </a:r>
          </a:p>
        </p:txBody>
      </p:sp>
      <p:pic>
        <p:nvPicPr>
          <p:cNvPr id="5" name="Picture 4" descr="A stop sign&#10;&#10;Description automatically generated">
            <a:extLst>
              <a:ext uri="{FF2B5EF4-FFF2-40B4-BE49-F238E27FC236}">
                <a16:creationId xmlns:a16="http://schemas.microsoft.com/office/drawing/2014/main" id="{0E443C82-2953-4C9C-9B69-98C34716EA1A}"/>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b="7832"/>
          <a:stretch/>
        </p:blipFill>
        <p:spPr>
          <a:xfrm>
            <a:off x="5830728" y="796413"/>
            <a:ext cx="5438911" cy="510218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00691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0588-946D-446E-A922-512C369A473A}"/>
              </a:ext>
            </a:extLst>
          </p:cNvPr>
          <p:cNvSpPr>
            <a:spLocks noGrp="1"/>
          </p:cNvSpPr>
          <p:nvPr>
            <p:ph type="title"/>
          </p:nvPr>
        </p:nvSpPr>
        <p:spPr>
          <a:xfrm>
            <a:off x="825909" y="808055"/>
            <a:ext cx="3979205" cy="1453363"/>
          </a:xfrm>
        </p:spPr>
        <p:txBody>
          <a:bodyPr>
            <a:normAutofit/>
          </a:bodyPr>
          <a:lstStyle/>
          <a:p>
            <a:r>
              <a:rPr lang="en-US"/>
              <a:t>Grade Estimate</a:t>
            </a:r>
          </a:p>
        </p:txBody>
      </p:sp>
      <p:sp>
        <p:nvSpPr>
          <p:cNvPr id="3" name="Content Placeholder 2">
            <a:extLst>
              <a:ext uri="{FF2B5EF4-FFF2-40B4-BE49-F238E27FC236}">
                <a16:creationId xmlns:a16="http://schemas.microsoft.com/office/drawing/2014/main" id="{148D7870-1077-4DD0-86D7-EC237627930D}"/>
              </a:ext>
            </a:extLst>
          </p:cNvPr>
          <p:cNvSpPr>
            <a:spLocks noGrp="1"/>
          </p:cNvSpPr>
          <p:nvPr>
            <p:ph idx="1"/>
          </p:nvPr>
        </p:nvSpPr>
        <p:spPr>
          <a:xfrm>
            <a:off x="802178" y="2261420"/>
            <a:ext cx="4002936" cy="4596580"/>
          </a:xfrm>
        </p:spPr>
        <p:txBody>
          <a:bodyPr>
            <a:normAutofit lnSpcReduction="10000"/>
          </a:bodyPr>
          <a:lstStyle/>
          <a:p>
            <a:pPr marL="0" indent="0">
              <a:buNone/>
            </a:pPr>
            <a:r>
              <a:rPr lang="en-US" sz="3600" dirty="0"/>
              <a:t>The grade that our boxes are going to receive is at least more than an 85. I believe that our boxes are durable enough to withstand the punishments.</a:t>
            </a:r>
          </a:p>
        </p:txBody>
      </p:sp>
      <p:pic>
        <p:nvPicPr>
          <p:cNvPr id="5" name="Picture 4" descr="A picture containing object, holding, light, egg&#10;&#10;Description automatically generated">
            <a:extLst>
              <a:ext uri="{FF2B5EF4-FFF2-40B4-BE49-F238E27FC236}">
                <a16:creationId xmlns:a16="http://schemas.microsoft.com/office/drawing/2014/main" id="{DD4E5CD6-38DB-407A-8542-6ED6332094D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753780" y="796413"/>
            <a:ext cx="5167537"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61941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B9C06-26D2-4C6D-8D17-B59A8513BB6D}"/>
              </a:ext>
            </a:extLst>
          </p:cNvPr>
          <p:cNvSpPr>
            <a:spLocks noGrp="1"/>
          </p:cNvSpPr>
          <p:nvPr>
            <p:ph type="title"/>
          </p:nvPr>
        </p:nvSpPr>
        <p:spPr>
          <a:xfrm>
            <a:off x="825909" y="808055"/>
            <a:ext cx="3979205" cy="1453363"/>
          </a:xfrm>
        </p:spPr>
        <p:txBody>
          <a:bodyPr>
            <a:normAutofit/>
          </a:bodyPr>
          <a:lstStyle/>
          <a:p>
            <a:r>
              <a:rPr lang="en-US" sz="3600"/>
              <a:t>Ideas Revised</a:t>
            </a:r>
          </a:p>
        </p:txBody>
      </p:sp>
      <p:sp>
        <p:nvSpPr>
          <p:cNvPr id="3" name="Content Placeholder 2">
            <a:extLst>
              <a:ext uri="{FF2B5EF4-FFF2-40B4-BE49-F238E27FC236}">
                <a16:creationId xmlns:a16="http://schemas.microsoft.com/office/drawing/2014/main" id="{45E27E6F-C74D-4C35-8B44-3E6382BA8947}"/>
              </a:ext>
            </a:extLst>
          </p:cNvPr>
          <p:cNvSpPr>
            <a:spLocks noGrp="1"/>
          </p:cNvSpPr>
          <p:nvPr>
            <p:ph idx="1"/>
          </p:nvPr>
        </p:nvSpPr>
        <p:spPr>
          <a:xfrm>
            <a:off x="802178" y="2261420"/>
            <a:ext cx="4002936" cy="4417676"/>
          </a:xfrm>
        </p:spPr>
        <p:txBody>
          <a:bodyPr>
            <a:noAutofit/>
          </a:bodyPr>
          <a:lstStyle/>
          <a:p>
            <a:pPr marL="0" indent="0">
              <a:buNone/>
            </a:pPr>
            <a:r>
              <a:rPr lang="en-US" sz="3100" dirty="0"/>
              <a:t>From this first project, some problems encountered is journal writing. Sometimes our team would forget to write in the journal entry, and then rush to write it the next class, slowing down project time.</a:t>
            </a:r>
          </a:p>
        </p:txBody>
      </p:sp>
      <p:pic>
        <p:nvPicPr>
          <p:cNvPr id="7" name="Picture 6" descr="A picture containing computer&#10;&#10;Description automatically generated">
            <a:extLst>
              <a:ext uri="{FF2B5EF4-FFF2-40B4-BE49-F238E27FC236}">
                <a16:creationId xmlns:a16="http://schemas.microsoft.com/office/drawing/2014/main" id="{AE55C875-7B25-4DE1-929C-3517EBAAC62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824349" y="796413"/>
            <a:ext cx="5026398"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181371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CDEAC4DC6D13A428856FA3FE54D728A" ma:contentTypeVersion="13" ma:contentTypeDescription="Create a new document." ma:contentTypeScope="" ma:versionID="a508a79c6a26d529078bbf7ee6d91e71">
  <xsd:schema xmlns:xsd="http://www.w3.org/2001/XMLSchema" xmlns:xs="http://www.w3.org/2001/XMLSchema" xmlns:p="http://schemas.microsoft.com/office/2006/metadata/properties" xmlns:ns3="6d1d422a-b9e7-4bef-b54b-ac19ee68fbe1" xmlns:ns4="de31db39-dea7-4852-bd8e-b95c8e4115b6" targetNamespace="http://schemas.microsoft.com/office/2006/metadata/properties" ma:root="true" ma:fieldsID="c6f756755d91fef1a07ff81da79104cb" ns3:_="" ns4:_="">
    <xsd:import namespace="6d1d422a-b9e7-4bef-b54b-ac19ee68fbe1"/>
    <xsd:import namespace="de31db39-dea7-4852-bd8e-b95c8e4115b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1d422a-b9e7-4bef-b54b-ac19ee68fbe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e31db39-dea7-4852-bd8e-b95c8e4115b6"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7A4941A-1053-4C3A-A7B6-0F7DD4619D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1d422a-b9e7-4bef-b54b-ac19ee68fbe1"/>
    <ds:schemaRef ds:uri="de31db39-dea7-4852-bd8e-b95c8e4115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BB71D24-060B-41DB-8D01-3E6BEA410F78}">
  <ds:schemaRefs>
    <ds:schemaRef ds:uri="http://schemas.microsoft.com/sharepoint/v3/contenttype/forms"/>
  </ds:schemaRefs>
</ds:datastoreItem>
</file>

<file path=customXml/itemProps3.xml><?xml version="1.0" encoding="utf-8"?>
<ds:datastoreItem xmlns:ds="http://schemas.openxmlformats.org/officeDocument/2006/customXml" ds:itemID="{8E2DA716-3E36-436A-AC61-1D4C09A82E17}">
  <ds:schemaRefs>
    <ds:schemaRef ds:uri="http://purl.org/dc/elements/1.1/"/>
    <ds:schemaRef ds:uri="http://schemas.microsoft.com/office/2006/metadata/properties"/>
    <ds:schemaRef ds:uri="de31db39-dea7-4852-bd8e-b95c8e4115b6"/>
    <ds:schemaRef ds:uri="6d1d422a-b9e7-4bef-b54b-ac19ee68fbe1"/>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TotalTime>
  <Words>81</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Celestial</vt:lpstr>
      <vt:lpstr>Fluxus Fatum</vt:lpstr>
      <vt:lpstr>Procedures </vt:lpstr>
      <vt:lpstr>Grade Estimate</vt:lpstr>
      <vt:lpstr>Ideas Revised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Fluxus Fatum</dc:title>
  <dc:creator>Huynh, Quang</dc:creator>
  <cp:lastModifiedBy>Huynh, Quang</cp:lastModifiedBy>
  <cp:revision>1</cp:revision>
  <dcterms:created xsi:type="dcterms:W3CDTF">2019-10-24T11:44:15Z</dcterms:created>
  <dcterms:modified xsi:type="dcterms:W3CDTF">2019-10-24T11:47:15Z</dcterms:modified>
</cp:coreProperties>
</file>