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image5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nh, Quang" initials="HQ" lastIdx="1" clrIdx="0">
    <p:extLst>
      <p:ext uri="{19B8F6BF-5375-455C-9EA6-DF929625EA0E}">
        <p15:presenceInfo xmlns:p15="http://schemas.microsoft.com/office/powerpoint/2012/main" userId="S::qthuynh@students.gateschili.org::a6ac5431-fb28-46ba-876a-d42607d9fc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A06B0-9B42-494B-A4E0-808DD38FBD3C}" v="7" dt="2019-12-09T12:46:2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791A06B0-9B42-494B-A4E0-808DD38FBD3C}"/>
    <pc:docChg chg="undo custSel mod addSld delSld modSld">
      <pc:chgData name="Huynh, Quang" userId="a6ac5431-fb28-46ba-876a-d42607d9fc5f" providerId="ADAL" clId="{791A06B0-9B42-494B-A4E0-808DD38FBD3C}" dt="2019-12-09T12:47:38.951" v="958" actId="313"/>
      <pc:docMkLst>
        <pc:docMk/>
      </pc:docMkLst>
      <pc:sldChg chg="addSp delSp modSp mod setBg setClrOvrMap">
        <pc:chgData name="Huynh, Quang" userId="a6ac5431-fb28-46ba-876a-d42607d9fc5f" providerId="ADAL" clId="{791A06B0-9B42-494B-A4E0-808DD38FBD3C}" dt="2019-12-09T12:44:30.943" v="597" actId="27636"/>
        <pc:sldMkLst>
          <pc:docMk/>
          <pc:sldMk cId="1726904424" sldId="257"/>
        </pc:sldMkLst>
        <pc:spChg chg="mod">
          <ac:chgData name="Huynh, Quang" userId="a6ac5431-fb28-46ba-876a-d42607d9fc5f" providerId="ADAL" clId="{791A06B0-9B42-494B-A4E0-808DD38FBD3C}" dt="2019-12-02T13:13:57.341" v="432" actId="404"/>
          <ac:spMkLst>
            <pc:docMk/>
            <pc:sldMk cId="1726904424" sldId="257"/>
            <ac:spMk id="2" creationId="{7E010A7A-ABB7-45C7-93A0-B1166B845B1F}"/>
          </ac:spMkLst>
        </pc:spChg>
        <pc:spChg chg="mod">
          <ac:chgData name="Huynh, Quang" userId="a6ac5431-fb28-46ba-876a-d42607d9fc5f" providerId="ADAL" clId="{791A06B0-9B42-494B-A4E0-808DD38FBD3C}" dt="2019-12-09T12:44:30.943" v="597" actId="27636"/>
          <ac:spMkLst>
            <pc:docMk/>
            <pc:sldMk cId="1726904424" sldId="257"/>
            <ac:spMk id="3" creationId="{9537F9A6-466C-437F-AC7B-DC5B6A7BAD4E}"/>
          </ac:spMkLst>
        </pc:spChg>
        <pc:spChg chg="add del">
          <ac:chgData name="Huynh, Quang" userId="a6ac5431-fb28-46ba-876a-d42607d9fc5f" providerId="ADAL" clId="{791A06B0-9B42-494B-A4E0-808DD38FBD3C}" dt="2019-12-02T13:13:41.341" v="417" actId="26606"/>
          <ac:spMkLst>
            <pc:docMk/>
            <pc:sldMk cId="1726904424" sldId="257"/>
            <ac:spMk id="11" creationId="{11657BF2-BFFB-4FF0-9FE2-4D7F7A7C9D50}"/>
          </ac:spMkLst>
        </pc:spChg>
        <pc:spChg chg="add del">
          <ac:chgData name="Huynh, Quang" userId="a6ac5431-fb28-46ba-876a-d42607d9fc5f" providerId="ADAL" clId="{791A06B0-9B42-494B-A4E0-808DD38FBD3C}" dt="2019-12-02T13:13:41.341" v="417" actId="26606"/>
          <ac:spMkLst>
            <pc:docMk/>
            <pc:sldMk cId="1726904424" sldId="257"/>
            <ac:spMk id="13" creationId="{25397171-E233-4F26-9A8C-29C436537DC4}"/>
          </ac:spMkLst>
        </pc:spChg>
        <pc:spChg chg="add del">
          <ac:chgData name="Huynh, Quang" userId="a6ac5431-fb28-46ba-876a-d42607d9fc5f" providerId="ADAL" clId="{791A06B0-9B42-494B-A4E0-808DD38FBD3C}" dt="2019-12-02T13:13:41.341" v="417" actId="26606"/>
          <ac:spMkLst>
            <pc:docMk/>
            <pc:sldMk cId="1726904424" sldId="257"/>
            <ac:spMk id="15" creationId="{EA830B9C-C9EB-4D80-9552-AE9DE30758C9}"/>
          </ac:spMkLst>
        </pc:spChg>
        <pc:spChg chg="add del">
          <ac:chgData name="Huynh, Quang" userId="a6ac5431-fb28-46ba-876a-d42607d9fc5f" providerId="ADAL" clId="{791A06B0-9B42-494B-A4E0-808DD38FBD3C}" dt="2019-12-02T13:13:42.746" v="419" actId="26606"/>
          <ac:spMkLst>
            <pc:docMk/>
            <pc:sldMk cId="1726904424" sldId="257"/>
            <ac:spMk id="17" creationId="{B6EE7E08-B389-43E5-B019-1B0A8ACBBD93}"/>
          </ac:spMkLst>
        </pc:spChg>
        <pc:spChg chg="add del">
          <ac:chgData name="Huynh, Quang" userId="a6ac5431-fb28-46ba-876a-d42607d9fc5f" providerId="ADAL" clId="{791A06B0-9B42-494B-A4E0-808DD38FBD3C}" dt="2019-12-02T13:13:42.746" v="419" actId="26606"/>
          <ac:spMkLst>
            <pc:docMk/>
            <pc:sldMk cId="1726904424" sldId="257"/>
            <ac:spMk id="18" creationId="{E60D94A5-8A09-4BAB-8F7C-69BC34C54DDE}"/>
          </ac:spMkLst>
        </pc:spChg>
        <pc:spChg chg="add del">
          <ac:chgData name="Huynh, Quang" userId="a6ac5431-fb28-46ba-876a-d42607d9fc5f" providerId="ADAL" clId="{791A06B0-9B42-494B-A4E0-808DD38FBD3C}" dt="2019-12-02T13:13:42.746" v="419" actId="26606"/>
          <ac:spMkLst>
            <pc:docMk/>
            <pc:sldMk cId="1726904424" sldId="257"/>
            <ac:spMk id="19" creationId="{7A1AE32B-3A6E-4C5E-8FEB-73861B9A26B5}"/>
          </ac:spMkLst>
        </pc:spChg>
        <pc:spChg chg="add">
          <ac:chgData name="Huynh, Quang" userId="a6ac5431-fb28-46ba-876a-d42607d9fc5f" providerId="ADAL" clId="{791A06B0-9B42-494B-A4E0-808DD38FBD3C}" dt="2019-12-02T13:13:42.785" v="420" actId="26606"/>
          <ac:spMkLst>
            <pc:docMk/>
            <pc:sldMk cId="1726904424" sldId="257"/>
            <ac:spMk id="21" creationId="{EB949D8D-8E17-4DBF-BEA8-13C57BF63803}"/>
          </ac:spMkLst>
        </pc:spChg>
        <pc:spChg chg="add">
          <ac:chgData name="Huynh, Quang" userId="a6ac5431-fb28-46ba-876a-d42607d9fc5f" providerId="ADAL" clId="{791A06B0-9B42-494B-A4E0-808DD38FBD3C}" dt="2019-12-02T13:13:42.785" v="420" actId="26606"/>
          <ac:spMkLst>
            <pc:docMk/>
            <pc:sldMk cId="1726904424" sldId="257"/>
            <ac:spMk id="22" creationId="{4BC6FC45-D4D9-4025-91DA-272D318D372B}"/>
          </ac:spMkLst>
        </pc:spChg>
        <pc:spChg chg="add">
          <ac:chgData name="Huynh, Quang" userId="a6ac5431-fb28-46ba-876a-d42607d9fc5f" providerId="ADAL" clId="{791A06B0-9B42-494B-A4E0-808DD38FBD3C}" dt="2019-12-02T13:13:42.785" v="420" actId="26606"/>
          <ac:spMkLst>
            <pc:docMk/>
            <pc:sldMk cId="1726904424" sldId="257"/>
            <ac:spMk id="23" creationId="{EA284212-C175-4C82-B112-A5208F70CB53}"/>
          </ac:spMkLst>
        </pc:spChg>
        <pc:spChg chg="add">
          <ac:chgData name="Huynh, Quang" userId="a6ac5431-fb28-46ba-876a-d42607d9fc5f" providerId="ADAL" clId="{791A06B0-9B42-494B-A4E0-808DD38FBD3C}" dt="2019-12-02T13:13:42.785" v="420" actId="26606"/>
          <ac:spMkLst>
            <pc:docMk/>
            <pc:sldMk cId="1726904424" sldId="257"/>
            <ac:spMk id="24" creationId="{619EC706-8928-4DFD-8084-35D599EB434F}"/>
          </ac:spMkLst>
        </pc:spChg>
        <pc:picChg chg="add mod ord">
          <ac:chgData name="Huynh, Quang" userId="a6ac5431-fb28-46ba-876a-d42607d9fc5f" providerId="ADAL" clId="{791A06B0-9B42-494B-A4E0-808DD38FBD3C}" dt="2019-12-02T13:13:42.785" v="420" actId="26606"/>
          <ac:picMkLst>
            <pc:docMk/>
            <pc:sldMk cId="1726904424" sldId="257"/>
            <ac:picMk id="6" creationId="{3F9DDD8D-8ED7-4D20-8507-6D30D59300EC}"/>
          </ac:picMkLst>
        </pc:picChg>
      </pc:sldChg>
      <pc:sldChg chg="modSp add">
        <pc:chgData name="Huynh, Quang" userId="a6ac5431-fb28-46ba-876a-d42607d9fc5f" providerId="ADAL" clId="{791A06B0-9B42-494B-A4E0-808DD38FBD3C}" dt="2019-12-02T13:15:23.585" v="584" actId="27636"/>
        <pc:sldMkLst>
          <pc:docMk/>
          <pc:sldMk cId="2054665121" sldId="258"/>
        </pc:sldMkLst>
        <pc:spChg chg="mod">
          <ac:chgData name="Huynh, Quang" userId="a6ac5431-fb28-46ba-876a-d42607d9fc5f" providerId="ADAL" clId="{791A06B0-9B42-494B-A4E0-808DD38FBD3C}" dt="2019-12-02T13:14:12.691" v="451" actId="20577"/>
          <ac:spMkLst>
            <pc:docMk/>
            <pc:sldMk cId="2054665121" sldId="258"/>
            <ac:spMk id="2" creationId="{56C4E69F-2548-4C3E-B6CA-D46DC090DFB5}"/>
          </ac:spMkLst>
        </pc:spChg>
        <pc:spChg chg="mod">
          <ac:chgData name="Huynh, Quang" userId="a6ac5431-fb28-46ba-876a-d42607d9fc5f" providerId="ADAL" clId="{791A06B0-9B42-494B-A4E0-808DD38FBD3C}" dt="2019-12-02T13:15:23.585" v="584" actId="27636"/>
          <ac:spMkLst>
            <pc:docMk/>
            <pc:sldMk cId="2054665121" sldId="258"/>
            <ac:spMk id="3" creationId="{ECDA6AA1-2770-4848-AB0A-B349D1223CC9}"/>
          </ac:spMkLst>
        </pc:spChg>
      </pc:sldChg>
      <pc:sldChg chg="modSp">
        <pc:chgData name="Huynh, Quang" userId="a6ac5431-fb28-46ba-876a-d42607d9fc5f" providerId="ADAL" clId="{791A06B0-9B42-494B-A4E0-808DD38FBD3C}" dt="2019-12-09T12:47:38.951" v="958" actId="313"/>
        <pc:sldMkLst>
          <pc:docMk/>
          <pc:sldMk cId="552452448" sldId="259"/>
        </pc:sldMkLst>
        <pc:spChg chg="mod">
          <ac:chgData name="Huynh, Quang" userId="a6ac5431-fb28-46ba-876a-d42607d9fc5f" providerId="ADAL" clId="{791A06B0-9B42-494B-A4E0-808DD38FBD3C}" dt="2019-12-09T12:47:38.951" v="958" actId="313"/>
          <ac:spMkLst>
            <pc:docMk/>
            <pc:sldMk cId="552452448" sldId="259"/>
            <ac:spMk id="3" creationId="{8205748B-71A3-4EBB-AFA1-0C1EF2DE9658}"/>
          </ac:spMkLst>
        </pc:spChg>
      </pc:sldChg>
      <pc:sldChg chg="addSp delSp modSp add mod setBg">
        <pc:chgData name="Huynh, Quang" userId="a6ac5431-fb28-46ba-876a-d42607d9fc5f" providerId="ADAL" clId="{791A06B0-9B42-494B-A4E0-808DD38FBD3C}" dt="2019-12-09T12:46:09.547" v="759" actId="20577"/>
        <pc:sldMkLst>
          <pc:docMk/>
          <pc:sldMk cId="3727012902" sldId="260"/>
        </pc:sldMkLst>
        <pc:spChg chg="mod">
          <ac:chgData name="Huynh, Quang" userId="a6ac5431-fb28-46ba-876a-d42607d9fc5f" providerId="ADAL" clId="{791A06B0-9B42-494B-A4E0-808DD38FBD3C}" dt="2019-12-09T12:45:35.174" v="653" actId="403"/>
          <ac:spMkLst>
            <pc:docMk/>
            <pc:sldMk cId="3727012902" sldId="260"/>
            <ac:spMk id="2" creationId="{0A52EDB4-50E7-4CEE-A4B2-A37F307A78C6}"/>
          </ac:spMkLst>
        </pc:spChg>
        <pc:spChg chg="mod">
          <ac:chgData name="Huynh, Quang" userId="a6ac5431-fb28-46ba-876a-d42607d9fc5f" providerId="ADAL" clId="{791A06B0-9B42-494B-A4E0-808DD38FBD3C}" dt="2019-12-09T12:46:09.547" v="759" actId="20577"/>
          <ac:spMkLst>
            <pc:docMk/>
            <pc:sldMk cId="3727012902" sldId="260"/>
            <ac:spMk id="3" creationId="{5661D5F3-3497-4744-AB8A-56EDCC377B72}"/>
          </ac:spMkLst>
        </pc:spChg>
        <pc:spChg chg="add del">
          <ac:chgData name="Huynh, Quang" userId="a6ac5431-fb28-46ba-876a-d42607d9fc5f" providerId="ADAL" clId="{791A06B0-9B42-494B-A4E0-808DD38FBD3C}" dt="2019-12-09T12:45:21.221" v="642" actId="26606"/>
          <ac:spMkLst>
            <pc:docMk/>
            <pc:sldMk cId="3727012902" sldId="260"/>
            <ac:spMk id="10" creationId="{B6EE7E08-B389-43E5-B019-1B0A8ACBBD93}"/>
          </ac:spMkLst>
        </pc:spChg>
        <pc:spChg chg="add del">
          <ac:chgData name="Huynh, Quang" userId="a6ac5431-fb28-46ba-876a-d42607d9fc5f" providerId="ADAL" clId="{791A06B0-9B42-494B-A4E0-808DD38FBD3C}" dt="2019-12-09T12:45:21.221" v="642" actId="26606"/>
          <ac:spMkLst>
            <pc:docMk/>
            <pc:sldMk cId="3727012902" sldId="260"/>
            <ac:spMk id="12" creationId="{E60D94A5-8A09-4BAB-8F7C-69BC34C54DDE}"/>
          </ac:spMkLst>
        </pc:spChg>
        <pc:spChg chg="add del">
          <ac:chgData name="Huynh, Quang" userId="a6ac5431-fb28-46ba-876a-d42607d9fc5f" providerId="ADAL" clId="{791A06B0-9B42-494B-A4E0-808DD38FBD3C}" dt="2019-12-09T12:45:21.221" v="642" actId="26606"/>
          <ac:spMkLst>
            <pc:docMk/>
            <pc:sldMk cId="3727012902" sldId="260"/>
            <ac:spMk id="14" creationId="{7A1AE32B-3A6E-4C5E-8FEB-73861B9A26B5}"/>
          </ac:spMkLst>
        </pc:spChg>
        <pc:spChg chg="add">
          <ac:chgData name="Huynh, Quang" userId="a6ac5431-fb28-46ba-876a-d42607d9fc5f" providerId="ADAL" clId="{791A06B0-9B42-494B-A4E0-808DD38FBD3C}" dt="2019-12-09T12:45:21.258" v="643" actId="26606"/>
          <ac:spMkLst>
            <pc:docMk/>
            <pc:sldMk cId="3727012902" sldId="260"/>
            <ac:spMk id="16" creationId="{11657BF2-BFFB-4FF0-9FE2-4D7F7A7C9D50}"/>
          </ac:spMkLst>
        </pc:spChg>
        <pc:spChg chg="add">
          <ac:chgData name="Huynh, Quang" userId="a6ac5431-fb28-46ba-876a-d42607d9fc5f" providerId="ADAL" clId="{791A06B0-9B42-494B-A4E0-808DD38FBD3C}" dt="2019-12-09T12:45:21.258" v="643" actId="26606"/>
          <ac:spMkLst>
            <pc:docMk/>
            <pc:sldMk cId="3727012902" sldId="260"/>
            <ac:spMk id="17" creationId="{25397171-E233-4F26-9A8C-29C436537DC4}"/>
          </ac:spMkLst>
        </pc:spChg>
        <pc:spChg chg="add">
          <ac:chgData name="Huynh, Quang" userId="a6ac5431-fb28-46ba-876a-d42607d9fc5f" providerId="ADAL" clId="{791A06B0-9B42-494B-A4E0-808DD38FBD3C}" dt="2019-12-09T12:45:21.258" v="643" actId="26606"/>
          <ac:spMkLst>
            <pc:docMk/>
            <pc:sldMk cId="3727012902" sldId="260"/>
            <ac:spMk id="18" creationId="{EA830B9C-C9EB-4D80-9552-AE9DE30758C9}"/>
          </ac:spMkLst>
        </pc:spChg>
        <pc:picChg chg="add mod ord">
          <ac:chgData name="Huynh, Quang" userId="a6ac5431-fb28-46ba-876a-d42607d9fc5f" providerId="ADAL" clId="{791A06B0-9B42-494B-A4E0-808DD38FBD3C}" dt="2019-12-09T12:45:21.258" v="643" actId="26606"/>
          <ac:picMkLst>
            <pc:docMk/>
            <pc:sldMk cId="3727012902" sldId="260"/>
            <ac:picMk id="5" creationId="{7970DCD0-9EE1-48F0-AA67-C2082493A58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2T08:03:09.944" idx="1">
    <p:pos x="7008" y="109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3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76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trader.com/3d-models/sports/toy/marbles--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ipground.com/marble-ball-clipart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iceandwilloughby.com/index.php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artpanda.com/categories/theory-clip-ar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6BDF1C3-1B83-46E1-979E-C8DD386E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97CEA-5B1D-4F54-BD99-3F8EE7ED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960201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Valorous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51CD1-4FA6-47D8-B0A0-4659DA5FF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Tate Finger and Quang Huynh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picture containing refrigerator, sitting, box, white&#10;&#10;Description automatically generated">
            <a:extLst>
              <a:ext uri="{FF2B5EF4-FFF2-40B4-BE49-F238E27FC236}">
                <a16:creationId xmlns:a16="http://schemas.microsoft.com/office/drawing/2014/main" id="{83253AC4-0EE3-4B17-B4D7-63858DBCC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6" t="39455" r="24356" b="7922"/>
          <a:stretch/>
        </p:blipFill>
        <p:spPr>
          <a:xfrm rot="10800000">
            <a:off x="4468443" y="2486083"/>
            <a:ext cx="3255114" cy="21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10A7A-ABB7-45C7-93A0-B1166B8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09503"/>
            <a:ext cx="6281928" cy="1744183"/>
          </a:xfrm>
        </p:spPr>
        <p:txBody>
          <a:bodyPr>
            <a:normAutofit/>
          </a:bodyPr>
          <a:lstStyle/>
          <a:p>
            <a:r>
              <a:rPr lang="en-US" sz="5400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F9A6-466C-437F-AC7B-DC5B6A7B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28" y="1674992"/>
            <a:ext cx="6567141" cy="4777645"/>
          </a:xfrm>
        </p:spPr>
        <p:txBody>
          <a:bodyPr>
            <a:normAutofit/>
          </a:bodyPr>
          <a:lstStyle/>
          <a:p>
            <a:r>
              <a:rPr lang="en-US" sz="2400" dirty="0"/>
              <a:t>The goal of the project is to get a marble over a one-foot wall into a target. Each team gets limited resources and restrictions, such as dimensions of the project, and that an individual cannot lift with their hand. The marble must start from the base and a team must go over the wall. 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able, sitting, ball, white&#10;&#10;Description automatically generated">
            <a:extLst>
              <a:ext uri="{FF2B5EF4-FFF2-40B4-BE49-F238E27FC236}">
                <a16:creationId xmlns:a16="http://schemas.microsoft.com/office/drawing/2014/main" id="{3F9DDD8D-8ED7-4D20-8507-6D30D593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4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2EDB4-50E7-4CEE-A4B2-A37F307A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sz="4400" dirty="0"/>
              <a:t>The goal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D5F3-3497-4744-AB8A-56EDCC37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629400" cy="4096512"/>
          </a:xfrm>
        </p:spPr>
        <p:txBody>
          <a:bodyPr>
            <a:normAutofit/>
          </a:bodyPr>
          <a:lstStyle/>
          <a:p>
            <a:r>
              <a:rPr lang="en-US" sz="2400" dirty="0"/>
              <a:t>Our team will solve this problem by making a device that uses a pulley to drag a container, that holds the marble, over the wall and into the targets. The marble  will fall out of a box through a hole and fall into a target.</a:t>
            </a:r>
          </a:p>
        </p:txBody>
      </p:sp>
      <p:pic>
        <p:nvPicPr>
          <p:cNvPr id="5" name="Picture 4" descr="A picture containing indoor, table, sitting, blue&#10;&#10;Description automatically generated">
            <a:extLst>
              <a:ext uri="{FF2B5EF4-FFF2-40B4-BE49-F238E27FC236}">
                <a16:creationId xmlns:a16="http://schemas.microsoft.com/office/drawing/2014/main" id="{7970DCD0-9EE1-48F0-AA67-C2082493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970" r="17410" b="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E69F-2548-4C3E-B6CA-D46DC09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Grade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6AA1-2770-4848-AB0A-B349D122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/>
              <a:t>According to our device’s limits and mechanisms, the grade prediction is an</a:t>
            </a:r>
          </a:p>
          <a:p>
            <a:pPr marL="0" indent="0">
              <a:buNone/>
            </a:pPr>
            <a:r>
              <a:rPr lang="en-US" sz="12000" dirty="0"/>
              <a:t>80%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6FCBAC2-291C-44C8-A0B7-8CEB34B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16242" y="2012643"/>
            <a:ext cx="3322121" cy="28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D08D8648-8D4B-4942-9B18-2D7F69A6A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2060FB-B3C0-4129-95F9-B4A66A84B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11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AE5867F1-48B9-435A-ABFE-A0012824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DADDF0F-63A7-4A0D-8CD6-1321F9DCE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8E32-8028-4456-89AE-1F0E7889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4"/>
            <a:ext cx="6281928" cy="17465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we would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748B-71A3-4EBB-AFA1-0C1EF2DE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48" y="2403166"/>
            <a:ext cx="6281928" cy="36459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should’ve thought of a better design, as we just picked a design that seemed easy at first, however it became problematic.  We struggled a lot with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our device’s accuracy,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that is why our grade prediction is an 80%.</a:t>
            </a:r>
          </a:p>
        </p:txBody>
      </p:sp>
    </p:spTree>
    <p:extLst>
      <p:ext uri="{BB962C8B-B14F-4D97-AF65-F5344CB8AC3E}">
        <p14:creationId xmlns:p14="http://schemas.microsoft.com/office/powerpoint/2010/main" val="55245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D41"/>
      </a:dk2>
      <a:lt2>
        <a:srgbClr val="E8E6E2"/>
      </a:lt2>
      <a:accent1>
        <a:srgbClr val="4DA2C3"/>
      </a:accent1>
      <a:accent2>
        <a:srgbClr val="3B5FB1"/>
      </a:accent2>
      <a:accent3>
        <a:srgbClr val="5A4DC3"/>
      </a:accent3>
      <a:accent4>
        <a:srgbClr val="B13B86"/>
      </a:accent4>
      <a:accent5>
        <a:srgbClr val="C34D66"/>
      </a:accent5>
      <a:accent6>
        <a:srgbClr val="B1533B"/>
      </a:accent6>
      <a:hlink>
        <a:srgbClr val="9D7E34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EAC4DC6D13A428856FA3FE54D728A" ma:contentTypeVersion="13" ma:contentTypeDescription="Create a new document." ma:contentTypeScope="" ma:versionID="a508a79c6a26d529078bbf7ee6d91e71">
  <xsd:schema xmlns:xsd="http://www.w3.org/2001/XMLSchema" xmlns:xs="http://www.w3.org/2001/XMLSchema" xmlns:p="http://schemas.microsoft.com/office/2006/metadata/properties" xmlns:ns3="6d1d422a-b9e7-4bef-b54b-ac19ee68fbe1" xmlns:ns4="de31db39-dea7-4852-bd8e-b95c8e4115b6" targetNamespace="http://schemas.microsoft.com/office/2006/metadata/properties" ma:root="true" ma:fieldsID="c6f756755d91fef1a07ff81da79104cb" ns3:_="" ns4:_="">
    <xsd:import namespace="6d1d422a-b9e7-4bef-b54b-ac19ee68fbe1"/>
    <xsd:import namespace="de31db39-dea7-4852-bd8e-b95c8e4115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d422a-b9e7-4bef-b54b-ac19ee68fb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1db39-dea7-4852-bd8e-b95c8e4115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B4659-5B79-4619-B72C-D42DA886D23E}">
  <ds:schemaRefs>
    <ds:schemaRef ds:uri="de31db39-dea7-4852-bd8e-b95c8e4115b6"/>
    <ds:schemaRef ds:uri="6d1d422a-b9e7-4bef-b54b-ac19ee68fbe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B5767-8536-4FF0-A0A7-B969C315AE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D7AB4F-4EC8-4C80-9589-EA4EF095B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1d422a-b9e7-4bef-b54b-ac19ee68fbe1"/>
    <ds:schemaRef ds:uri="de31db39-dea7-4852-bd8e-b95c8e4115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Valorous</vt:lpstr>
      <vt:lpstr>The goal</vt:lpstr>
      <vt:lpstr>The goal (Cont.)</vt:lpstr>
      <vt:lpstr>Grade prediction</vt:lpstr>
      <vt:lpstr>What we would do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Valorous</dc:title>
  <dc:creator>Huynh, Quang</dc:creator>
  <cp:lastModifiedBy>Huynh, Quang</cp:lastModifiedBy>
  <cp:revision>1</cp:revision>
  <dcterms:created xsi:type="dcterms:W3CDTF">2019-12-09T12:45:21Z</dcterms:created>
  <dcterms:modified xsi:type="dcterms:W3CDTF">2019-12-09T12:47:46Z</dcterms:modified>
</cp:coreProperties>
</file>