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8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4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9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3293-3B12-4258-8CEE-FE6ED1B9B98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0B2E-64AF-40FE-9C5C-3D6CED74A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75" y="365126"/>
            <a:ext cx="11728174" cy="382298"/>
          </a:xfrm>
        </p:spPr>
        <p:txBody>
          <a:bodyPr>
            <a:normAutofit fontScale="90000"/>
          </a:bodyPr>
          <a:lstStyle/>
          <a:p>
            <a:r>
              <a:rPr lang="en-US" dirty="0"/>
              <a:t>HW-use complete sentences </a:t>
            </a:r>
            <a:r>
              <a:rPr lang="en-US" b="1" dirty="0"/>
              <a:t>Quang Huynh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75" y="954156"/>
            <a:ext cx="11728174" cy="551025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The Protestant Reformation started in what nation? </a:t>
            </a:r>
            <a:r>
              <a:rPr lang="en-US" dirty="0"/>
              <a:t>The Protestant Reformation had started in Germany.</a:t>
            </a:r>
          </a:p>
          <a:p>
            <a:pPr marL="514350" indent="-514350">
              <a:buAutoNum type="arabicPeriod"/>
            </a:pPr>
            <a:r>
              <a:rPr lang="en-US" b="1" dirty="0"/>
              <a:t>What person started the Protestant Reformation? </a:t>
            </a:r>
            <a:r>
              <a:rPr lang="en-US" dirty="0"/>
              <a:t>Martin Luther started the Protestant Reformation.</a:t>
            </a:r>
          </a:p>
          <a:p>
            <a:pPr marL="514350" indent="-514350">
              <a:buAutoNum type="arabicPeriod"/>
            </a:pPr>
            <a:r>
              <a:rPr lang="en-US" b="1" dirty="0"/>
              <a:t>Physically speaking what is an indulgence? </a:t>
            </a:r>
            <a:r>
              <a:rPr lang="en-US" dirty="0"/>
              <a:t>A piece of paper that forgave people’s sins.</a:t>
            </a:r>
          </a:p>
          <a:p>
            <a:pPr marL="514350" indent="-514350">
              <a:buAutoNum type="arabicPeriod"/>
            </a:pPr>
            <a:r>
              <a:rPr lang="en-US" b="1" dirty="0"/>
              <a:t>What pope was selling the indulgences? </a:t>
            </a:r>
            <a:r>
              <a:rPr lang="en-US" dirty="0"/>
              <a:t>Pope Leo X were selling the indulgences.</a:t>
            </a:r>
          </a:p>
          <a:p>
            <a:pPr marL="514350" indent="-514350">
              <a:buAutoNum type="arabicPeriod"/>
            </a:pPr>
            <a:r>
              <a:rPr lang="en-US" b="1" dirty="0"/>
              <a:t>What did he want to build? </a:t>
            </a:r>
            <a:r>
              <a:rPr lang="en-US" dirty="0"/>
              <a:t>Pope Leo X wanted to build Saint Peter’s Basilica.</a:t>
            </a:r>
          </a:p>
          <a:p>
            <a:pPr marL="514350" indent="-514350">
              <a:buAutoNum type="arabicPeriod"/>
            </a:pPr>
            <a:r>
              <a:rPr lang="en-US" b="1" dirty="0"/>
              <a:t>The Edict of Nantes protected what group? </a:t>
            </a:r>
            <a:r>
              <a:rPr lang="en-US" dirty="0"/>
              <a:t>The Edict of Nantes protected the Huguenots.</a:t>
            </a:r>
          </a:p>
          <a:p>
            <a:pPr marL="514350" indent="-514350">
              <a:buAutoNum type="arabicPeriod"/>
            </a:pPr>
            <a:r>
              <a:rPr lang="en-US" b="1" dirty="0"/>
              <a:t>The Edict of Nantes is associated with what nation? </a:t>
            </a:r>
            <a:r>
              <a:rPr lang="en-US" dirty="0"/>
              <a:t>The Edict of Nantes is associated with France.</a:t>
            </a:r>
          </a:p>
          <a:p>
            <a:pPr marL="514350" indent="-514350">
              <a:buAutoNum type="arabicPeriod"/>
            </a:pPr>
            <a:r>
              <a:rPr lang="en-US" b="1" dirty="0"/>
              <a:t>Why did Henry VIII break away from the RCC? </a:t>
            </a:r>
            <a:r>
              <a:rPr lang="en-US" dirty="0"/>
              <a:t>Henry VIII broke away from the RCC since he did not have a male heir. </a:t>
            </a:r>
          </a:p>
          <a:p>
            <a:pPr marL="514350" indent="-514350">
              <a:buAutoNum type="arabicPeriod"/>
            </a:pPr>
            <a:r>
              <a:rPr lang="en-US" b="1" dirty="0"/>
              <a:t>What is the name of the English political body that gave the King permission to break away from the RCC/lead the Church of England? </a:t>
            </a:r>
            <a:r>
              <a:rPr lang="en-US" dirty="0"/>
              <a:t>The Parliament is the name of the English political body that gave the King permission to break away from the RCC.</a:t>
            </a:r>
          </a:p>
          <a:p>
            <a:pPr marL="514350" indent="-514350">
              <a:buAutoNum type="arabicPeriod"/>
            </a:pPr>
            <a:r>
              <a:rPr lang="en-US" b="1" dirty="0"/>
              <a:t>Who has the real power in England? </a:t>
            </a:r>
            <a:r>
              <a:rPr lang="en-US" dirty="0"/>
              <a:t>The Parliament has real power in England.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3082.0">
  <media streamable="true" recordStart="0" recordEnd="9446" recordLength="9466" audioOnly="true"/>
</athena>
</file>

<file path=customXml/item2.xml><?xml version="1.0" encoding="utf-8"?>
<athena xmlns="http://schemas.microsoft.com/edu/athena" version="0.1.3082.0">
  <timings duration="9446"/>
</athena>
</file>

<file path=customXml/itemProps1.xml><?xml version="1.0" encoding="utf-8"?>
<ds:datastoreItem xmlns:ds="http://schemas.openxmlformats.org/officeDocument/2006/customXml" ds:itemID="{7ECFF7D6-6667-422D-A715-8E02E21FEEF8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E2F8EFA1-CBCA-4E1C-881C-759B71D0B212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209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HW-use complete sentences Quang Huynh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Protestant Reformation (1519)</dc:title>
  <dc:creator>Parker, Kelly</dc:creator>
  <cp:lastModifiedBy>Huynh, Quang</cp:lastModifiedBy>
  <cp:revision>43</cp:revision>
  <dcterms:created xsi:type="dcterms:W3CDTF">2020-06-01T20:31:35Z</dcterms:created>
  <dcterms:modified xsi:type="dcterms:W3CDTF">2020-06-04T23:27:39Z</dcterms:modified>
</cp:coreProperties>
</file>