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65" r:id="rId2"/>
    <p:sldId id="266" r:id="rId3"/>
    <p:sldId id="256" r:id="rId4"/>
    <p:sldId id="275" r:id="rId5"/>
    <p:sldId id="257" r:id="rId6"/>
    <p:sldId id="276" r:id="rId7"/>
    <p:sldId id="260" r:id="rId8"/>
    <p:sldId id="261" r:id="rId9"/>
    <p:sldId id="262" r:id="rId10"/>
    <p:sldId id="263" r:id="rId11"/>
    <p:sldId id="264" r:id="rId12"/>
    <p:sldId id="267" r:id="rId13"/>
    <p:sldId id="268" r:id="rId14"/>
    <p:sldId id="259" r:id="rId15"/>
    <p:sldId id="283" r:id="rId16"/>
    <p:sldId id="284" r:id="rId17"/>
    <p:sldId id="258" r:id="rId18"/>
    <p:sldId id="269" r:id="rId19"/>
    <p:sldId id="282" r:id="rId20"/>
    <p:sldId id="270" r:id="rId21"/>
    <p:sldId id="271" r:id="rId22"/>
    <p:sldId id="272" r:id="rId23"/>
    <p:sldId id="273" r:id="rId24"/>
    <p:sldId id="274" r:id="rId25"/>
    <p:sldId id="277" r:id="rId26"/>
    <p:sldId id="278" r:id="rId27"/>
    <p:sldId id="279" r:id="rId28"/>
    <p:sldId id="280" r:id="rId29"/>
    <p:sldId id="281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86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D8DA2A9-1848-40A6-8141-C0CABAD13C4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59875" cy="6870700"/>
            <a:chOff x="0" y="0"/>
            <a:chExt cx="5770" cy="4328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A8281F54-C2D1-4F8D-8BE6-41DDADAE3D8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4186"/>
              <a:ext cx="5089" cy="14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en-US">
                <a:latin typeface="Arial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5C6D87CF-116B-4223-A2EE-1B95689E1A8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5089" cy="1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en-US">
                <a:latin typeface="Arial" charset="0"/>
              </a:endParaRP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44FFEB09-B9B5-4C76-A6F2-16C946405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0" y="0"/>
              <a:ext cx="758" cy="432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8470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4706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en-US">
                <a:latin typeface="Arial" charset="0"/>
              </a:endParaRPr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542E5FF5-82F2-407B-8941-55CCC56831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4" y="1"/>
              <a:ext cx="816" cy="3974"/>
              <a:chOff x="4944" y="1"/>
              <a:chExt cx="816" cy="3974"/>
            </a:xfrm>
          </p:grpSpPr>
          <p:grpSp>
            <p:nvGrpSpPr>
              <p:cNvPr id="20" name="Group 7">
                <a:extLst>
                  <a:ext uri="{FF2B5EF4-FFF2-40B4-BE49-F238E27FC236}">
                    <a16:creationId xmlns:a16="http://schemas.microsoft.com/office/drawing/2014/main" id="{01B4B1BC-A3C7-42AA-A947-97F6F67DA531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5280" y="1"/>
                <a:ext cx="480" cy="1430"/>
                <a:chOff x="5280" y="1"/>
                <a:chExt cx="480" cy="1430"/>
              </a:xfrm>
            </p:grpSpPr>
            <p:grpSp>
              <p:nvGrpSpPr>
                <p:cNvPr id="41" name="Group 8">
                  <a:extLst>
                    <a:ext uri="{FF2B5EF4-FFF2-40B4-BE49-F238E27FC236}">
                      <a16:creationId xmlns:a16="http://schemas.microsoft.com/office/drawing/2014/main" id="{279190D9-8D7E-4B7C-A9F2-B64D6A46DB89}"/>
                    </a:ext>
                  </a:extLst>
                </p:cNvPr>
                <p:cNvGrpSpPr>
                  <a:grpSpLocks/>
                </p:cNvGrpSpPr>
                <p:nvPr userDrawn="1"/>
              </p:nvGrpSpPr>
              <p:grpSpPr bwMode="auto">
                <a:xfrm rot="-5400000">
                  <a:off x="5484" y="0"/>
                  <a:ext cx="174" cy="176"/>
                  <a:chOff x="1657" y="323"/>
                  <a:chExt cx="1691" cy="2560"/>
                </a:xfrm>
              </p:grpSpPr>
              <p:grpSp>
                <p:nvGrpSpPr>
                  <p:cNvPr id="50" name="Group 9">
                    <a:extLst>
                      <a:ext uri="{FF2B5EF4-FFF2-40B4-BE49-F238E27FC236}">
                        <a16:creationId xmlns:a16="http://schemas.microsoft.com/office/drawing/2014/main" id="{A52379F4-5E64-405E-A017-3E8287DA3F9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57" y="323"/>
                    <a:ext cx="1691" cy="2560"/>
                    <a:chOff x="1657" y="323"/>
                    <a:chExt cx="1691" cy="2560"/>
                  </a:xfrm>
                </p:grpSpPr>
                <p:sp>
                  <p:nvSpPr>
                    <p:cNvPr id="57" name="Freeform 10">
                      <a:extLst>
                        <a:ext uri="{FF2B5EF4-FFF2-40B4-BE49-F238E27FC236}">
                          <a16:creationId xmlns:a16="http://schemas.microsoft.com/office/drawing/2014/main" id="{816D87F1-7AF5-44C1-8D5B-E733C5B7219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143" y="323"/>
                      <a:ext cx="1234" cy="2560"/>
                    </a:xfrm>
                    <a:custGeom>
                      <a:avLst/>
                      <a:gdLst/>
                      <a:ahLst/>
                      <a:cxnLst>
                        <a:cxn ang="0">
                          <a:pos x="337" y="283"/>
                        </a:cxn>
                        <a:cxn ang="0">
                          <a:pos x="415" y="115"/>
                        </a:cxn>
                        <a:cxn ang="0">
                          <a:pos x="583" y="7"/>
                        </a:cxn>
                        <a:cxn ang="0">
                          <a:pos x="895" y="61"/>
                        </a:cxn>
                        <a:cxn ang="0">
                          <a:pos x="1051" y="349"/>
                        </a:cxn>
                        <a:cxn ang="0">
                          <a:pos x="979" y="769"/>
                        </a:cxn>
                        <a:cxn ang="0">
                          <a:pos x="943" y="943"/>
                        </a:cxn>
                        <a:cxn ang="0">
                          <a:pos x="1105" y="1075"/>
                        </a:cxn>
                        <a:cxn ang="0">
                          <a:pos x="1231" y="1525"/>
                        </a:cxn>
                        <a:cxn ang="0">
                          <a:pos x="1123" y="1969"/>
                        </a:cxn>
                        <a:cxn ang="0">
                          <a:pos x="907" y="2077"/>
                        </a:cxn>
                        <a:cxn ang="0">
                          <a:pos x="721" y="2059"/>
                        </a:cxn>
                        <a:cxn ang="0">
                          <a:pos x="655" y="2251"/>
                        </a:cxn>
                        <a:cxn ang="0">
                          <a:pos x="529" y="2527"/>
                        </a:cxn>
                        <a:cxn ang="0">
                          <a:pos x="211" y="2509"/>
                        </a:cxn>
                        <a:cxn ang="0">
                          <a:pos x="31" y="2227"/>
                        </a:cxn>
                        <a:cxn ang="0">
                          <a:pos x="25" y="1969"/>
                        </a:cxn>
                        <a:cxn ang="0">
                          <a:pos x="145" y="1651"/>
                        </a:cxn>
                        <a:cxn ang="0">
                          <a:pos x="259" y="1513"/>
                        </a:cxn>
                        <a:cxn ang="0">
                          <a:pos x="217" y="1729"/>
                        </a:cxn>
                        <a:cxn ang="0">
                          <a:pos x="73" y="2023"/>
                        </a:cxn>
                        <a:cxn ang="0">
                          <a:pos x="169" y="2323"/>
                        </a:cxn>
                        <a:cxn ang="0">
                          <a:pos x="439" y="2431"/>
                        </a:cxn>
                        <a:cxn ang="0">
                          <a:pos x="595" y="2227"/>
                        </a:cxn>
                        <a:cxn ang="0">
                          <a:pos x="577" y="1807"/>
                        </a:cxn>
                        <a:cxn ang="0">
                          <a:pos x="493" y="1531"/>
                        </a:cxn>
                        <a:cxn ang="0">
                          <a:pos x="535" y="1459"/>
                        </a:cxn>
                        <a:cxn ang="0">
                          <a:pos x="625" y="1633"/>
                        </a:cxn>
                        <a:cxn ang="0">
                          <a:pos x="721" y="1933"/>
                        </a:cxn>
                        <a:cxn ang="0">
                          <a:pos x="967" y="1963"/>
                        </a:cxn>
                        <a:cxn ang="0">
                          <a:pos x="1135" y="1687"/>
                        </a:cxn>
                        <a:cxn ang="0">
                          <a:pos x="1117" y="1273"/>
                        </a:cxn>
                        <a:cxn ang="0">
                          <a:pos x="883" y="1057"/>
                        </a:cxn>
                        <a:cxn ang="0">
                          <a:pos x="679" y="1129"/>
                        </a:cxn>
                        <a:cxn ang="0">
                          <a:pos x="577" y="1117"/>
                        </a:cxn>
                        <a:cxn ang="0">
                          <a:pos x="619" y="1033"/>
                        </a:cxn>
                        <a:cxn ang="0">
                          <a:pos x="811" y="937"/>
                        </a:cxn>
                        <a:cxn ang="0">
                          <a:pos x="949" y="613"/>
                        </a:cxn>
                        <a:cxn ang="0">
                          <a:pos x="883" y="175"/>
                        </a:cxn>
                        <a:cxn ang="0">
                          <a:pos x="619" y="103"/>
                        </a:cxn>
                        <a:cxn ang="0">
                          <a:pos x="391" y="355"/>
                        </a:cxn>
                        <a:cxn ang="0">
                          <a:pos x="403" y="763"/>
                        </a:cxn>
                        <a:cxn ang="0">
                          <a:pos x="343" y="949"/>
                        </a:cxn>
                        <a:cxn ang="0">
                          <a:pos x="289" y="685"/>
                        </a:cxn>
                        <a:cxn ang="0">
                          <a:pos x="307" y="367"/>
                        </a:cxn>
                      </a:cxnLst>
                      <a:rect l="0" t="0" r="r" b="b"/>
                      <a:pathLst>
                        <a:path w="1231" h="2560">
                          <a:moveTo>
                            <a:pt x="307" y="367"/>
                          </a:moveTo>
                          <a:cubicBezTo>
                            <a:pt x="317" y="336"/>
                            <a:pt x="326" y="303"/>
                            <a:pt x="337" y="283"/>
                          </a:cubicBezTo>
                          <a:cubicBezTo>
                            <a:pt x="348" y="263"/>
                            <a:pt x="360" y="275"/>
                            <a:pt x="373" y="247"/>
                          </a:cubicBezTo>
                          <a:cubicBezTo>
                            <a:pt x="386" y="219"/>
                            <a:pt x="400" y="147"/>
                            <a:pt x="415" y="115"/>
                          </a:cubicBezTo>
                          <a:cubicBezTo>
                            <a:pt x="430" y="83"/>
                            <a:pt x="435" y="73"/>
                            <a:pt x="463" y="55"/>
                          </a:cubicBezTo>
                          <a:cubicBezTo>
                            <a:pt x="491" y="37"/>
                            <a:pt x="536" y="14"/>
                            <a:pt x="583" y="7"/>
                          </a:cubicBezTo>
                          <a:cubicBezTo>
                            <a:pt x="630" y="0"/>
                            <a:pt x="693" y="4"/>
                            <a:pt x="745" y="13"/>
                          </a:cubicBezTo>
                          <a:cubicBezTo>
                            <a:pt x="797" y="22"/>
                            <a:pt x="852" y="34"/>
                            <a:pt x="895" y="61"/>
                          </a:cubicBezTo>
                          <a:cubicBezTo>
                            <a:pt x="938" y="88"/>
                            <a:pt x="977" y="127"/>
                            <a:pt x="1003" y="175"/>
                          </a:cubicBezTo>
                          <a:cubicBezTo>
                            <a:pt x="1029" y="223"/>
                            <a:pt x="1044" y="287"/>
                            <a:pt x="1051" y="349"/>
                          </a:cubicBezTo>
                          <a:cubicBezTo>
                            <a:pt x="1058" y="411"/>
                            <a:pt x="1057" y="477"/>
                            <a:pt x="1045" y="547"/>
                          </a:cubicBezTo>
                          <a:cubicBezTo>
                            <a:pt x="1033" y="617"/>
                            <a:pt x="995" y="712"/>
                            <a:pt x="979" y="769"/>
                          </a:cubicBezTo>
                          <a:cubicBezTo>
                            <a:pt x="963" y="826"/>
                            <a:pt x="955" y="860"/>
                            <a:pt x="949" y="889"/>
                          </a:cubicBezTo>
                          <a:cubicBezTo>
                            <a:pt x="943" y="918"/>
                            <a:pt x="936" y="925"/>
                            <a:pt x="943" y="943"/>
                          </a:cubicBezTo>
                          <a:cubicBezTo>
                            <a:pt x="950" y="961"/>
                            <a:pt x="964" y="975"/>
                            <a:pt x="991" y="997"/>
                          </a:cubicBezTo>
                          <a:cubicBezTo>
                            <a:pt x="1018" y="1019"/>
                            <a:pt x="1069" y="1033"/>
                            <a:pt x="1105" y="1075"/>
                          </a:cubicBezTo>
                          <a:cubicBezTo>
                            <a:pt x="1141" y="1117"/>
                            <a:pt x="1186" y="1174"/>
                            <a:pt x="1207" y="1249"/>
                          </a:cubicBezTo>
                          <a:cubicBezTo>
                            <a:pt x="1228" y="1324"/>
                            <a:pt x="1231" y="1441"/>
                            <a:pt x="1231" y="1525"/>
                          </a:cubicBezTo>
                          <a:cubicBezTo>
                            <a:pt x="1231" y="1609"/>
                            <a:pt x="1225" y="1679"/>
                            <a:pt x="1207" y="1753"/>
                          </a:cubicBezTo>
                          <a:cubicBezTo>
                            <a:pt x="1189" y="1827"/>
                            <a:pt x="1153" y="1917"/>
                            <a:pt x="1123" y="1969"/>
                          </a:cubicBezTo>
                          <a:cubicBezTo>
                            <a:pt x="1093" y="2021"/>
                            <a:pt x="1063" y="2047"/>
                            <a:pt x="1027" y="2065"/>
                          </a:cubicBezTo>
                          <a:cubicBezTo>
                            <a:pt x="991" y="2083"/>
                            <a:pt x="951" y="2079"/>
                            <a:pt x="907" y="2077"/>
                          </a:cubicBezTo>
                          <a:cubicBezTo>
                            <a:pt x="863" y="2075"/>
                            <a:pt x="794" y="2056"/>
                            <a:pt x="763" y="2053"/>
                          </a:cubicBezTo>
                          <a:cubicBezTo>
                            <a:pt x="732" y="2050"/>
                            <a:pt x="733" y="2050"/>
                            <a:pt x="721" y="2059"/>
                          </a:cubicBezTo>
                          <a:cubicBezTo>
                            <a:pt x="709" y="2068"/>
                            <a:pt x="702" y="2075"/>
                            <a:pt x="691" y="2107"/>
                          </a:cubicBezTo>
                          <a:cubicBezTo>
                            <a:pt x="680" y="2139"/>
                            <a:pt x="665" y="2205"/>
                            <a:pt x="655" y="2251"/>
                          </a:cubicBezTo>
                          <a:cubicBezTo>
                            <a:pt x="645" y="2297"/>
                            <a:pt x="652" y="2337"/>
                            <a:pt x="631" y="2383"/>
                          </a:cubicBezTo>
                          <a:cubicBezTo>
                            <a:pt x="610" y="2429"/>
                            <a:pt x="574" y="2498"/>
                            <a:pt x="529" y="2527"/>
                          </a:cubicBezTo>
                          <a:cubicBezTo>
                            <a:pt x="484" y="2556"/>
                            <a:pt x="414" y="2560"/>
                            <a:pt x="361" y="2557"/>
                          </a:cubicBezTo>
                          <a:cubicBezTo>
                            <a:pt x="308" y="2554"/>
                            <a:pt x="256" y="2537"/>
                            <a:pt x="211" y="2509"/>
                          </a:cubicBezTo>
                          <a:cubicBezTo>
                            <a:pt x="166" y="2481"/>
                            <a:pt x="121" y="2436"/>
                            <a:pt x="91" y="2389"/>
                          </a:cubicBezTo>
                          <a:cubicBezTo>
                            <a:pt x="61" y="2342"/>
                            <a:pt x="46" y="2275"/>
                            <a:pt x="31" y="2227"/>
                          </a:cubicBezTo>
                          <a:cubicBezTo>
                            <a:pt x="16" y="2179"/>
                            <a:pt x="2" y="2144"/>
                            <a:pt x="1" y="2101"/>
                          </a:cubicBezTo>
                          <a:cubicBezTo>
                            <a:pt x="0" y="2058"/>
                            <a:pt x="13" y="2018"/>
                            <a:pt x="25" y="1969"/>
                          </a:cubicBezTo>
                          <a:cubicBezTo>
                            <a:pt x="37" y="1920"/>
                            <a:pt x="53" y="1860"/>
                            <a:pt x="73" y="1807"/>
                          </a:cubicBezTo>
                          <a:cubicBezTo>
                            <a:pt x="93" y="1754"/>
                            <a:pt x="122" y="1698"/>
                            <a:pt x="145" y="1651"/>
                          </a:cubicBezTo>
                          <a:cubicBezTo>
                            <a:pt x="168" y="1604"/>
                            <a:pt x="192" y="1548"/>
                            <a:pt x="211" y="1525"/>
                          </a:cubicBezTo>
                          <a:cubicBezTo>
                            <a:pt x="230" y="1502"/>
                            <a:pt x="249" y="1502"/>
                            <a:pt x="259" y="1513"/>
                          </a:cubicBezTo>
                          <a:cubicBezTo>
                            <a:pt x="269" y="1524"/>
                            <a:pt x="278" y="1555"/>
                            <a:pt x="271" y="1591"/>
                          </a:cubicBezTo>
                          <a:cubicBezTo>
                            <a:pt x="264" y="1627"/>
                            <a:pt x="242" y="1682"/>
                            <a:pt x="217" y="1729"/>
                          </a:cubicBezTo>
                          <a:cubicBezTo>
                            <a:pt x="192" y="1776"/>
                            <a:pt x="145" y="1824"/>
                            <a:pt x="121" y="1873"/>
                          </a:cubicBezTo>
                          <a:cubicBezTo>
                            <a:pt x="97" y="1922"/>
                            <a:pt x="76" y="1970"/>
                            <a:pt x="73" y="2023"/>
                          </a:cubicBezTo>
                          <a:cubicBezTo>
                            <a:pt x="70" y="2076"/>
                            <a:pt x="87" y="2141"/>
                            <a:pt x="103" y="2191"/>
                          </a:cubicBezTo>
                          <a:cubicBezTo>
                            <a:pt x="119" y="2241"/>
                            <a:pt x="140" y="2285"/>
                            <a:pt x="169" y="2323"/>
                          </a:cubicBezTo>
                          <a:cubicBezTo>
                            <a:pt x="198" y="2361"/>
                            <a:pt x="232" y="2401"/>
                            <a:pt x="277" y="2419"/>
                          </a:cubicBezTo>
                          <a:cubicBezTo>
                            <a:pt x="322" y="2437"/>
                            <a:pt x="395" y="2440"/>
                            <a:pt x="439" y="2431"/>
                          </a:cubicBezTo>
                          <a:cubicBezTo>
                            <a:pt x="483" y="2422"/>
                            <a:pt x="515" y="2399"/>
                            <a:pt x="541" y="2365"/>
                          </a:cubicBezTo>
                          <a:cubicBezTo>
                            <a:pt x="567" y="2331"/>
                            <a:pt x="583" y="2280"/>
                            <a:pt x="595" y="2227"/>
                          </a:cubicBezTo>
                          <a:cubicBezTo>
                            <a:pt x="607" y="2174"/>
                            <a:pt x="616" y="2117"/>
                            <a:pt x="613" y="2047"/>
                          </a:cubicBezTo>
                          <a:cubicBezTo>
                            <a:pt x="610" y="1977"/>
                            <a:pt x="589" y="1871"/>
                            <a:pt x="577" y="1807"/>
                          </a:cubicBezTo>
                          <a:cubicBezTo>
                            <a:pt x="565" y="1743"/>
                            <a:pt x="555" y="1709"/>
                            <a:pt x="541" y="1663"/>
                          </a:cubicBezTo>
                          <a:cubicBezTo>
                            <a:pt x="527" y="1617"/>
                            <a:pt x="502" y="1561"/>
                            <a:pt x="493" y="1531"/>
                          </a:cubicBezTo>
                          <a:cubicBezTo>
                            <a:pt x="484" y="1501"/>
                            <a:pt x="480" y="1495"/>
                            <a:pt x="487" y="1483"/>
                          </a:cubicBezTo>
                          <a:cubicBezTo>
                            <a:pt x="494" y="1471"/>
                            <a:pt x="519" y="1455"/>
                            <a:pt x="535" y="1459"/>
                          </a:cubicBezTo>
                          <a:cubicBezTo>
                            <a:pt x="551" y="1463"/>
                            <a:pt x="568" y="1478"/>
                            <a:pt x="583" y="1507"/>
                          </a:cubicBezTo>
                          <a:cubicBezTo>
                            <a:pt x="598" y="1536"/>
                            <a:pt x="610" y="1583"/>
                            <a:pt x="625" y="1633"/>
                          </a:cubicBezTo>
                          <a:cubicBezTo>
                            <a:pt x="640" y="1683"/>
                            <a:pt x="657" y="1757"/>
                            <a:pt x="673" y="1807"/>
                          </a:cubicBezTo>
                          <a:cubicBezTo>
                            <a:pt x="689" y="1857"/>
                            <a:pt x="697" y="1905"/>
                            <a:pt x="721" y="1933"/>
                          </a:cubicBezTo>
                          <a:cubicBezTo>
                            <a:pt x="745" y="1961"/>
                            <a:pt x="776" y="1970"/>
                            <a:pt x="817" y="1975"/>
                          </a:cubicBezTo>
                          <a:cubicBezTo>
                            <a:pt x="858" y="1980"/>
                            <a:pt x="926" y="1980"/>
                            <a:pt x="967" y="1963"/>
                          </a:cubicBezTo>
                          <a:cubicBezTo>
                            <a:pt x="1008" y="1946"/>
                            <a:pt x="1035" y="1919"/>
                            <a:pt x="1063" y="1873"/>
                          </a:cubicBezTo>
                          <a:cubicBezTo>
                            <a:pt x="1091" y="1827"/>
                            <a:pt x="1122" y="1761"/>
                            <a:pt x="1135" y="1687"/>
                          </a:cubicBezTo>
                          <a:cubicBezTo>
                            <a:pt x="1148" y="1613"/>
                            <a:pt x="1144" y="1498"/>
                            <a:pt x="1141" y="1429"/>
                          </a:cubicBezTo>
                          <a:cubicBezTo>
                            <a:pt x="1138" y="1360"/>
                            <a:pt x="1140" y="1325"/>
                            <a:pt x="1117" y="1273"/>
                          </a:cubicBezTo>
                          <a:cubicBezTo>
                            <a:pt x="1094" y="1221"/>
                            <a:pt x="1042" y="1153"/>
                            <a:pt x="1003" y="1117"/>
                          </a:cubicBezTo>
                          <a:cubicBezTo>
                            <a:pt x="964" y="1081"/>
                            <a:pt x="919" y="1064"/>
                            <a:pt x="883" y="1057"/>
                          </a:cubicBezTo>
                          <a:cubicBezTo>
                            <a:pt x="847" y="1050"/>
                            <a:pt x="821" y="1063"/>
                            <a:pt x="787" y="1075"/>
                          </a:cubicBezTo>
                          <a:cubicBezTo>
                            <a:pt x="753" y="1087"/>
                            <a:pt x="706" y="1117"/>
                            <a:pt x="679" y="1129"/>
                          </a:cubicBezTo>
                          <a:cubicBezTo>
                            <a:pt x="652" y="1141"/>
                            <a:pt x="642" y="1149"/>
                            <a:pt x="625" y="1147"/>
                          </a:cubicBezTo>
                          <a:cubicBezTo>
                            <a:pt x="608" y="1145"/>
                            <a:pt x="584" y="1130"/>
                            <a:pt x="577" y="1117"/>
                          </a:cubicBezTo>
                          <a:cubicBezTo>
                            <a:pt x="570" y="1104"/>
                            <a:pt x="576" y="1083"/>
                            <a:pt x="583" y="1069"/>
                          </a:cubicBezTo>
                          <a:cubicBezTo>
                            <a:pt x="590" y="1055"/>
                            <a:pt x="599" y="1043"/>
                            <a:pt x="619" y="1033"/>
                          </a:cubicBezTo>
                          <a:cubicBezTo>
                            <a:pt x="639" y="1023"/>
                            <a:pt x="671" y="1025"/>
                            <a:pt x="703" y="1009"/>
                          </a:cubicBezTo>
                          <a:cubicBezTo>
                            <a:pt x="735" y="993"/>
                            <a:pt x="780" y="965"/>
                            <a:pt x="811" y="937"/>
                          </a:cubicBezTo>
                          <a:cubicBezTo>
                            <a:pt x="842" y="909"/>
                            <a:pt x="866" y="895"/>
                            <a:pt x="889" y="841"/>
                          </a:cubicBezTo>
                          <a:cubicBezTo>
                            <a:pt x="912" y="787"/>
                            <a:pt x="939" y="696"/>
                            <a:pt x="949" y="613"/>
                          </a:cubicBezTo>
                          <a:cubicBezTo>
                            <a:pt x="959" y="530"/>
                            <a:pt x="960" y="416"/>
                            <a:pt x="949" y="343"/>
                          </a:cubicBezTo>
                          <a:cubicBezTo>
                            <a:pt x="938" y="270"/>
                            <a:pt x="914" y="215"/>
                            <a:pt x="883" y="175"/>
                          </a:cubicBezTo>
                          <a:cubicBezTo>
                            <a:pt x="852" y="135"/>
                            <a:pt x="807" y="115"/>
                            <a:pt x="763" y="103"/>
                          </a:cubicBezTo>
                          <a:cubicBezTo>
                            <a:pt x="719" y="91"/>
                            <a:pt x="665" y="90"/>
                            <a:pt x="619" y="103"/>
                          </a:cubicBezTo>
                          <a:cubicBezTo>
                            <a:pt x="573" y="116"/>
                            <a:pt x="525" y="139"/>
                            <a:pt x="487" y="181"/>
                          </a:cubicBezTo>
                          <a:cubicBezTo>
                            <a:pt x="449" y="223"/>
                            <a:pt x="412" y="301"/>
                            <a:pt x="391" y="355"/>
                          </a:cubicBezTo>
                          <a:cubicBezTo>
                            <a:pt x="370" y="409"/>
                            <a:pt x="359" y="437"/>
                            <a:pt x="361" y="505"/>
                          </a:cubicBezTo>
                          <a:cubicBezTo>
                            <a:pt x="363" y="573"/>
                            <a:pt x="399" y="691"/>
                            <a:pt x="403" y="763"/>
                          </a:cubicBezTo>
                          <a:cubicBezTo>
                            <a:pt x="407" y="835"/>
                            <a:pt x="395" y="906"/>
                            <a:pt x="385" y="937"/>
                          </a:cubicBezTo>
                          <a:cubicBezTo>
                            <a:pt x="375" y="968"/>
                            <a:pt x="356" y="957"/>
                            <a:pt x="343" y="949"/>
                          </a:cubicBezTo>
                          <a:cubicBezTo>
                            <a:pt x="330" y="941"/>
                            <a:pt x="316" y="933"/>
                            <a:pt x="307" y="889"/>
                          </a:cubicBezTo>
                          <a:cubicBezTo>
                            <a:pt x="298" y="845"/>
                            <a:pt x="294" y="755"/>
                            <a:pt x="289" y="685"/>
                          </a:cubicBezTo>
                          <a:cubicBezTo>
                            <a:pt x="284" y="615"/>
                            <a:pt x="273" y="523"/>
                            <a:pt x="277" y="469"/>
                          </a:cubicBezTo>
                          <a:cubicBezTo>
                            <a:pt x="281" y="415"/>
                            <a:pt x="297" y="398"/>
                            <a:pt x="307" y="367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58" name="Freeform 11">
                      <a:extLst>
                        <a:ext uri="{FF2B5EF4-FFF2-40B4-BE49-F238E27FC236}">
                          <a16:creationId xmlns:a16="http://schemas.microsoft.com/office/drawing/2014/main" id="{B79A55C0-1514-4C05-8C96-717325672A3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686" y="381"/>
                      <a:ext cx="865" cy="2065"/>
                    </a:xfrm>
                    <a:custGeom>
                      <a:avLst/>
                      <a:gdLst/>
                      <a:ahLst/>
                      <a:cxnLst>
                        <a:cxn ang="0">
                          <a:pos x="785" y="530"/>
                        </a:cxn>
                        <a:cxn ang="0">
                          <a:pos x="797" y="350"/>
                        </a:cxn>
                        <a:cxn ang="0">
                          <a:pos x="863" y="206"/>
                        </a:cxn>
                        <a:cxn ang="0">
                          <a:pos x="809" y="218"/>
                        </a:cxn>
                        <a:cxn ang="0">
                          <a:pos x="749" y="218"/>
                        </a:cxn>
                        <a:cxn ang="0">
                          <a:pos x="683" y="116"/>
                        </a:cxn>
                        <a:cxn ang="0">
                          <a:pos x="611" y="32"/>
                        </a:cxn>
                        <a:cxn ang="0">
                          <a:pos x="509" y="2"/>
                        </a:cxn>
                        <a:cxn ang="0">
                          <a:pos x="407" y="20"/>
                        </a:cxn>
                        <a:cxn ang="0">
                          <a:pos x="281" y="74"/>
                        </a:cxn>
                        <a:cxn ang="0">
                          <a:pos x="173" y="206"/>
                        </a:cxn>
                        <a:cxn ang="0">
                          <a:pos x="119" y="404"/>
                        </a:cxn>
                        <a:cxn ang="0">
                          <a:pos x="131" y="590"/>
                        </a:cxn>
                        <a:cxn ang="0">
                          <a:pos x="173" y="782"/>
                        </a:cxn>
                        <a:cxn ang="0">
                          <a:pos x="197" y="884"/>
                        </a:cxn>
                        <a:cxn ang="0">
                          <a:pos x="167" y="986"/>
                        </a:cxn>
                        <a:cxn ang="0">
                          <a:pos x="65" y="1124"/>
                        </a:cxn>
                        <a:cxn ang="0">
                          <a:pos x="17" y="1298"/>
                        </a:cxn>
                        <a:cxn ang="0">
                          <a:pos x="5" y="1550"/>
                        </a:cxn>
                        <a:cxn ang="0">
                          <a:pos x="47" y="1748"/>
                        </a:cxn>
                        <a:cxn ang="0">
                          <a:pos x="131" y="1898"/>
                        </a:cxn>
                        <a:cxn ang="0">
                          <a:pos x="299" y="1988"/>
                        </a:cxn>
                        <a:cxn ang="0">
                          <a:pos x="425" y="1982"/>
                        </a:cxn>
                        <a:cxn ang="0">
                          <a:pos x="467" y="1994"/>
                        </a:cxn>
                        <a:cxn ang="0">
                          <a:pos x="497" y="2066"/>
                        </a:cxn>
                        <a:cxn ang="0">
                          <a:pos x="497" y="1964"/>
                        </a:cxn>
                        <a:cxn ang="0">
                          <a:pos x="557" y="1778"/>
                        </a:cxn>
                        <a:cxn ang="0">
                          <a:pos x="617" y="1658"/>
                        </a:cxn>
                        <a:cxn ang="0">
                          <a:pos x="581" y="1700"/>
                        </a:cxn>
                        <a:cxn ang="0">
                          <a:pos x="515" y="1820"/>
                        </a:cxn>
                        <a:cxn ang="0">
                          <a:pos x="407" y="1904"/>
                        </a:cxn>
                        <a:cxn ang="0">
                          <a:pos x="269" y="1898"/>
                        </a:cxn>
                        <a:cxn ang="0">
                          <a:pos x="179" y="1814"/>
                        </a:cxn>
                        <a:cxn ang="0">
                          <a:pos x="113" y="1640"/>
                        </a:cxn>
                        <a:cxn ang="0">
                          <a:pos x="107" y="1394"/>
                        </a:cxn>
                        <a:cxn ang="0">
                          <a:pos x="137" y="1190"/>
                        </a:cxn>
                        <a:cxn ang="0">
                          <a:pos x="203" y="1070"/>
                        </a:cxn>
                        <a:cxn ang="0">
                          <a:pos x="323" y="1022"/>
                        </a:cxn>
                        <a:cxn ang="0">
                          <a:pos x="509" y="1076"/>
                        </a:cxn>
                        <a:cxn ang="0">
                          <a:pos x="611" y="1124"/>
                        </a:cxn>
                        <a:cxn ang="0">
                          <a:pos x="665" y="1100"/>
                        </a:cxn>
                        <a:cxn ang="0">
                          <a:pos x="659" y="1046"/>
                        </a:cxn>
                        <a:cxn ang="0">
                          <a:pos x="611" y="1004"/>
                        </a:cxn>
                        <a:cxn ang="0">
                          <a:pos x="497" y="980"/>
                        </a:cxn>
                        <a:cxn ang="0">
                          <a:pos x="323" y="896"/>
                        </a:cxn>
                        <a:cxn ang="0">
                          <a:pos x="233" y="680"/>
                        </a:cxn>
                        <a:cxn ang="0">
                          <a:pos x="209" y="416"/>
                        </a:cxn>
                        <a:cxn ang="0">
                          <a:pos x="317" y="170"/>
                        </a:cxn>
                        <a:cxn ang="0">
                          <a:pos x="485" y="110"/>
                        </a:cxn>
                        <a:cxn ang="0">
                          <a:pos x="617" y="164"/>
                        </a:cxn>
                        <a:cxn ang="0">
                          <a:pos x="707" y="290"/>
                        </a:cxn>
                        <a:cxn ang="0">
                          <a:pos x="737" y="428"/>
                        </a:cxn>
                        <a:cxn ang="0">
                          <a:pos x="773" y="602"/>
                        </a:cxn>
                        <a:cxn ang="0">
                          <a:pos x="809" y="584"/>
                        </a:cxn>
                        <a:cxn ang="0">
                          <a:pos x="785" y="530"/>
                        </a:cxn>
                      </a:cxnLst>
                      <a:rect l="0" t="0" r="r" b="b"/>
                      <a:pathLst>
                        <a:path w="865" h="2071">
                          <a:moveTo>
                            <a:pt x="785" y="530"/>
                          </a:moveTo>
                          <a:cubicBezTo>
                            <a:pt x="783" y="491"/>
                            <a:pt x="784" y="404"/>
                            <a:pt x="797" y="350"/>
                          </a:cubicBezTo>
                          <a:cubicBezTo>
                            <a:pt x="810" y="296"/>
                            <a:pt x="861" y="228"/>
                            <a:pt x="863" y="206"/>
                          </a:cubicBezTo>
                          <a:cubicBezTo>
                            <a:pt x="865" y="184"/>
                            <a:pt x="828" y="216"/>
                            <a:pt x="809" y="218"/>
                          </a:cubicBezTo>
                          <a:cubicBezTo>
                            <a:pt x="790" y="220"/>
                            <a:pt x="770" y="235"/>
                            <a:pt x="749" y="218"/>
                          </a:cubicBezTo>
                          <a:cubicBezTo>
                            <a:pt x="728" y="201"/>
                            <a:pt x="706" y="147"/>
                            <a:pt x="683" y="116"/>
                          </a:cubicBezTo>
                          <a:cubicBezTo>
                            <a:pt x="660" y="85"/>
                            <a:pt x="640" y="51"/>
                            <a:pt x="611" y="32"/>
                          </a:cubicBezTo>
                          <a:cubicBezTo>
                            <a:pt x="582" y="13"/>
                            <a:pt x="543" y="4"/>
                            <a:pt x="509" y="2"/>
                          </a:cubicBezTo>
                          <a:cubicBezTo>
                            <a:pt x="475" y="0"/>
                            <a:pt x="445" y="8"/>
                            <a:pt x="407" y="20"/>
                          </a:cubicBezTo>
                          <a:cubicBezTo>
                            <a:pt x="369" y="32"/>
                            <a:pt x="320" y="43"/>
                            <a:pt x="281" y="74"/>
                          </a:cubicBezTo>
                          <a:cubicBezTo>
                            <a:pt x="242" y="105"/>
                            <a:pt x="200" y="151"/>
                            <a:pt x="173" y="206"/>
                          </a:cubicBezTo>
                          <a:cubicBezTo>
                            <a:pt x="146" y="261"/>
                            <a:pt x="126" y="340"/>
                            <a:pt x="119" y="404"/>
                          </a:cubicBezTo>
                          <a:cubicBezTo>
                            <a:pt x="112" y="468"/>
                            <a:pt x="122" y="527"/>
                            <a:pt x="131" y="590"/>
                          </a:cubicBezTo>
                          <a:cubicBezTo>
                            <a:pt x="140" y="653"/>
                            <a:pt x="162" y="733"/>
                            <a:pt x="173" y="782"/>
                          </a:cubicBezTo>
                          <a:cubicBezTo>
                            <a:pt x="184" y="831"/>
                            <a:pt x="198" y="850"/>
                            <a:pt x="197" y="884"/>
                          </a:cubicBezTo>
                          <a:cubicBezTo>
                            <a:pt x="196" y="918"/>
                            <a:pt x="189" y="946"/>
                            <a:pt x="167" y="986"/>
                          </a:cubicBezTo>
                          <a:cubicBezTo>
                            <a:pt x="145" y="1026"/>
                            <a:pt x="90" y="1072"/>
                            <a:pt x="65" y="1124"/>
                          </a:cubicBezTo>
                          <a:cubicBezTo>
                            <a:pt x="40" y="1176"/>
                            <a:pt x="27" y="1227"/>
                            <a:pt x="17" y="1298"/>
                          </a:cubicBezTo>
                          <a:cubicBezTo>
                            <a:pt x="7" y="1369"/>
                            <a:pt x="0" y="1475"/>
                            <a:pt x="5" y="1550"/>
                          </a:cubicBezTo>
                          <a:cubicBezTo>
                            <a:pt x="10" y="1625"/>
                            <a:pt x="26" y="1690"/>
                            <a:pt x="47" y="1748"/>
                          </a:cubicBezTo>
                          <a:cubicBezTo>
                            <a:pt x="68" y="1806"/>
                            <a:pt x="89" y="1858"/>
                            <a:pt x="131" y="1898"/>
                          </a:cubicBezTo>
                          <a:cubicBezTo>
                            <a:pt x="173" y="1938"/>
                            <a:pt x="250" y="1974"/>
                            <a:pt x="299" y="1988"/>
                          </a:cubicBezTo>
                          <a:cubicBezTo>
                            <a:pt x="348" y="2002"/>
                            <a:pt x="397" y="1981"/>
                            <a:pt x="425" y="1982"/>
                          </a:cubicBezTo>
                          <a:cubicBezTo>
                            <a:pt x="453" y="1983"/>
                            <a:pt x="455" y="1980"/>
                            <a:pt x="467" y="1994"/>
                          </a:cubicBezTo>
                          <a:cubicBezTo>
                            <a:pt x="479" y="2008"/>
                            <a:pt x="492" y="2071"/>
                            <a:pt x="497" y="2066"/>
                          </a:cubicBezTo>
                          <a:cubicBezTo>
                            <a:pt x="502" y="2061"/>
                            <a:pt x="487" y="2012"/>
                            <a:pt x="497" y="1964"/>
                          </a:cubicBezTo>
                          <a:cubicBezTo>
                            <a:pt x="507" y="1916"/>
                            <a:pt x="537" y="1829"/>
                            <a:pt x="557" y="1778"/>
                          </a:cubicBezTo>
                          <a:cubicBezTo>
                            <a:pt x="577" y="1727"/>
                            <a:pt x="613" y="1671"/>
                            <a:pt x="617" y="1658"/>
                          </a:cubicBezTo>
                          <a:cubicBezTo>
                            <a:pt x="621" y="1645"/>
                            <a:pt x="598" y="1673"/>
                            <a:pt x="581" y="1700"/>
                          </a:cubicBezTo>
                          <a:cubicBezTo>
                            <a:pt x="564" y="1727"/>
                            <a:pt x="544" y="1786"/>
                            <a:pt x="515" y="1820"/>
                          </a:cubicBezTo>
                          <a:cubicBezTo>
                            <a:pt x="486" y="1854"/>
                            <a:pt x="448" y="1891"/>
                            <a:pt x="407" y="1904"/>
                          </a:cubicBezTo>
                          <a:cubicBezTo>
                            <a:pt x="366" y="1917"/>
                            <a:pt x="307" y="1913"/>
                            <a:pt x="269" y="1898"/>
                          </a:cubicBezTo>
                          <a:cubicBezTo>
                            <a:pt x="231" y="1883"/>
                            <a:pt x="205" y="1857"/>
                            <a:pt x="179" y="1814"/>
                          </a:cubicBezTo>
                          <a:cubicBezTo>
                            <a:pt x="153" y="1771"/>
                            <a:pt x="125" y="1710"/>
                            <a:pt x="113" y="1640"/>
                          </a:cubicBezTo>
                          <a:cubicBezTo>
                            <a:pt x="101" y="1570"/>
                            <a:pt x="103" y="1469"/>
                            <a:pt x="107" y="1394"/>
                          </a:cubicBezTo>
                          <a:cubicBezTo>
                            <a:pt x="111" y="1319"/>
                            <a:pt x="121" y="1244"/>
                            <a:pt x="137" y="1190"/>
                          </a:cubicBezTo>
                          <a:cubicBezTo>
                            <a:pt x="153" y="1136"/>
                            <a:pt x="172" y="1098"/>
                            <a:pt x="203" y="1070"/>
                          </a:cubicBezTo>
                          <a:cubicBezTo>
                            <a:pt x="234" y="1042"/>
                            <a:pt x="272" y="1021"/>
                            <a:pt x="323" y="1022"/>
                          </a:cubicBezTo>
                          <a:cubicBezTo>
                            <a:pt x="374" y="1023"/>
                            <a:pt x="461" y="1059"/>
                            <a:pt x="509" y="1076"/>
                          </a:cubicBezTo>
                          <a:cubicBezTo>
                            <a:pt x="557" y="1093"/>
                            <a:pt x="585" y="1120"/>
                            <a:pt x="611" y="1124"/>
                          </a:cubicBezTo>
                          <a:cubicBezTo>
                            <a:pt x="637" y="1128"/>
                            <a:pt x="657" y="1113"/>
                            <a:pt x="665" y="1100"/>
                          </a:cubicBezTo>
                          <a:cubicBezTo>
                            <a:pt x="673" y="1087"/>
                            <a:pt x="668" y="1062"/>
                            <a:pt x="659" y="1046"/>
                          </a:cubicBezTo>
                          <a:cubicBezTo>
                            <a:pt x="650" y="1030"/>
                            <a:pt x="638" y="1015"/>
                            <a:pt x="611" y="1004"/>
                          </a:cubicBezTo>
                          <a:cubicBezTo>
                            <a:pt x="584" y="993"/>
                            <a:pt x="545" y="998"/>
                            <a:pt x="497" y="980"/>
                          </a:cubicBezTo>
                          <a:cubicBezTo>
                            <a:pt x="449" y="962"/>
                            <a:pt x="367" y="946"/>
                            <a:pt x="323" y="896"/>
                          </a:cubicBezTo>
                          <a:cubicBezTo>
                            <a:pt x="279" y="846"/>
                            <a:pt x="252" y="760"/>
                            <a:pt x="233" y="680"/>
                          </a:cubicBezTo>
                          <a:cubicBezTo>
                            <a:pt x="214" y="600"/>
                            <a:pt x="195" y="501"/>
                            <a:pt x="209" y="416"/>
                          </a:cubicBezTo>
                          <a:cubicBezTo>
                            <a:pt x="223" y="331"/>
                            <a:pt x="271" y="221"/>
                            <a:pt x="317" y="170"/>
                          </a:cubicBezTo>
                          <a:cubicBezTo>
                            <a:pt x="363" y="119"/>
                            <a:pt x="435" y="111"/>
                            <a:pt x="485" y="110"/>
                          </a:cubicBezTo>
                          <a:cubicBezTo>
                            <a:pt x="535" y="109"/>
                            <a:pt x="580" y="134"/>
                            <a:pt x="617" y="164"/>
                          </a:cubicBezTo>
                          <a:cubicBezTo>
                            <a:pt x="654" y="194"/>
                            <a:pt x="687" y="246"/>
                            <a:pt x="707" y="290"/>
                          </a:cubicBezTo>
                          <a:cubicBezTo>
                            <a:pt x="727" y="334"/>
                            <a:pt x="726" y="376"/>
                            <a:pt x="737" y="428"/>
                          </a:cubicBezTo>
                          <a:cubicBezTo>
                            <a:pt x="748" y="480"/>
                            <a:pt x="761" y="576"/>
                            <a:pt x="773" y="602"/>
                          </a:cubicBezTo>
                          <a:cubicBezTo>
                            <a:pt x="785" y="628"/>
                            <a:pt x="807" y="597"/>
                            <a:pt x="809" y="584"/>
                          </a:cubicBezTo>
                          <a:cubicBezTo>
                            <a:pt x="811" y="571"/>
                            <a:pt x="787" y="569"/>
                            <a:pt x="785" y="530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51" name="Oval 12">
                    <a:extLst>
                      <a:ext uri="{FF2B5EF4-FFF2-40B4-BE49-F238E27FC236}">
                        <a16:creationId xmlns:a16="http://schemas.microsoft.com/office/drawing/2014/main" id="{A1A0A6BC-21A1-40DF-805F-F907D66E74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96" y="1428"/>
                    <a:ext cx="175" cy="247"/>
                  </a:xfrm>
                  <a:prstGeom prst="ellipse">
                    <a:avLst/>
                  </a:prstGeom>
                  <a:solidFill>
                    <a:srgbClr val="E7D6B7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  <p:sp>
                <p:nvSpPr>
                  <p:cNvPr id="52" name="Freeform 13">
                    <a:extLst>
                      <a:ext uri="{FF2B5EF4-FFF2-40B4-BE49-F238E27FC236}">
                        <a16:creationId xmlns:a16="http://schemas.microsoft.com/office/drawing/2014/main" id="{80709636-3A4A-4CBB-AEEC-295E5E87A0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9" y="745"/>
                    <a:ext cx="262" cy="524"/>
                  </a:xfrm>
                  <a:custGeom>
                    <a:avLst/>
                    <a:gdLst/>
                    <a:ahLst/>
                    <a:cxnLst>
                      <a:cxn ang="0">
                        <a:pos x="3" y="483"/>
                      </a:cxn>
                      <a:cxn ang="0">
                        <a:pos x="27" y="273"/>
                      </a:cxn>
                      <a:cxn ang="0">
                        <a:pos x="111" y="45"/>
                      </a:cxn>
                      <a:cxn ang="0">
                        <a:pos x="183" y="3"/>
                      </a:cxn>
                      <a:cxn ang="0">
                        <a:pos x="237" y="39"/>
                      </a:cxn>
                      <a:cxn ang="0">
                        <a:pos x="261" y="129"/>
                      </a:cxn>
                      <a:cxn ang="0">
                        <a:pos x="207" y="273"/>
                      </a:cxn>
                      <a:cxn ang="0">
                        <a:pos x="105" y="477"/>
                      </a:cxn>
                      <a:cxn ang="0">
                        <a:pos x="45" y="501"/>
                      </a:cxn>
                      <a:cxn ang="0">
                        <a:pos x="3" y="483"/>
                      </a:cxn>
                    </a:cxnLst>
                    <a:rect l="0" t="0" r="r" b="b"/>
                    <a:pathLst>
                      <a:path w="266" h="521">
                        <a:moveTo>
                          <a:pt x="3" y="483"/>
                        </a:moveTo>
                        <a:cubicBezTo>
                          <a:pt x="0" y="445"/>
                          <a:pt x="9" y="346"/>
                          <a:pt x="27" y="273"/>
                        </a:cubicBezTo>
                        <a:cubicBezTo>
                          <a:pt x="45" y="200"/>
                          <a:pt x="85" y="90"/>
                          <a:pt x="111" y="45"/>
                        </a:cubicBezTo>
                        <a:cubicBezTo>
                          <a:pt x="137" y="0"/>
                          <a:pt x="162" y="4"/>
                          <a:pt x="183" y="3"/>
                        </a:cubicBezTo>
                        <a:cubicBezTo>
                          <a:pt x="204" y="2"/>
                          <a:pt x="224" y="18"/>
                          <a:pt x="237" y="39"/>
                        </a:cubicBezTo>
                        <a:cubicBezTo>
                          <a:pt x="250" y="60"/>
                          <a:pt x="266" y="90"/>
                          <a:pt x="261" y="129"/>
                        </a:cubicBezTo>
                        <a:cubicBezTo>
                          <a:pt x="256" y="168"/>
                          <a:pt x="233" y="215"/>
                          <a:pt x="207" y="273"/>
                        </a:cubicBezTo>
                        <a:cubicBezTo>
                          <a:pt x="181" y="331"/>
                          <a:pt x="132" y="439"/>
                          <a:pt x="105" y="477"/>
                        </a:cubicBezTo>
                        <a:cubicBezTo>
                          <a:pt x="78" y="515"/>
                          <a:pt x="61" y="501"/>
                          <a:pt x="45" y="501"/>
                        </a:cubicBezTo>
                        <a:cubicBezTo>
                          <a:pt x="29" y="501"/>
                          <a:pt x="6" y="521"/>
                          <a:pt x="3" y="483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  <p:sp>
                <p:nvSpPr>
                  <p:cNvPr id="53" name="Freeform 14">
                    <a:extLst>
                      <a:ext uri="{FF2B5EF4-FFF2-40B4-BE49-F238E27FC236}">
                        <a16:creationId xmlns:a16="http://schemas.microsoft.com/office/drawing/2014/main" id="{64F488A6-AC72-4289-853E-502C3D8768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7" y="1588"/>
                    <a:ext cx="398" cy="349"/>
                  </a:xfrm>
                  <a:custGeom>
                    <a:avLst/>
                    <a:gdLst/>
                    <a:ahLst/>
                    <a:cxnLst>
                      <a:cxn ang="0">
                        <a:pos x="100" y="201"/>
                      </a:cxn>
                      <a:cxn ang="0">
                        <a:pos x="16" y="87"/>
                      </a:cxn>
                      <a:cxn ang="0">
                        <a:pos x="4" y="45"/>
                      </a:cxn>
                      <a:cxn ang="0">
                        <a:pos x="28" y="3"/>
                      </a:cxn>
                      <a:cxn ang="0">
                        <a:pos x="130" y="27"/>
                      </a:cxn>
                      <a:cxn ang="0">
                        <a:pos x="250" y="75"/>
                      </a:cxn>
                      <a:cxn ang="0">
                        <a:pos x="364" y="159"/>
                      </a:cxn>
                      <a:cxn ang="0">
                        <a:pos x="388" y="273"/>
                      </a:cxn>
                      <a:cxn ang="0">
                        <a:pos x="340" y="333"/>
                      </a:cxn>
                      <a:cxn ang="0">
                        <a:pos x="244" y="315"/>
                      </a:cxn>
                      <a:cxn ang="0">
                        <a:pos x="100" y="201"/>
                      </a:cxn>
                    </a:cxnLst>
                    <a:rect l="0" t="0" r="r" b="b"/>
                    <a:pathLst>
                      <a:path w="392" h="340">
                        <a:moveTo>
                          <a:pt x="100" y="201"/>
                        </a:moveTo>
                        <a:cubicBezTo>
                          <a:pt x="62" y="163"/>
                          <a:pt x="32" y="113"/>
                          <a:pt x="16" y="87"/>
                        </a:cubicBezTo>
                        <a:cubicBezTo>
                          <a:pt x="0" y="61"/>
                          <a:pt x="2" y="59"/>
                          <a:pt x="4" y="45"/>
                        </a:cubicBezTo>
                        <a:cubicBezTo>
                          <a:pt x="6" y="31"/>
                          <a:pt x="7" y="6"/>
                          <a:pt x="28" y="3"/>
                        </a:cubicBezTo>
                        <a:cubicBezTo>
                          <a:pt x="49" y="0"/>
                          <a:pt x="93" y="15"/>
                          <a:pt x="130" y="27"/>
                        </a:cubicBezTo>
                        <a:cubicBezTo>
                          <a:pt x="167" y="39"/>
                          <a:pt x="211" y="53"/>
                          <a:pt x="250" y="75"/>
                        </a:cubicBezTo>
                        <a:cubicBezTo>
                          <a:pt x="289" y="97"/>
                          <a:pt x="341" y="126"/>
                          <a:pt x="364" y="159"/>
                        </a:cubicBezTo>
                        <a:cubicBezTo>
                          <a:pt x="387" y="192"/>
                          <a:pt x="392" y="244"/>
                          <a:pt x="388" y="273"/>
                        </a:cubicBezTo>
                        <a:cubicBezTo>
                          <a:pt x="384" y="302"/>
                          <a:pt x="364" y="326"/>
                          <a:pt x="340" y="333"/>
                        </a:cubicBezTo>
                        <a:cubicBezTo>
                          <a:pt x="316" y="340"/>
                          <a:pt x="282" y="336"/>
                          <a:pt x="244" y="315"/>
                        </a:cubicBezTo>
                        <a:cubicBezTo>
                          <a:pt x="206" y="294"/>
                          <a:pt x="138" y="239"/>
                          <a:pt x="100" y="20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  <p:sp>
                <p:nvSpPr>
                  <p:cNvPr id="54" name="Freeform 15">
                    <a:extLst>
                      <a:ext uri="{FF2B5EF4-FFF2-40B4-BE49-F238E27FC236}">
                        <a16:creationId xmlns:a16="http://schemas.microsoft.com/office/drawing/2014/main" id="{B52F7CE8-34B1-40F2-B88B-FCAFBA8270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4" y="1923"/>
                    <a:ext cx="146" cy="567"/>
                  </a:xfrm>
                  <a:custGeom>
                    <a:avLst/>
                    <a:gdLst/>
                    <a:ahLst/>
                    <a:cxnLst>
                      <a:cxn ang="0">
                        <a:pos x="18" y="165"/>
                      </a:cxn>
                      <a:cxn ang="0">
                        <a:pos x="42" y="39"/>
                      </a:cxn>
                      <a:cxn ang="0">
                        <a:pos x="66" y="3"/>
                      </a:cxn>
                      <a:cxn ang="0">
                        <a:pos x="108" y="27"/>
                      </a:cxn>
                      <a:cxn ang="0">
                        <a:pos x="138" y="165"/>
                      </a:cxn>
                      <a:cxn ang="0">
                        <a:pos x="144" y="423"/>
                      </a:cxn>
                      <a:cxn ang="0">
                        <a:pos x="96" y="543"/>
                      </a:cxn>
                      <a:cxn ang="0">
                        <a:pos x="24" y="513"/>
                      </a:cxn>
                      <a:cxn ang="0">
                        <a:pos x="0" y="315"/>
                      </a:cxn>
                      <a:cxn ang="0">
                        <a:pos x="18" y="165"/>
                      </a:cxn>
                    </a:cxnLst>
                    <a:rect l="0" t="0" r="r" b="b"/>
                    <a:pathLst>
                      <a:path w="151" h="558">
                        <a:moveTo>
                          <a:pt x="18" y="165"/>
                        </a:moveTo>
                        <a:cubicBezTo>
                          <a:pt x="25" y="119"/>
                          <a:pt x="34" y="66"/>
                          <a:pt x="42" y="39"/>
                        </a:cubicBezTo>
                        <a:cubicBezTo>
                          <a:pt x="50" y="12"/>
                          <a:pt x="55" y="5"/>
                          <a:pt x="66" y="3"/>
                        </a:cubicBezTo>
                        <a:cubicBezTo>
                          <a:pt x="77" y="1"/>
                          <a:pt x="96" y="0"/>
                          <a:pt x="108" y="27"/>
                        </a:cubicBezTo>
                        <a:cubicBezTo>
                          <a:pt x="120" y="54"/>
                          <a:pt x="132" y="99"/>
                          <a:pt x="138" y="165"/>
                        </a:cubicBezTo>
                        <a:cubicBezTo>
                          <a:pt x="144" y="231"/>
                          <a:pt x="151" y="360"/>
                          <a:pt x="144" y="423"/>
                        </a:cubicBezTo>
                        <a:cubicBezTo>
                          <a:pt x="137" y="486"/>
                          <a:pt x="116" y="528"/>
                          <a:pt x="96" y="543"/>
                        </a:cubicBezTo>
                        <a:cubicBezTo>
                          <a:pt x="76" y="558"/>
                          <a:pt x="40" y="551"/>
                          <a:pt x="24" y="513"/>
                        </a:cubicBezTo>
                        <a:cubicBezTo>
                          <a:pt x="8" y="475"/>
                          <a:pt x="0" y="372"/>
                          <a:pt x="0" y="315"/>
                        </a:cubicBezTo>
                        <a:cubicBezTo>
                          <a:pt x="0" y="258"/>
                          <a:pt x="11" y="211"/>
                          <a:pt x="18" y="165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  <p:sp>
                <p:nvSpPr>
                  <p:cNvPr id="55" name="Freeform 16">
                    <a:extLst>
                      <a:ext uri="{FF2B5EF4-FFF2-40B4-BE49-F238E27FC236}">
                        <a16:creationId xmlns:a16="http://schemas.microsoft.com/office/drawing/2014/main" id="{D16698D3-B6DE-4DA7-B185-2C6E0709CB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10" y="1588"/>
                    <a:ext cx="389" cy="247"/>
                  </a:xfrm>
                  <a:custGeom>
                    <a:avLst/>
                    <a:gdLst/>
                    <a:ahLst/>
                    <a:cxnLst>
                      <a:cxn ang="0">
                        <a:pos x="175" y="61"/>
                      </a:cxn>
                      <a:cxn ang="0">
                        <a:pos x="307" y="19"/>
                      </a:cxn>
                      <a:cxn ang="0">
                        <a:pos x="367" y="7"/>
                      </a:cxn>
                      <a:cxn ang="0">
                        <a:pos x="385" y="61"/>
                      </a:cxn>
                      <a:cxn ang="0">
                        <a:pos x="325" y="133"/>
                      </a:cxn>
                      <a:cxn ang="0">
                        <a:pos x="193" y="223"/>
                      </a:cxn>
                      <a:cxn ang="0">
                        <a:pos x="37" y="247"/>
                      </a:cxn>
                      <a:cxn ang="0">
                        <a:pos x="1" y="187"/>
                      </a:cxn>
                      <a:cxn ang="0">
                        <a:pos x="43" y="115"/>
                      </a:cxn>
                      <a:cxn ang="0">
                        <a:pos x="175" y="61"/>
                      </a:cxn>
                    </a:cxnLst>
                    <a:rect l="0" t="0" r="r" b="b"/>
                    <a:pathLst>
                      <a:path w="392" h="253">
                        <a:moveTo>
                          <a:pt x="175" y="61"/>
                        </a:moveTo>
                        <a:cubicBezTo>
                          <a:pt x="219" y="45"/>
                          <a:pt x="275" y="28"/>
                          <a:pt x="307" y="19"/>
                        </a:cubicBezTo>
                        <a:cubicBezTo>
                          <a:pt x="339" y="10"/>
                          <a:pt x="354" y="0"/>
                          <a:pt x="367" y="7"/>
                        </a:cubicBezTo>
                        <a:cubicBezTo>
                          <a:pt x="380" y="14"/>
                          <a:pt x="392" y="40"/>
                          <a:pt x="385" y="61"/>
                        </a:cubicBezTo>
                        <a:cubicBezTo>
                          <a:pt x="378" y="82"/>
                          <a:pt x="357" y="106"/>
                          <a:pt x="325" y="133"/>
                        </a:cubicBezTo>
                        <a:cubicBezTo>
                          <a:pt x="293" y="160"/>
                          <a:pt x="241" y="204"/>
                          <a:pt x="193" y="223"/>
                        </a:cubicBezTo>
                        <a:cubicBezTo>
                          <a:pt x="145" y="242"/>
                          <a:pt x="69" y="253"/>
                          <a:pt x="37" y="247"/>
                        </a:cubicBezTo>
                        <a:cubicBezTo>
                          <a:pt x="5" y="241"/>
                          <a:pt x="0" y="209"/>
                          <a:pt x="1" y="187"/>
                        </a:cubicBezTo>
                        <a:cubicBezTo>
                          <a:pt x="2" y="165"/>
                          <a:pt x="15" y="136"/>
                          <a:pt x="43" y="115"/>
                        </a:cubicBezTo>
                        <a:cubicBezTo>
                          <a:pt x="71" y="94"/>
                          <a:pt x="131" y="77"/>
                          <a:pt x="175" y="6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  <p:sp>
                <p:nvSpPr>
                  <p:cNvPr id="56" name="Freeform 17">
                    <a:extLst>
                      <a:ext uri="{FF2B5EF4-FFF2-40B4-BE49-F238E27FC236}">
                        <a16:creationId xmlns:a16="http://schemas.microsoft.com/office/drawing/2014/main" id="{F6A0DEE9-3835-4EAB-9AB2-6047F4830F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94" y="934"/>
                    <a:ext cx="233" cy="378"/>
                  </a:xfrm>
                  <a:custGeom>
                    <a:avLst/>
                    <a:gdLst/>
                    <a:ahLst/>
                    <a:cxnLst>
                      <a:cxn ang="0">
                        <a:pos x="78" y="270"/>
                      </a:cxn>
                      <a:cxn ang="0">
                        <a:pos x="24" y="192"/>
                      </a:cxn>
                      <a:cxn ang="0">
                        <a:pos x="0" y="96"/>
                      </a:cxn>
                      <a:cxn ang="0">
                        <a:pos x="24" y="12"/>
                      </a:cxn>
                      <a:cxn ang="0">
                        <a:pos x="120" y="24"/>
                      </a:cxn>
                      <a:cxn ang="0">
                        <a:pos x="180" y="132"/>
                      </a:cxn>
                      <a:cxn ang="0">
                        <a:pos x="234" y="306"/>
                      </a:cxn>
                      <a:cxn ang="0">
                        <a:pos x="204" y="378"/>
                      </a:cxn>
                      <a:cxn ang="0">
                        <a:pos x="168" y="354"/>
                      </a:cxn>
                      <a:cxn ang="0">
                        <a:pos x="78" y="270"/>
                      </a:cxn>
                    </a:cxnLst>
                    <a:rect l="0" t="0" r="r" b="b"/>
                    <a:pathLst>
                      <a:path w="238" h="386">
                        <a:moveTo>
                          <a:pt x="78" y="270"/>
                        </a:moveTo>
                        <a:cubicBezTo>
                          <a:pt x="54" y="243"/>
                          <a:pt x="37" y="221"/>
                          <a:pt x="24" y="192"/>
                        </a:cubicBezTo>
                        <a:cubicBezTo>
                          <a:pt x="11" y="163"/>
                          <a:pt x="0" y="126"/>
                          <a:pt x="0" y="96"/>
                        </a:cubicBezTo>
                        <a:cubicBezTo>
                          <a:pt x="0" y="66"/>
                          <a:pt x="4" y="24"/>
                          <a:pt x="24" y="12"/>
                        </a:cubicBezTo>
                        <a:cubicBezTo>
                          <a:pt x="44" y="0"/>
                          <a:pt x="94" y="4"/>
                          <a:pt x="120" y="24"/>
                        </a:cubicBezTo>
                        <a:cubicBezTo>
                          <a:pt x="146" y="44"/>
                          <a:pt x="161" y="85"/>
                          <a:pt x="180" y="132"/>
                        </a:cubicBezTo>
                        <a:cubicBezTo>
                          <a:pt x="199" y="179"/>
                          <a:pt x="230" y="265"/>
                          <a:pt x="234" y="306"/>
                        </a:cubicBezTo>
                        <a:cubicBezTo>
                          <a:pt x="238" y="347"/>
                          <a:pt x="215" y="370"/>
                          <a:pt x="204" y="378"/>
                        </a:cubicBezTo>
                        <a:cubicBezTo>
                          <a:pt x="193" y="386"/>
                          <a:pt x="190" y="372"/>
                          <a:pt x="168" y="354"/>
                        </a:cubicBezTo>
                        <a:cubicBezTo>
                          <a:pt x="146" y="336"/>
                          <a:pt x="102" y="297"/>
                          <a:pt x="78" y="270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</p:grpSp>
            <p:pic>
              <p:nvPicPr>
                <p:cNvPr id="42" name="Picture 18">
                  <a:extLst>
                    <a:ext uri="{FF2B5EF4-FFF2-40B4-BE49-F238E27FC236}">
                      <a16:creationId xmlns:a16="http://schemas.microsoft.com/office/drawing/2014/main" id="{8BFA4438-627B-4DE9-9143-DED2A98BAFA5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14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3" name="Picture 19">
                  <a:extLst>
                    <a:ext uri="{FF2B5EF4-FFF2-40B4-BE49-F238E27FC236}">
                      <a16:creationId xmlns:a16="http://schemas.microsoft.com/office/drawing/2014/main" id="{DD4CB13C-3679-4F75-9288-94CF56F36E41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4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4" name="Picture 20">
                  <a:extLst>
                    <a:ext uri="{FF2B5EF4-FFF2-40B4-BE49-F238E27FC236}">
                      <a16:creationId xmlns:a16="http://schemas.microsoft.com/office/drawing/2014/main" id="{B554ED26-C8CE-4004-95A7-333F00D31871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24" y="33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5" name="Picture 21">
                  <a:extLst>
                    <a:ext uri="{FF2B5EF4-FFF2-40B4-BE49-F238E27FC236}">
                      <a16:creationId xmlns:a16="http://schemas.microsoft.com/office/drawing/2014/main" id="{215154B4-143B-404B-8F3F-77B3E384DD73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76" y="57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6" name="Picture 22">
                  <a:extLst>
                    <a:ext uri="{FF2B5EF4-FFF2-40B4-BE49-F238E27FC236}">
                      <a16:creationId xmlns:a16="http://schemas.microsoft.com/office/drawing/2014/main" id="{5E5C6C03-CF36-4A9A-B6D2-C8D0CB0E02A0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52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7" name="Picture 23">
                  <a:extLst>
                    <a:ext uri="{FF2B5EF4-FFF2-40B4-BE49-F238E27FC236}">
                      <a16:creationId xmlns:a16="http://schemas.microsoft.com/office/drawing/2014/main" id="{A1096598-E664-4E3F-AA8C-B8DAA71ED8D9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72" y="76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8" name="Picture 24">
                  <a:extLst>
                    <a:ext uri="{FF2B5EF4-FFF2-40B4-BE49-F238E27FC236}">
                      <a16:creationId xmlns:a16="http://schemas.microsoft.com/office/drawing/2014/main" id="{EAEAE610-CFA2-4A00-8E33-3892AC315E26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0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9" name="Picture 25">
                  <a:extLst>
                    <a:ext uri="{FF2B5EF4-FFF2-40B4-BE49-F238E27FC236}">
                      <a16:creationId xmlns:a16="http://schemas.microsoft.com/office/drawing/2014/main" id="{D1B60659-EC4A-4D8D-B81B-A9D069E104A1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24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1" name="Group 26">
                <a:extLst>
                  <a:ext uri="{FF2B5EF4-FFF2-40B4-BE49-F238E27FC236}">
                    <a16:creationId xmlns:a16="http://schemas.microsoft.com/office/drawing/2014/main" id="{CAE2174E-01E5-4208-81CC-7F895A8C485D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4944" y="1008"/>
                <a:ext cx="522" cy="2967"/>
                <a:chOff x="4944" y="1008"/>
                <a:chExt cx="522" cy="2967"/>
              </a:xfrm>
            </p:grpSpPr>
            <p:pic>
              <p:nvPicPr>
                <p:cNvPr id="22" name="Picture 27">
                  <a:extLst>
                    <a:ext uri="{FF2B5EF4-FFF2-40B4-BE49-F238E27FC236}">
                      <a16:creationId xmlns:a16="http://schemas.microsoft.com/office/drawing/2014/main" id="{7F431E19-ED59-469B-940E-2614EC1455F2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10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" name="Picture 28">
                  <a:extLst>
                    <a:ext uri="{FF2B5EF4-FFF2-40B4-BE49-F238E27FC236}">
                      <a16:creationId xmlns:a16="http://schemas.microsoft.com/office/drawing/2014/main" id="{E05F0F66-7659-48C4-8755-170BD35837C6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84" y="1200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4" name="Picture 29">
                  <a:extLst>
                    <a:ext uri="{FF2B5EF4-FFF2-40B4-BE49-F238E27FC236}">
                      <a16:creationId xmlns:a16="http://schemas.microsoft.com/office/drawing/2014/main" id="{C1951F72-ACC7-4432-84D4-2DE0B1480464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158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5" name="Picture 30">
                  <a:extLst>
                    <a:ext uri="{FF2B5EF4-FFF2-40B4-BE49-F238E27FC236}">
                      <a16:creationId xmlns:a16="http://schemas.microsoft.com/office/drawing/2014/main" id="{F22303A4-618D-4697-B4D1-468C0D8F2531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172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31">
                  <a:extLst>
                    <a:ext uri="{FF2B5EF4-FFF2-40B4-BE49-F238E27FC236}">
                      <a16:creationId xmlns:a16="http://schemas.microsoft.com/office/drawing/2014/main" id="{635D4C19-2466-41EB-9CE2-5BEF1189ACEB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40" y="182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7" name="Picture 32">
                  <a:extLst>
                    <a:ext uri="{FF2B5EF4-FFF2-40B4-BE49-F238E27FC236}">
                      <a16:creationId xmlns:a16="http://schemas.microsoft.com/office/drawing/2014/main" id="{43971729-984D-4C4A-930D-755DC0AFCDE2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88" y="201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8" name="Picture 33">
                  <a:extLst>
                    <a:ext uri="{FF2B5EF4-FFF2-40B4-BE49-F238E27FC236}">
                      <a16:creationId xmlns:a16="http://schemas.microsoft.com/office/drawing/2014/main" id="{54B659A8-59E2-4C74-86FA-6C18C00BCDF0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206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9" name="Picture 34">
                  <a:extLst>
                    <a:ext uri="{FF2B5EF4-FFF2-40B4-BE49-F238E27FC236}">
                      <a16:creationId xmlns:a16="http://schemas.microsoft.com/office/drawing/2014/main" id="{39907DE5-098F-497A-A693-69B606B243ED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235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" name="Picture 35">
                  <a:extLst>
                    <a:ext uri="{FF2B5EF4-FFF2-40B4-BE49-F238E27FC236}">
                      <a16:creationId xmlns:a16="http://schemas.microsoft.com/office/drawing/2014/main" id="{3721A07B-54EE-49C8-89ED-EF79264D60D4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22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" name="Picture 36">
                  <a:extLst>
                    <a:ext uri="{FF2B5EF4-FFF2-40B4-BE49-F238E27FC236}">
                      <a16:creationId xmlns:a16="http://schemas.microsoft.com/office/drawing/2014/main" id="{3B0EB5E1-511E-4BF9-A293-986876D8D314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244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2" name="Picture 37">
                  <a:extLst>
                    <a:ext uri="{FF2B5EF4-FFF2-40B4-BE49-F238E27FC236}">
                      <a16:creationId xmlns:a16="http://schemas.microsoft.com/office/drawing/2014/main" id="{0396C2DB-A639-4AA7-96F1-0C620371B41F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25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3" name="Picture 38">
                  <a:extLst>
                    <a:ext uri="{FF2B5EF4-FFF2-40B4-BE49-F238E27FC236}">
                      <a16:creationId xmlns:a16="http://schemas.microsoft.com/office/drawing/2014/main" id="{4D1C5BF0-AA14-4B20-A7E4-3BD66B0B24A4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13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" name="Picture 39">
                  <a:extLst>
                    <a:ext uri="{FF2B5EF4-FFF2-40B4-BE49-F238E27FC236}">
                      <a16:creationId xmlns:a16="http://schemas.microsoft.com/office/drawing/2014/main" id="{5E355560-FE2A-4F88-8929-DB8971BBCED8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44" y="273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" name="Picture 40">
                  <a:extLst>
                    <a:ext uri="{FF2B5EF4-FFF2-40B4-BE49-F238E27FC236}">
                      <a16:creationId xmlns:a16="http://schemas.microsoft.com/office/drawing/2014/main" id="{60114CC3-8A0A-4B42-BA81-7008500062D1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07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6" name="Picture 41">
                  <a:extLst>
                    <a:ext uri="{FF2B5EF4-FFF2-40B4-BE49-F238E27FC236}">
                      <a16:creationId xmlns:a16="http://schemas.microsoft.com/office/drawing/2014/main" id="{BC4A4680-7C2B-4BD7-84A4-AC4266F19B35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331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7" name="Picture 42">
                  <a:extLst>
                    <a:ext uri="{FF2B5EF4-FFF2-40B4-BE49-F238E27FC236}">
                      <a16:creationId xmlns:a16="http://schemas.microsoft.com/office/drawing/2014/main" id="{B3DBFF48-F1C4-47F2-B58F-475A2C48D609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4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8" name="Picture 43">
                  <a:extLst>
                    <a:ext uri="{FF2B5EF4-FFF2-40B4-BE49-F238E27FC236}">
                      <a16:creationId xmlns:a16="http://schemas.microsoft.com/office/drawing/2014/main" id="{6B44AC9E-00E9-44D3-9EED-AF43D06FD6E5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88" y="355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9" name="Picture 44">
                  <a:extLst>
                    <a:ext uri="{FF2B5EF4-FFF2-40B4-BE49-F238E27FC236}">
                      <a16:creationId xmlns:a16="http://schemas.microsoft.com/office/drawing/2014/main" id="{27252715-0855-4D1E-A618-20B9198DABA8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7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0" name="Picture 45">
                  <a:extLst>
                    <a:ext uri="{FF2B5EF4-FFF2-40B4-BE49-F238E27FC236}">
                      <a16:creationId xmlns:a16="http://schemas.microsoft.com/office/drawing/2014/main" id="{D58F8BB2-2554-488E-BFD1-C3050FDE125F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84" y="369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9" name="Freeform 46">
              <a:extLst>
                <a:ext uri="{FF2B5EF4-FFF2-40B4-BE49-F238E27FC236}">
                  <a16:creationId xmlns:a16="http://schemas.microsoft.com/office/drawing/2014/main" id="{291D4F03-0881-47F8-8AB9-D9A86276C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0" y="3092"/>
              <a:ext cx="750" cy="1222"/>
            </a:xfrm>
            <a:custGeom>
              <a:avLst/>
              <a:gdLst/>
              <a:ahLst/>
              <a:cxnLst>
                <a:cxn ang="0">
                  <a:pos x="372" y="154"/>
                </a:cxn>
                <a:cxn ang="0">
                  <a:pos x="378" y="412"/>
                </a:cxn>
                <a:cxn ang="0">
                  <a:pos x="312" y="724"/>
                </a:cxn>
                <a:cxn ang="0">
                  <a:pos x="138" y="928"/>
                </a:cxn>
                <a:cxn ang="0">
                  <a:pos x="0" y="976"/>
                </a:cxn>
                <a:cxn ang="0">
                  <a:pos x="0" y="1222"/>
                </a:cxn>
                <a:cxn ang="0">
                  <a:pos x="750" y="1222"/>
                </a:cxn>
                <a:cxn ang="0">
                  <a:pos x="750" y="178"/>
                </a:cxn>
                <a:cxn ang="0">
                  <a:pos x="372" y="154"/>
                </a:cxn>
              </a:cxnLst>
              <a:rect l="0" t="0" r="r" b="b"/>
              <a:pathLst>
                <a:path w="750" h="1222">
                  <a:moveTo>
                    <a:pt x="372" y="154"/>
                  </a:moveTo>
                  <a:cubicBezTo>
                    <a:pt x="309" y="193"/>
                    <a:pt x="388" y="317"/>
                    <a:pt x="378" y="412"/>
                  </a:cubicBezTo>
                  <a:cubicBezTo>
                    <a:pt x="368" y="507"/>
                    <a:pt x="352" y="638"/>
                    <a:pt x="312" y="724"/>
                  </a:cubicBezTo>
                  <a:cubicBezTo>
                    <a:pt x="272" y="810"/>
                    <a:pt x="190" y="886"/>
                    <a:pt x="138" y="928"/>
                  </a:cubicBezTo>
                  <a:cubicBezTo>
                    <a:pt x="86" y="970"/>
                    <a:pt x="23" y="927"/>
                    <a:pt x="0" y="976"/>
                  </a:cubicBezTo>
                  <a:lnTo>
                    <a:pt x="0" y="1222"/>
                  </a:lnTo>
                  <a:lnTo>
                    <a:pt x="750" y="1222"/>
                  </a:lnTo>
                  <a:lnTo>
                    <a:pt x="750" y="178"/>
                  </a:lnTo>
                  <a:cubicBezTo>
                    <a:pt x="687" y="0"/>
                    <a:pt x="451" y="159"/>
                    <a:pt x="372" y="15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" name="Freeform 47">
              <a:extLst>
                <a:ext uri="{FF2B5EF4-FFF2-40B4-BE49-F238E27FC236}">
                  <a16:creationId xmlns:a16="http://schemas.microsoft.com/office/drawing/2014/main" id="{E6F9A5A8-C610-4A60-8194-A970C5163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1" y="3060"/>
              <a:ext cx="768" cy="1260"/>
            </a:xfrm>
            <a:custGeom>
              <a:avLst/>
              <a:gdLst/>
              <a:ahLst/>
              <a:cxnLst>
                <a:cxn ang="0">
                  <a:pos x="0" y="1260"/>
                </a:cxn>
                <a:cxn ang="0">
                  <a:pos x="0" y="1134"/>
                </a:cxn>
                <a:cxn ang="0">
                  <a:pos x="210" y="1032"/>
                </a:cxn>
                <a:cxn ang="0">
                  <a:pos x="324" y="918"/>
                </a:cxn>
                <a:cxn ang="0">
                  <a:pos x="414" y="714"/>
                </a:cxn>
                <a:cxn ang="0">
                  <a:pos x="450" y="456"/>
                </a:cxn>
                <a:cxn ang="0">
                  <a:pos x="438" y="258"/>
                </a:cxn>
                <a:cxn ang="0">
                  <a:pos x="684" y="0"/>
                </a:cxn>
                <a:cxn ang="0">
                  <a:pos x="768" y="18"/>
                </a:cxn>
                <a:cxn ang="0">
                  <a:pos x="768" y="1254"/>
                </a:cxn>
                <a:cxn ang="0">
                  <a:pos x="0" y="1260"/>
                </a:cxn>
              </a:cxnLst>
              <a:rect l="0" t="0" r="r" b="b"/>
              <a:pathLst>
                <a:path w="768" h="1260">
                  <a:moveTo>
                    <a:pt x="0" y="1260"/>
                  </a:moveTo>
                  <a:lnTo>
                    <a:pt x="0" y="1134"/>
                  </a:lnTo>
                  <a:lnTo>
                    <a:pt x="210" y="1032"/>
                  </a:lnTo>
                  <a:lnTo>
                    <a:pt x="324" y="918"/>
                  </a:lnTo>
                  <a:lnTo>
                    <a:pt x="414" y="714"/>
                  </a:lnTo>
                  <a:lnTo>
                    <a:pt x="450" y="456"/>
                  </a:lnTo>
                  <a:lnTo>
                    <a:pt x="438" y="258"/>
                  </a:lnTo>
                  <a:lnTo>
                    <a:pt x="684" y="0"/>
                  </a:lnTo>
                  <a:lnTo>
                    <a:pt x="768" y="18"/>
                  </a:lnTo>
                  <a:lnTo>
                    <a:pt x="768" y="1254"/>
                  </a:lnTo>
                  <a:lnTo>
                    <a:pt x="0" y="126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B7FBDB6F-C476-4CCE-BC38-2C2A412D5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" y="1775"/>
              <a:ext cx="776" cy="2543"/>
            </a:xfrm>
            <a:custGeom>
              <a:avLst/>
              <a:gdLst/>
              <a:ahLst/>
              <a:cxnLst>
                <a:cxn ang="0">
                  <a:pos x="550" y="115"/>
                </a:cxn>
                <a:cxn ang="0">
                  <a:pos x="460" y="529"/>
                </a:cxn>
                <a:cxn ang="0">
                  <a:pos x="298" y="925"/>
                </a:cxn>
                <a:cxn ang="0">
                  <a:pos x="76" y="1267"/>
                </a:cxn>
                <a:cxn ang="0">
                  <a:pos x="4" y="1339"/>
                </a:cxn>
                <a:cxn ang="0">
                  <a:pos x="100" y="1351"/>
                </a:cxn>
                <a:cxn ang="0">
                  <a:pos x="286" y="1399"/>
                </a:cxn>
                <a:cxn ang="0">
                  <a:pos x="394" y="1525"/>
                </a:cxn>
                <a:cxn ang="0">
                  <a:pos x="478" y="1705"/>
                </a:cxn>
                <a:cxn ang="0">
                  <a:pos x="478" y="1969"/>
                </a:cxn>
                <a:cxn ang="0">
                  <a:pos x="370" y="2263"/>
                </a:cxn>
                <a:cxn ang="0">
                  <a:pos x="124" y="2479"/>
                </a:cxn>
                <a:cxn ang="0">
                  <a:pos x="22" y="2515"/>
                </a:cxn>
                <a:cxn ang="0">
                  <a:pos x="196" y="2533"/>
                </a:cxn>
                <a:cxn ang="0">
                  <a:pos x="388" y="2455"/>
                </a:cxn>
                <a:cxn ang="0">
                  <a:pos x="502" y="2299"/>
                </a:cxn>
                <a:cxn ang="0">
                  <a:pos x="598" y="2197"/>
                </a:cxn>
                <a:cxn ang="0">
                  <a:pos x="694" y="2197"/>
                </a:cxn>
                <a:cxn ang="0">
                  <a:pos x="742" y="2230"/>
                </a:cxn>
                <a:cxn ang="0">
                  <a:pos x="712" y="2137"/>
                </a:cxn>
                <a:cxn ang="0">
                  <a:pos x="664" y="1807"/>
                </a:cxn>
                <a:cxn ang="0">
                  <a:pos x="670" y="1561"/>
                </a:cxn>
                <a:cxn ang="0">
                  <a:pos x="718" y="1393"/>
                </a:cxn>
                <a:cxn ang="0">
                  <a:pos x="748" y="1219"/>
                </a:cxn>
                <a:cxn ang="0">
                  <a:pos x="550" y="115"/>
                </a:cxn>
              </a:cxnLst>
              <a:rect l="0" t="0" r="r" b="b"/>
              <a:pathLst>
                <a:path w="776" h="2543">
                  <a:moveTo>
                    <a:pt x="550" y="115"/>
                  </a:moveTo>
                  <a:cubicBezTo>
                    <a:pt x="502" y="0"/>
                    <a:pt x="502" y="394"/>
                    <a:pt x="460" y="529"/>
                  </a:cubicBezTo>
                  <a:cubicBezTo>
                    <a:pt x="418" y="664"/>
                    <a:pt x="362" y="802"/>
                    <a:pt x="298" y="925"/>
                  </a:cubicBezTo>
                  <a:cubicBezTo>
                    <a:pt x="234" y="1048"/>
                    <a:pt x="125" y="1198"/>
                    <a:pt x="76" y="1267"/>
                  </a:cubicBezTo>
                  <a:cubicBezTo>
                    <a:pt x="27" y="1336"/>
                    <a:pt x="0" y="1325"/>
                    <a:pt x="4" y="1339"/>
                  </a:cubicBezTo>
                  <a:cubicBezTo>
                    <a:pt x="8" y="1353"/>
                    <a:pt x="53" y="1341"/>
                    <a:pt x="100" y="1351"/>
                  </a:cubicBezTo>
                  <a:cubicBezTo>
                    <a:pt x="147" y="1361"/>
                    <a:pt x="237" y="1370"/>
                    <a:pt x="286" y="1399"/>
                  </a:cubicBezTo>
                  <a:cubicBezTo>
                    <a:pt x="335" y="1428"/>
                    <a:pt x="362" y="1474"/>
                    <a:pt x="394" y="1525"/>
                  </a:cubicBezTo>
                  <a:cubicBezTo>
                    <a:pt x="426" y="1576"/>
                    <a:pt x="464" y="1631"/>
                    <a:pt x="478" y="1705"/>
                  </a:cubicBezTo>
                  <a:cubicBezTo>
                    <a:pt x="492" y="1779"/>
                    <a:pt x="496" y="1876"/>
                    <a:pt x="478" y="1969"/>
                  </a:cubicBezTo>
                  <a:cubicBezTo>
                    <a:pt x="460" y="2062"/>
                    <a:pt x="429" y="2178"/>
                    <a:pt x="370" y="2263"/>
                  </a:cubicBezTo>
                  <a:cubicBezTo>
                    <a:pt x="311" y="2348"/>
                    <a:pt x="238" y="2428"/>
                    <a:pt x="124" y="2479"/>
                  </a:cubicBezTo>
                  <a:cubicBezTo>
                    <a:pt x="66" y="2521"/>
                    <a:pt x="10" y="2506"/>
                    <a:pt x="22" y="2515"/>
                  </a:cubicBezTo>
                  <a:cubicBezTo>
                    <a:pt x="34" y="2524"/>
                    <a:pt x="135" y="2543"/>
                    <a:pt x="196" y="2533"/>
                  </a:cubicBezTo>
                  <a:cubicBezTo>
                    <a:pt x="257" y="2523"/>
                    <a:pt x="337" y="2494"/>
                    <a:pt x="388" y="2455"/>
                  </a:cubicBezTo>
                  <a:cubicBezTo>
                    <a:pt x="439" y="2416"/>
                    <a:pt x="467" y="2342"/>
                    <a:pt x="502" y="2299"/>
                  </a:cubicBezTo>
                  <a:cubicBezTo>
                    <a:pt x="537" y="2256"/>
                    <a:pt x="566" y="2214"/>
                    <a:pt x="598" y="2197"/>
                  </a:cubicBezTo>
                  <a:cubicBezTo>
                    <a:pt x="630" y="2180"/>
                    <a:pt x="670" y="2191"/>
                    <a:pt x="694" y="2197"/>
                  </a:cubicBezTo>
                  <a:cubicBezTo>
                    <a:pt x="718" y="2203"/>
                    <a:pt x="739" y="2240"/>
                    <a:pt x="742" y="2230"/>
                  </a:cubicBezTo>
                  <a:cubicBezTo>
                    <a:pt x="745" y="2220"/>
                    <a:pt x="725" y="2207"/>
                    <a:pt x="712" y="2137"/>
                  </a:cubicBezTo>
                  <a:cubicBezTo>
                    <a:pt x="699" y="2067"/>
                    <a:pt x="671" y="1903"/>
                    <a:pt x="664" y="1807"/>
                  </a:cubicBezTo>
                  <a:cubicBezTo>
                    <a:pt x="657" y="1711"/>
                    <a:pt x="661" y="1630"/>
                    <a:pt x="670" y="1561"/>
                  </a:cubicBezTo>
                  <a:cubicBezTo>
                    <a:pt x="679" y="1492"/>
                    <a:pt x="705" y="1450"/>
                    <a:pt x="718" y="1393"/>
                  </a:cubicBezTo>
                  <a:cubicBezTo>
                    <a:pt x="731" y="1336"/>
                    <a:pt x="776" y="1427"/>
                    <a:pt x="748" y="1219"/>
                  </a:cubicBezTo>
                  <a:cubicBezTo>
                    <a:pt x="720" y="1011"/>
                    <a:pt x="598" y="230"/>
                    <a:pt x="550" y="11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" name="Freeform 49" descr="kimonopat1">
              <a:extLst>
                <a:ext uri="{FF2B5EF4-FFF2-40B4-BE49-F238E27FC236}">
                  <a16:creationId xmlns:a16="http://schemas.microsoft.com/office/drawing/2014/main" id="{C1560773-58E7-4E53-AC4A-1AB6F255F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" y="2229"/>
              <a:ext cx="617" cy="1376"/>
            </a:xfrm>
            <a:custGeom>
              <a:avLst/>
              <a:gdLst/>
              <a:ahLst/>
              <a:cxnLst>
                <a:cxn ang="0">
                  <a:pos x="486" y="3"/>
                </a:cxn>
                <a:cxn ang="0">
                  <a:pos x="402" y="381"/>
                </a:cxn>
                <a:cxn ang="0">
                  <a:pos x="216" y="777"/>
                </a:cxn>
                <a:cxn ang="0">
                  <a:pos x="0" y="1119"/>
                </a:cxn>
                <a:cxn ang="0">
                  <a:pos x="102" y="1101"/>
                </a:cxn>
                <a:cxn ang="0">
                  <a:pos x="282" y="1119"/>
                </a:cxn>
                <a:cxn ang="0">
                  <a:pos x="378" y="1185"/>
                </a:cxn>
                <a:cxn ang="0">
                  <a:pos x="432" y="1269"/>
                </a:cxn>
                <a:cxn ang="0">
                  <a:pos x="444" y="1365"/>
                </a:cxn>
                <a:cxn ang="0">
                  <a:pos x="498" y="1203"/>
                </a:cxn>
                <a:cxn ang="0">
                  <a:pos x="564" y="825"/>
                </a:cxn>
                <a:cxn ang="0">
                  <a:pos x="606" y="363"/>
                </a:cxn>
                <a:cxn ang="0">
                  <a:pos x="486" y="3"/>
                </a:cxn>
              </a:cxnLst>
              <a:rect l="0" t="0" r="r" b="b"/>
              <a:pathLst>
                <a:path w="617" h="1376">
                  <a:moveTo>
                    <a:pt x="486" y="3"/>
                  </a:moveTo>
                  <a:cubicBezTo>
                    <a:pt x="452" y="6"/>
                    <a:pt x="447" y="252"/>
                    <a:pt x="402" y="381"/>
                  </a:cubicBezTo>
                  <a:cubicBezTo>
                    <a:pt x="357" y="510"/>
                    <a:pt x="283" y="654"/>
                    <a:pt x="216" y="777"/>
                  </a:cubicBezTo>
                  <a:cubicBezTo>
                    <a:pt x="149" y="900"/>
                    <a:pt x="19" y="1065"/>
                    <a:pt x="0" y="1119"/>
                  </a:cubicBezTo>
                  <a:cubicBezTo>
                    <a:pt x="48" y="1119"/>
                    <a:pt x="55" y="1101"/>
                    <a:pt x="102" y="1101"/>
                  </a:cubicBezTo>
                  <a:cubicBezTo>
                    <a:pt x="149" y="1101"/>
                    <a:pt x="236" y="1105"/>
                    <a:pt x="282" y="1119"/>
                  </a:cubicBezTo>
                  <a:cubicBezTo>
                    <a:pt x="328" y="1133"/>
                    <a:pt x="353" y="1160"/>
                    <a:pt x="378" y="1185"/>
                  </a:cubicBezTo>
                  <a:cubicBezTo>
                    <a:pt x="403" y="1210"/>
                    <a:pt x="421" y="1239"/>
                    <a:pt x="432" y="1269"/>
                  </a:cubicBezTo>
                  <a:cubicBezTo>
                    <a:pt x="443" y="1299"/>
                    <a:pt x="433" y="1376"/>
                    <a:pt x="444" y="1365"/>
                  </a:cubicBezTo>
                  <a:cubicBezTo>
                    <a:pt x="455" y="1354"/>
                    <a:pt x="478" y="1293"/>
                    <a:pt x="498" y="1203"/>
                  </a:cubicBezTo>
                  <a:cubicBezTo>
                    <a:pt x="518" y="1113"/>
                    <a:pt x="546" y="965"/>
                    <a:pt x="564" y="825"/>
                  </a:cubicBezTo>
                  <a:cubicBezTo>
                    <a:pt x="582" y="685"/>
                    <a:pt x="617" y="496"/>
                    <a:pt x="606" y="363"/>
                  </a:cubicBezTo>
                  <a:cubicBezTo>
                    <a:pt x="595" y="230"/>
                    <a:pt x="520" y="0"/>
                    <a:pt x="486" y="3"/>
                  </a:cubicBez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Freeform 50" descr="kimonopat1">
              <a:extLst>
                <a:ext uri="{FF2B5EF4-FFF2-40B4-BE49-F238E27FC236}">
                  <a16:creationId xmlns:a16="http://schemas.microsoft.com/office/drawing/2014/main" id="{4FAACFFE-5520-4182-9693-A46D34F81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3" y="269"/>
              <a:ext cx="576" cy="3180"/>
            </a:xfrm>
            <a:custGeom>
              <a:avLst/>
              <a:gdLst/>
              <a:ahLst/>
              <a:cxnLst>
                <a:cxn ang="0">
                  <a:pos x="42" y="61"/>
                </a:cxn>
                <a:cxn ang="0">
                  <a:pos x="156" y="517"/>
                </a:cxn>
                <a:cxn ang="0">
                  <a:pos x="288" y="991"/>
                </a:cxn>
                <a:cxn ang="0">
                  <a:pos x="414" y="1435"/>
                </a:cxn>
                <a:cxn ang="0">
                  <a:pos x="576" y="1807"/>
                </a:cxn>
                <a:cxn ang="0">
                  <a:pos x="576" y="3055"/>
                </a:cxn>
                <a:cxn ang="0">
                  <a:pos x="414" y="2557"/>
                </a:cxn>
                <a:cxn ang="0">
                  <a:pos x="252" y="1765"/>
                </a:cxn>
                <a:cxn ang="0">
                  <a:pos x="126" y="961"/>
                </a:cxn>
                <a:cxn ang="0">
                  <a:pos x="12" y="151"/>
                </a:cxn>
                <a:cxn ang="0">
                  <a:pos x="42" y="61"/>
                </a:cxn>
              </a:cxnLst>
              <a:rect l="0" t="0" r="r" b="b"/>
              <a:pathLst>
                <a:path w="576" h="3180">
                  <a:moveTo>
                    <a:pt x="42" y="61"/>
                  </a:moveTo>
                  <a:cubicBezTo>
                    <a:pt x="66" y="122"/>
                    <a:pt x="115" y="362"/>
                    <a:pt x="156" y="517"/>
                  </a:cubicBezTo>
                  <a:cubicBezTo>
                    <a:pt x="197" y="672"/>
                    <a:pt x="245" y="838"/>
                    <a:pt x="288" y="991"/>
                  </a:cubicBezTo>
                  <a:cubicBezTo>
                    <a:pt x="331" y="1144"/>
                    <a:pt x="366" y="1299"/>
                    <a:pt x="414" y="1435"/>
                  </a:cubicBezTo>
                  <a:cubicBezTo>
                    <a:pt x="462" y="1571"/>
                    <a:pt x="549" y="1537"/>
                    <a:pt x="576" y="1807"/>
                  </a:cubicBezTo>
                  <a:lnTo>
                    <a:pt x="576" y="3055"/>
                  </a:lnTo>
                  <a:cubicBezTo>
                    <a:pt x="549" y="3180"/>
                    <a:pt x="468" y="2772"/>
                    <a:pt x="414" y="2557"/>
                  </a:cubicBezTo>
                  <a:cubicBezTo>
                    <a:pt x="360" y="2342"/>
                    <a:pt x="300" y="2031"/>
                    <a:pt x="252" y="1765"/>
                  </a:cubicBezTo>
                  <a:cubicBezTo>
                    <a:pt x="204" y="1499"/>
                    <a:pt x="166" y="1230"/>
                    <a:pt x="126" y="961"/>
                  </a:cubicBezTo>
                  <a:cubicBezTo>
                    <a:pt x="86" y="692"/>
                    <a:pt x="24" y="299"/>
                    <a:pt x="12" y="151"/>
                  </a:cubicBezTo>
                  <a:cubicBezTo>
                    <a:pt x="0" y="3"/>
                    <a:pt x="18" y="0"/>
                    <a:pt x="42" y="61"/>
                  </a:cubicBez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" name="Freeform 51">
              <a:extLst>
                <a:ext uri="{FF2B5EF4-FFF2-40B4-BE49-F238E27FC236}">
                  <a16:creationId xmlns:a16="http://schemas.microsoft.com/office/drawing/2014/main" id="{884F9A61-5108-4C99-9256-0E9EA7486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7" y="165"/>
              <a:ext cx="573" cy="1935"/>
            </a:xfrm>
            <a:custGeom>
              <a:avLst/>
              <a:gdLst/>
              <a:ahLst/>
              <a:cxnLst>
                <a:cxn ang="0">
                  <a:pos x="69" y="63"/>
                </a:cxn>
                <a:cxn ang="0">
                  <a:pos x="207" y="549"/>
                </a:cxn>
                <a:cxn ang="0">
                  <a:pos x="381" y="1101"/>
                </a:cxn>
                <a:cxn ang="0">
                  <a:pos x="573" y="1575"/>
                </a:cxn>
                <a:cxn ang="0">
                  <a:pos x="573" y="1935"/>
                </a:cxn>
                <a:cxn ang="0">
                  <a:pos x="321" y="1449"/>
                </a:cxn>
                <a:cxn ang="0">
                  <a:pos x="147" y="699"/>
                </a:cxn>
                <a:cxn ang="0">
                  <a:pos x="15" y="171"/>
                </a:cxn>
                <a:cxn ang="0">
                  <a:pos x="69" y="63"/>
                </a:cxn>
              </a:cxnLst>
              <a:rect l="0" t="0" r="r" b="b"/>
              <a:pathLst>
                <a:path w="573" h="1935">
                  <a:moveTo>
                    <a:pt x="69" y="63"/>
                  </a:moveTo>
                  <a:cubicBezTo>
                    <a:pt x="101" y="126"/>
                    <a:pt x="155" y="376"/>
                    <a:pt x="207" y="549"/>
                  </a:cubicBezTo>
                  <a:cubicBezTo>
                    <a:pt x="259" y="722"/>
                    <a:pt x="320" y="930"/>
                    <a:pt x="381" y="1101"/>
                  </a:cubicBezTo>
                  <a:cubicBezTo>
                    <a:pt x="442" y="1272"/>
                    <a:pt x="541" y="1436"/>
                    <a:pt x="573" y="1575"/>
                  </a:cubicBezTo>
                  <a:lnTo>
                    <a:pt x="573" y="1935"/>
                  </a:lnTo>
                  <a:cubicBezTo>
                    <a:pt x="531" y="1914"/>
                    <a:pt x="392" y="1655"/>
                    <a:pt x="321" y="1449"/>
                  </a:cubicBezTo>
                  <a:cubicBezTo>
                    <a:pt x="250" y="1243"/>
                    <a:pt x="198" y="912"/>
                    <a:pt x="147" y="699"/>
                  </a:cubicBezTo>
                  <a:cubicBezTo>
                    <a:pt x="96" y="486"/>
                    <a:pt x="30" y="274"/>
                    <a:pt x="15" y="171"/>
                  </a:cubicBezTo>
                  <a:cubicBezTo>
                    <a:pt x="0" y="68"/>
                    <a:pt x="37" y="0"/>
                    <a:pt x="69" y="6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" name="Freeform 52">
              <a:extLst>
                <a:ext uri="{FF2B5EF4-FFF2-40B4-BE49-F238E27FC236}">
                  <a16:creationId xmlns:a16="http://schemas.microsoft.com/office/drawing/2014/main" id="{8F995A5A-4E0E-4955-9538-7C96B04D7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4" y="0"/>
              <a:ext cx="363" cy="2112"/>
            </a:xfrm>
            <a:custGeom>
              <a:avLst/>
              <a:gdLst/>
              <a:ahLst/>
              <a:cxnLst>
                <a:cxn ang="0">
                  <a:pos x="0" y="2094"/>
                </a:cxn>
                <a:cxn ang="0">
                  <a:pos x="66" y="1992"/>
                </a:cxn>
                <a:cxn ang="0">
                  <a:pos x="150" y="1464"/>
                </a:cxn>
                <a:cxn ang="0">
                  <a:pos x="234" y="678"/>
                </a:cxn>
                <a:cxn ang="0">
                  <a:pos x="324" y="0"/>
                </a:cxn>
                <a:cxn ang="0">
                  <a:pos x="0" y="0"/>
                </a:cxn>
                <a:cxn ang="0">
                  <a:pos x="0" y="2094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Freeform 53">
              <a:extLst>
                <a:ext uri="{FF2B5EF4-FFF2-40B4-BE49-F238E27FC236}">
                  <a16:creationId xmlns:a16="http://schemas.microsoft.com/office/drawing/2014/main" id="{5D30E70F-594D-44BC-A29A-B6E95D121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4" y="1"/>
              <a:ext cx="189" cy="2112"/>
            </a:xfrm>
            <a:custGeom>
              <a:avLst/>
              <a:gdLst/>
              <a:ahLst/>
              <a:cxnLst>
                <a:cxn ang="0">
                  <a:pos x="0" y="2094"/>
                </a:cxn>
                <a:cxn ang="0">
                  <a:pos x="66" y="1992"/>
                </a:cxn>
                <a:cxn ang="0">
                  <a:pos x="150" y="1464"/>
                </a:cxn>
                <a:cxn ang="0">
                  <a:pos x="234" y="678"/>
                </a:cxn>
                <a:cxn ang="0">
                  <a:pos x="324" y="0"/>
                </a:cxn>
                <a:cxn ang="0">
                  <a:pos x="0" y="0"/>
                </a:cxn>
                <a:cxn ang="0">
                  <a:pos x="0" y="2094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" name="Rectangle 54">
              <a:extLst>
                <a:ext uri="{FF2B5EF4-FFF2-40B4-BE49-F238E27FC236}">
                  <a16:creationId xmlns:a16="http://schemas.microsoft.com/office/drawing/2014/main" id="{91B447B7-072F-42D0-89B8-2F02BC5D5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5" y="1"/>
              <a:ext cx="56" cy="4320"/>
            </a:xfrm>
            <a:prstGeom prst="rect">
              <a:avLst/>
            </a:pr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en-US">
                <a:latin typeface="Arial" charset="0"/>
              </a:endParaRPr>
            </a:p>
          </p:txBody>
        </p:sp>
        <p:sp>
          <p:nvSpPr>
            <p:cNvPr id="18" name="Freeform 55">
              <a:extLst>
                <a:ext uri="{FF2B5EF4-FFF2-40B4-BE49-F238E27FC236}">
                  <a16:creationId xmlns:a16="http://schemas.microsoft.com/office/drawing/2014/main" id="{6F17ADF6-E42E-432F-B983-4A9E93875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3" y="3924"/>
              <a:ext cx="734" cy="390"/>
            </a:xfrm>
            <a:custGeom>
              <a:avLst/>
              <a:gdLst/>
              <a:ahLst/>
              <a:cxnLst>
                <a:cxn ang="0">
                  <a:pos x="1" y="357"/>
                </a:cxn>
                <a:cxn ang="0">
                  <a:pos x="109" y="341"/>
                </a:cxn>
                <a:cxn ang="0">
                  <a:pos x="241" y="305"/>
                </a:cxn>
                <a:cxn ang="0">
                  <a:pos x="353" y="209"/>
                </a:cxn>
                <a:cxn ang="0">
                  <a:pos x="429" y="89"/>
                </a:cxn>
                <a:cxn ang="0">
                  <a:pos x="493" y="17"/>
                </a:cxn>
                <a:cxn ang="0">
                  <a:pos x="577" y="1"/>
                </a:cxn>
                <a:cxn ang="0">
                  <a:pos x="629" y="21"/>
                </a:cxn>
                <a:cxn ang="0">
                  <a:pos x="673" y="65"/>
                </a:cxn>
                <a:cxn ang="0">
                  <a:pos x="673" y="137"/>
                </a:cxn>
                <a:cxn ang="0">
                  <a:pos x="561" y="225"/>
                </a:cxn>
                <a:cxn ang="0">
                  <a:pos x="425" y="297"/>
                </a:cxn>
                <a:cxn ang="0">
                  <a:pos x="245" y="357"/>
                </a:cxn>
                <a:cxn ang="0">
                  <a:pos x="113" y="377"/>
                </a:cxn>
                <a:cxn ang="0">
                  <a:pos x="1" y="357"/>
                </a:cxn>
              </a:cxnLst>
              <a:rect l="0" t="0" r="r" b="b"/>
              <a:pathLst>
                <a:path w="692" h="378">
                  <a:moveTo>
                    <a:pt x="1" y="357"/>
                  </a:moveTo>
                  <a:cubicBezTo>
                    <a:pt x="0" y="351"/>
                    <a:pt x="69" y="350"/>
                    <a:pt x="109" y="341"/>
                  </a:cubicBezTo>
                  <a:cubicBezTo>
                    <a:pt x="149" y="332"/>
                    <a:pt x="200" y="327"/>
                    <a:pt x="241" y="305"/>
                  </a:cubicBezTo>
                  <a:cubicBezTo>
                    <a:pt x="282" y="283"/>
                    <a:pt x="322" y="245"/>
                    <a:pt x="353" y="209"/>
                  </a:cubicBezTo>
                  <a:cubicBezTo>
                    <a:pt x="384" y="173"/>
                    <a:pt x="406" y="121"/>
                    <a:pt x="429" y="89"/>
                  </a:cubicBezTo>
                  <a:cubicBezTo>
                    <a:pt x="452" y="57"/>
                    <a:pt x="468" y="32"/>
                    <a:pt x="493" y="17"/>
                  </a:cubicBezTo>
                  <a:cubicBezTo>
                    <a:pt x="518" y="2"/>
                    <a:pt x="554" y="0"/>
                    <a:pt x="577" y="1"/>
                  </a:cubicBezTo>
                  <a:cubicBezTo>
                    <a:pt x="600" y="2"/>
                    <a:pt x="613" y="10"/>
                    <a:pt x="629" y="21"/>
                  </a:cubicBezTo>
                  <a:cubicBezTo>
                    <a:pt x="645" y="32"/>
                    <a:pt x="666" y="46"/>
                    <a:pt x="673" y="65"/>
                  </a:cubicBezTo>
                  <a:cubicBezTo>
                    <a:pt x="680" y="84"/>
                    <a:pt x="692" y="110"/>
                    <a:pt x="673" y="137"/>
                  </a:cubicBezTo>
                  <a:cubicBezTo>
                    <a:pt x="654" y="164"/>
                    <a:pt x="602" y="198"/>
                    <a:pt x="561" y="225"/>
                  </a:cubicBezTo>
                  <a:cubicBezTo>
                    <a:pt x="520" y="252"/>
                    <a:pt x="478" y="275"/>
                    <a:pt x="425" y="297"/>
                  </a:cubicBezTo>
                  <a:cubicBezTo>
                    <a:pt x="372" y="319"/>
                    <a:pt x="297" y="344"/>
                    <a:pt x="245" y="357"/>
                  </a:cubicBezTo>
                  <a:cubicBezTo>
                    <a:pt x="193" y="370"/>
                    <a:pt x="156" y="376"/>
                    <a:pt x="113" y="377"/>
                  </a:cubicBezTo>
                  <a:cubicBezTo>
                    <a:pt x="70" y="378"/>
                    <a:pt x="2" y="363"/>
                    <a:pt x="1" y="357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" name="AutoShape 56">
              <a:extLst>
                <a:ext uri="{FF2B5EF4-FFF2-40B4-BE49-F238E27FC236}">
                  <a16:creationId xmlns:a16="http://schemas.microsoft.com/office/drawing/2014/main" id="{8E54D18F-C5BB-4950-857D-745E48640049}"/>
                </a:ext>
              </a:extLst>
            </p:cNvPr>
            <p:cNvSpPr>
              <a:spLocks noChangeArrowheads="1"/>
            </p:cNvSpPr>
            <p:nvPr/>
          </p:nvSpPr>
          <p:spPr bwMode="hidden">
            <a:xfrm rot="5400000">
              <a:off x="2724" y="2089"/>
              <a:ext cx="4320" cy="142"/>
            </a:xfrm>
            <a:custGeom>
              <a:avLst/>
              <a:gdLst>
                <a:gd name="G0" fmla="+- 607 0 0"/>
                <a:gd name="G1" fmla="+- 21600 0 607"/>
                <a:gd name="G2" fmla="*/ 607 1 2"/>
                <a:gd name="G3" fmla="+- 21600 0 G2"/>
                <a:gd name="G4" fmla="+/ 607 21600 2"/>
                <a:gd name="G5" fmla="+/ G1 0 2"/>
                <a:gd name="G6" fmla="*/ 21600 21600 607"/>
                <a:gd name="G7" fmla="*/ G6 1 2"/>
                <a:gd name="G8" fmla="+- 21600 0 G7"/>
                <a:gd name="G9" fmla="*/ 21600 1 2"/>
                <a:gd name="G10" fmla="+- 607 0 G9"/>
                <a:gd name="G11" fmla="?: G10 G8 0"/>
                <a:gd name="G12" fmla="?: G10 G7 21600"/>
                <a:gd name="T0" fmla="*/ 21296 w 21600"/>
                <a:gd name="T1" fmla="*/ 10800 h 21600"/>
                <a:gd name="T2" fmla="*/ 10800 w 21600"/>
                <a:gd name="T3" fmla="*/ 21600 h 21600"/>
                <a:gd name="T4" fmla="*/ 304 w 21600"/>
                <a:gd name="T5" fmla="*/ 10800 h 21600"/>
                <a:gd name="T6" fmla="*/ 10800 w 21600"/>
                <a:gd name="T7" fmla="*/ 0 h 21600"/>
                <a:gd name="T8" fmla="*/ 2104 w 21600"/>
                <a:gd name="T9" fmla="*/ 2104 h 21600"/>
                <a:gd name="T10" fmla="*/ 19496 w 21600"/>
                <a:gd name="T11" fmla="*/ 1949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07" y="21600"/>
                  </a:lnTo>
                  <a:lnTo>
                    <a:pt x="2099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 eaLnBrk="1" hangingPunct="1">
                <a:defRPr/>
              </a:pPr>
              <a:endParaRPr kumimoji="1" lang="en-US">
                <a:latin typeface="Arial" charset="0"/>
              </a:endParaRPr>
            </a:p>
          </p:txBody>
        </p:sp>
      </p:grpSp>
      <p:sp>
        <p:nvSpPr>
          <p:cNvPr id="18489" name="Rectangle 5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70013"/>
            <a:ext cx="696595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490" name="Rectangle 5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27200" y="3886200"/>
            <a:ext cx="5640388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9" name="Rectangle 59">
            <a:extLst>
              <a:ext uri="{FF2B5EF4-FFF2-40B4-BE49-F238E27FC236}">
                <a16:creationId xmlns:a16="http://schemas.microsoft.com/office/drawing/2014/main" id="{D516586B-4660-4753-BD07-8A43ECECF4C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" name="Rectangle 60">
            <a:extLst>
              <a:ext uri="{FF2B5EF4-FFF2-40B4-BE49-F238E27FC236}">
                <a16:creationId xmlns:a16="http://schemas.microsoft.com/office/drawing/2014/main" id="{818673D3-961B-47D0-9AEE-9060CFB940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" name="Rectangle 61">
            <a:extLst>
              <a:ext uri="{FF2B5EF4-FFF2-40B4-BE49-F238E27FC236}">
                <a16:creationId xmlns:a16="http://schemas.microsoft.com/office/drawing/2014/main" id="{9FA1F792-3622-427C-A79F-60529E0678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546972-C519-4398-BF08-40CC10308D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084538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9">
            <a:extLst>
              <a:ext uri="{FF2B5EF4-FFF2-40B4-BE49-F238E27FC236}">
                <a16:creationId xmlns:a16="http://schemas.microsoft.com/office/drawing/2014/main" id="{556C9254-FFCB-4FF7-B2F8-4919A0B9BE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0">
            <a:extLst>
              <a:ext uri="{FF2B5EF4-FFF2-40B4-BE49-F238E27FC236}">
                <a16:creationId xmlns:a16="http://schemas.microsoft.com/office/drawing/2014/main" id="{A2086D0E-B261-4678-8146-6A7EDEE3CF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1">
            <a:extLst>
              <a:ext uri="{FF2B5EF4-FFF2-40B4-BE49-F238E27FC236}">
                <a16:creationId xmlns:a16="http://schemas.microsoft.com/office/drawing/2014/main" id="{0EA439B6-E204-4FE8-A175-7B9DA94A57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A82997-7D4C-470B-9824-B9A2BA62D3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14757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27713" y="227013"/>
            <a:ext cx="1868487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075" y="227013"/>
            <a:ext cx="5456238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9">
            <a:extLst>
              <a:ext uri="{FF2B5EF4-FFF2-40B4-BE49-F238E27FC236}">
                <a16:creationId xmlns:a16="http://schemas.microsoft.com/office/drawing/2014/main" id="{E7A901CF-16AC-4AB9-A4ED-04E338D550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0">
            <a:extLst>
              <a:ext uri="{FF2B5EF4-FFF2-40B4-BE49-F238E27FC236}">
                <a16:creationId xmlns:a16="http://schemas.microsoft.com/office/drawing/2014/main" id="{B19E4FEB-C656-494C-B8B7-014B757ED6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1">
            <a:extLst>
              <a:ext uri="{FF2B5EF4-FFF2-40B4-BE49-F238E27FC236}">
                <a16:creationId xmlns:a16="http://schemas.microsoft.com/office/drawing/2014/main" id="{702ACCDF-180B-4454-BE00-60F60C9C00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32D3D-F581-4EB0-83BF-3645CFCA87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11067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227013"/>
            <a:ext cx="747712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63525" y="1598613"/>
            <a:ext cx="3616325" cy="4497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2250" y="1598613"/>
            <a:ext cx="3617913" cy="4497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9">
            <a:extLst>
              <a:ext uri="{FF2B5EF4-FFF2-40B4-BE49-F238E27FC236}">
                <a16:creationId xmlns:a16="http://schemas.microsoft.com/office/drawing/2014/main" id="{831277B6-9499-4413-B43A-2EA221F84C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0">
            <a:extLst>
              <a:ext uri="{FF2B5EF4-FFF2-40B4-BE49-F238E27FC236}">
                <a16:creationId xmlns:a16="http://schemas.microsoft.com/office/drawing/2014/main" id="{C7C5E70B-2F45-49FE-8FE1-D1ED165846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1">
            <a:extLst>
              <a:ext uri="{FF2B5EF4-FFF2-40B4-BE49-F238E27FC236}">
                <a16:creationId xmlns:a16="http://schemas.microsoft.com/office/drawing/2014/main" id="{9300A29D-7308-4277-AB1E-AD75686C8A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0FF39A-FD30-4AD5-872C-09BC25B2C1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6607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227013"/>
            <a:ext cx="747712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63525" y="1598613"/>
            <a:ext cx="3616325" cy="4497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032250" y="1598613"/>
            <a:ext cx="3617913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032250" y="3922713"/>
            <a:ext cx="3617913" cy="2173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9">
            <a:extLst>
              <a:ext uri="{FF2B5EF4-FFF2-40B4-BE49-F238E27FC236}">
                <a16:creationId xmlns:a16="http://schemas.microsoft.com/office/drawing/2014/main" id="{70296C6A-9ECB-432B-A397-670F4DC57C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0">
            <a:extLst>
              <a:ext uri="{FF2B5EF4-FFF2-40B4-BE49-F238E27FC236}">
                <a16:creationId xmlns:a16="http://schemas.microsoft.com/office/drawing/2014/main" id="{E4D286B4-CB7E-4904-914A-DBC2248AF9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1">
            <a:extLst>
              <a:ext uri="{FF2B5EF4-FFF2-40B4-BE49-F238E27FC236}">
                <a16:creationId xmlns:a16="http://schemas.microsoft.com/office/drawing/2014/main" id="{29565F4B-A3E8-4AC0-8D4C-C16BABCB46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E7CF36-9302-4332-A177-4AFE83C21C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4885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9">
            <a:extLst>
              <a:ext uri="{FF2B5EF4-FFF2-40B4-BE49-F238E27FC236}">
                <a16:creationId xmlns:a16="http://schemas.microsoft.com/office/drawing/2014/main" id="{64C27080-0238-4301-B3DE-5FBEFC7C35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0">
            <a:extLst>
              <a:ext uri="{FF2B5EF4-FFF2-40B4-BE49-F238E27FC236}">
                <a16:creationId xmlns:a16="http://schemas.microsoft.com/office/drawing/2014/main" id="{0FA40CC5-6314-4988-A96F-E71C792573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1">
            <a:extLst>
              <a:ext uri="{FF2B5EF4-FFF2-40B4-BE49-F238E27FC236}">
                <a16:creationId xmlns:a16="http://schemas.microsoft.com/office/drawing/2014/main" id="{AD3BB4F9-95B2-4927-AF7C-7A5EBFFC39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4AC77-B88A-4BC9-83E0-3445F7EE0D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412811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9">
            <a:extLst>
              <a:ext uri="{FF2B5EF4-FFF2-40B4-BE49-F238E27FC236}">
                <a16:creationId xmlns:a16="http://schemas.microsoft.com/office/drawing/2014/main" id="{3415CF66-D43A-44C9-B0CA-D6DF901CA4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0">
            <a:extLst>
              <a:ext uri="{FF2B5EF4-FFF2-40B4-BE49-F238E27FC236}">
                <a16:creationId xmlns:a16="http://schemas.microsoft.com/office/drawing/2014/main" id="{FBE90922-48ED-4ACF-AB8E-F8B85BF0D8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1">
            <a:extLst>
              <a:ext uri="{FF2B5EF4-FFF2-40B4-BE49-F238E27FC236}">
                <a16:creationId xmlns:a16="http://schemas.microsoft.com/office/drawing/2014/main" id="{FA7049A5-7621-4259-96D5-4CDC6405CC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DB0EB0-FC1F-4B28-A996-37B30BABD3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4200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525" y="1598613"/>
            <a:ext cx="3616325" cy="449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2250" y="1598613"/>
            <a:ext cx="3617913" cy="449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9">
            <a:extLst>
              <a:ext uri="{FF2B5EF4-FFF2-40B4-BE49-F238E27FC236}">
                <a16:creationId xmlns:a16="http://schemas.microsoft.com/office/drawing/2014/main" id="{1755BC15-900B-493A-B795-7CF9D9C4BF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0">
            <a:extLst>
              <a:ext uri="{FF2B5EF4-FFF2-40B4-BE49-F238E27FC236}">
                <a16:creationId xmlns:a16="http://schemas.microsoft.com/office/drawing/2014/main" id="{5F72654E-0C76-43DC-A65D-13EAD12934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1">
            <a:extLst>
              <a:ext uri="{FF2B5EF4-FFF2-40B4-BE49-F238E27FC236}">
                <a16:creationId xmlns:a16="http://schemas.microsoft.com/office/drawing/2014/main" id="{18A30DA8-27AF-4515-8013-770C550052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64DFEF-995A-431B-9B16-49892C4C51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838767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9">
            <a:extLst>
              <a:ext uri="{FF2B5EF4-FFF2-40B4-BE49-F238E27FC236}">
                <a16:creationId xmlns:a16="http://schemas.microsoft.com/office/drawing/2014/main" id="{2AD17D25-7B9E-43C8-A5BC-11788DCEAB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0">
            <a:extLst>
              <a:ext uri="{FF2B5EF4-FFF2-40B4-BE49-F238E27FC236}">
                <a16:creationId xmlns:a16="http://schemas.microsoft.com/office/drawing/2014/main" id="{965BD9F9-9E2E-4E65-AE91-B3C416764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1">
            <a:extLst>
              <a:ext uri="{FF2B5EF4-FFF2-40B4-BE49-F238E27FC236}">
                <a16:creationId xmlns:a16="http://schemas.microsoft.com/office/drawing/2014/main" id="{9B59F61D-E967-4B80-8E03-DD98CD72ED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BDABAD-4C00-4BF3-BFFC-D4F74249D1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38085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9">
            <a:extLst>
              <a:ext uri="{FF2B5EF4-FFF2-40B4-BE49-F238E27FC236}">
                <a16:creationId xmlns:a16="http://schemas.microsoft.com/office/drawing/2014/main" id="{BAB8F810-426C-42AF-ABC0-A09F52DDE6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0">
            <a:extLst>
              <a:ext uri="{FF2B5EF4-FFF2-40B4-BE49-F238E27FC236}">
                <a16:creationId xmlns:a16="http://schemas.microsoft.com/office/drawing/2014/main" id="{DA1FEFAA-86D9-47F5-9CCF-CF18B0698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1">
            <a:extLst>
              <a:ext uri="{FF2B5EF4-FFF2-40B4-BE49-F238E27FC236}">
                <a16:creationId xmlns:a16="http://schemas.microsoft.com/office/drawing/2014/main" id="{EC75D208-6691-45AA-9755-E7EEDFD7A1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F74284-188A-4028-8AAD-D6DD40C202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050315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9">
            <a:extLst>
              <a:ext uri="{FF2B5EF4-FFF2-40B4-BE49-F238E27FC236}">
                <a16:creationId xmlns:a16="http://schemas.microsoft.com/office/drawing/2014/main" id="{AC0B1665-E48A-49D6-95F8-B92BDCF32E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0">
            <a:extLst>
              <a:ext uri="{FF2B5EF4-FFF2-40B4-BE49-F238E27FC236}">
                <a16:creationId xmlns:a16="http://schemas.microsoft.com/office/drawing/2014/main" id="{10B16516-D264-486B-9F4A-5B1ED658E3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1">
            <a:extLst>
              <a:ext uri="{FF2B5EF4-FFF2-40B4-BE49-F238E27FC236}">
                <a16:creationId xmlns:a16="http://schemas.microsoft.com/office/drawing/2014/main" id="{3DC9DFD1-215F-49AD-9370-4E7826E5ED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AC026B-88F3-491F-A33F-760688BC43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691263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9">
            <a:extLst>
              <a:ext uri="{FF2B5EF4-FFF2-40B4-BE49-F238E27FC236}">
                <a16:creationId xmlns:a16="http://schemas.microsoft.com/office/drawing/2014/main" id="{06F68E95-FAFA-49F5-9C12-CD9570F6CF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0">
            <a:extLst>
              <a:ext uri="{FF2B5EF4-FFF2-40B4-BE49-F238E27FC236}">
                <a16:creationId xmlns:a16="http://schemas.microsoft.com/office/drawing/2014/main" id="{7FDE349C-BE5B-43FD-B9A1-D3C9F0EA3B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1">
            <a:extLst>
              <a:ext uri="{FF2B5EF4-FFF2-40B4-BE49-F238E27FC236}">
                <a16:creationId xmlns:a16="http://schemas.microsoft.com/office/drawing/2014/main" id="{90B704BB-1ED8-4A99-8BE7-4738257056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41BF81-9761-4FD0-8320-887C2008C0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04345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9">
            <a:extLst>
              <a:ext uri="{FF2B5EF4-FFF2-40B4-BE49-F238E27FC236}">
                <a16:creationId xmlns:a16="http://schemas.microsoft.com/office/drawing/2014/main" id="{41574A4F-9CCE-4DB9-AE94-77B21C609E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0">
            <a:extLst>
              <a:ext uri="{FF2B5EF4-FFF2-40B4-BE49-F238E27FC236}">
                <a16:creationId xmlns:a16="http://schemas.microsoft.com/office/drawing/2014/main" id="{193F115D-B5DB-4ED3-B5C1-2F140F61EA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1">
            <a:extLst>
              <a:ext uri="{FF2B5EF4-FFF2-40B4-BE49-F238E27FC236}">
                <a16:creationId xmlns:a16="http://schemas.microsoft.com/office/drawing/2014/main" id="{0FFDAC04-9F52-4884-A206-F325BD9297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EBC2C-DB85-478E-BB41-01BEC99D6F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13702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BBD9B361-8F91-434F-B90B-3DEDFFDC6F1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59875" cy="6870700"/>
            <a:chOff x="0" y="0"/>
            <a:chExt cx="5770" cy="4328"/>
          </a:xfrm>
        </p:grpSpPr>
        <p:sp>
          <p:nvSpPr>
            <p:cNvPr id="17411" name="Rectangle 3">
              <a:extLst>
                <a:ext uri="{FF2B5EF4-FFF2-40B4-BE49-F238E27FC236}">
                  <a16:creationId xmlns:a16="http://schemas.microsoft.com/office/drawing/2014/main" id="{B3BD133D-FAFA-4155-8B3C-63FB25739B0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4186"/>
              <a:ext cx="5089" cy="14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en-US">
                <a:latin typeface="Arial" charset="0"/>
              </a:endParaRPr>
            </a:p>
          </p:txBody>
        </p:sp>
        <p:sp>
          <p:nvSpPr>
            <p:cNvPr id="17412" name="Rectangle 4">
              <a:extLst>
                <a:ext uri="{FF2B5EF4-FFF2-40B4-BE49-F238E27FC236}">
                  <a16:creationId xmlns:a16="http://schemas.microsoft.com/office/drawing/2014/main" id="{38B7A08E-5D3E-436F-BF7B-7F27B7AD51D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5089" cy="1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en-US">
                <a:latin typeface="Arial" charset="0"/>
              </a:endParaRPr>
            </a:p>
          </p:txBody>
        </p:sp>
        <p:sp>
          <p:nvSpPr>
            <p:cNvPr id="17413" name="Rectangle 5">
              <a:extLst>
                <a:ext uri="{FF2B5EF4-FFF2-40B4-BE49-F238E27FC236}">
                  <a16:creationId xmlns:a16="http://schemas.microsoft.com/office/drawing/2014/main" id="{9BB996DF-1E59-4E6E-AA66-927DD8F88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0" y="0"/>
              <a:ext cx="758" cy="432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8470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4706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en-US">
                <a:latin typeface="Arial" charset="0"/>
              </a:endParaRPr>
            </a:p>
          </p:txBody>
        </p:sp>
        <p:grpSp>
          <p:nvGrpSpPr>
            <p:cNvPr id="1035" name="Group 6">
              <a:extLst>
                <a:ext uri="{FF2B5EF4-FFF2-40B4-BE49-F238E27FC236}">
                  <a16:creationId xmlns:a16="http://schemas.microsoft.com/office/drawing/2014/main" id="{CD660470-2CA3-4CED-94F8-6E64CA59C0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4" y="1"/>
              <a:ext cx="816" cy="3974"/>
              <a:chOff x="4944" y="1"/>
              <a:chExt cx="816" cy="3974"/>
            </a:xfrm>
          </p:grpSpPr>
          <p:grpSp>
            <p:nvGrpSpPr>
              <p:cNvPr id="1047" name="Group 7">
                <a:extLst>
                  <a:ext uri="{FF2B5EF4-FFF2-40B4-BE49-F238E27FC236}">
                    <a16:creationId xmlns:a16="http://schemas.microsoft.com/office/drawing/2014/main" id="{7AB90D4D-A43E-4D40-AA6F-9CADB0460D30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5280" y="1"/>
                <a:ext cx="480" cy="1430"/>
                <a:chOff x="5280" y="1"/>
                <a:chExt cx="480" cy="1430"/>
              </a:xfrm>
            </p:grpSpPr>
            <p:grpSp>
              <p:nvGrpSpPr>
                <p:cNvPr id="1068" name="Group 8">
                  <a:extLst>
                    <a:ext uri="{FF2B5EF4-FFF2-40B4-BE49-F238E27FC236}">
                      <a16:creationId xmlns:a16="http://schemas.microsoft.com/office/drawing/2014/main" id="{ADDE79A3-EFDE-49C8-A026-E1A54501198F}"/>
                    </a:ext>
                  </a:extLst>
                </p:cNvPr>
                <p:cNvGrpSpPr>
                  <a:grpSpLocks/>
                </p:cNvGrpSpPr>
                <p:nvPr userDrawn="1"/>
              </p:nvGrpSpPr>
              <p:grpSpPr bwMode="auto">
                <a:xfrm rot="-5400000">
                  <a:off x="5484" y="0"/>
                  <a:ext cx="174" cy="176"/>
                  <a:chOff x="1657" y="323"/>
                  <a:chExt cx="1691" cy="2560"/>
                </a:xfrm>
              </p:grpSpPr>
              <p:grpSp>
                <p:nvGrpSpPr>
                  <p:cNvPr id="1077" name="Group 9">
                    <a:extLst>
                      <a:ext uri="{FF2B5EF4-FFF2-40B4-BE49-F238E27FC236}">
                        <a16:creationId xmlns:a16="http://schemas.microsoft.com/office/drawing/2014/main" id="{6C5B54F5-A26A-4DB7-8B73-9F1AC342401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57" y="323"/>
                    <a:ext cx="1691" cy="2560"/>
                    <a:chOff x="1657" y="323"/>
                    <a:chExt cx="1691" cy="2560"/>
                  </a:xfrm>
                </p:grpSpPr>
                <p:sp>
                  <p:nvSpPr>
                    <p:cNvPr id="17418" name="Freeform 10">
                      <a:extLst>
                        <a:ext uri="{FF2B5EF4-FFF2-40B4-BE49-F238E27FC236}">
                          <a16:creationId xmlns:a16="http://schemas.microsoft.com/office/drawing/2014/main" id="{2A96BFB7-295A-4B6C-81E4-2178AC4778A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143" y="323"/>
                      <a:ext cx="1234" cy="2560"/>
                    </a:xfrm>
                    <a:custGeom>
                      <a:avLst/>
                      <a:gdLst/>
                      <a:ahLst/>
                      <a:cxnLst>
                        <a:cxn ang="0">
                          <a:pos x="337" y="283"/>
                        </a:cxn>
                        <a:cxn ang="0">
                          <a:pos x="415" y="115"/>
                        </a:cxn>
                        <a:cxn ang="0">
                          <a:pos x="583" y="7"/>
                        </a:cxn>
                        <a:cxn ang="0">
                          <a:pos x="895" y="61"/>
                        </a:cxn>
                        <a:cxn ang="0">
                          <a:pos x="1051" y="349"/>
                        </a:cxn>
                        <a:cxn ang="0">
                          <a:pos x="979" y="769"/>
                        </a:cxn>
                        <a:cxn ang="0">
                          <a:pos x="943" y="943"/>
                        </a:cxn>
                        <a:cxn ang="0">
                          <a:pos x="1105" y="1075"/>
                        </a:cxn>
                        <a:cxn ang="0">
                          <a:pos x="1231" y="1525"/>
                        </a:cxn>
                        <a:cxn ang="0">
                          <a:pos x="1123" y="1969"/>
                        </a:cxn>
                        <a:cxn ang="0">
                          <a:pos x="907" y="2077"/>
                        </a:cxn>
                        <a:cxn ang="0">
                          <a:pos x="721" y="2059"/>
                        </a:cxn>
                        <a:cxn ang="0">
                          <a:pos x="655" y="2251"/>
                        </a:cxn>
                        <a:cxn ang="0">
                          <a:pos x="529" y="2527"/>
                        </a:cxn>
                        <a:cxn ang="0">
                          <a:pos x="211" y="2509"/>
                        </a:cxn>
                        <a:cxn ang="0">
                          <a:pos x="31" y="2227"/>
                        </a:cxn>
                        <a:cxn ang="0">
                          <a:pos x="25" y="1969"/>
                        </a:cxn>
                        <a:cxn ang="0">
                          <a:pos x="145" y="1651"/>
                        </a:cxn>
                        <a:cxn ang="0">
                          <a:pos x="259" y="1513"/>
                        </a:cxn>
                        <a:cxn ang="0">
                          <a:pos x="217" y="1729"/>
                        </a:cxn>
                        <a:cxn ang="0">
                          <a:pos x="73" y="2023"/>
                        </a:cxn>
                        <a:cxn ang="0">
                          <a:pos x="169" y="2323"/>
                        </a:cxn>
                        <a:cxn ang="0">
                          <a:pos x="439" y="2431"/>
                        </a:cxn>
                        <a:cxn ang="0">
                          <a:pos x="595" y="2227"/>
                        </a:cxn>
                        <a:cxn ang="0">
                          <a:pos x="577" y="1807"/>
                        </a:cxn>
                        <a:cxn ang="0">
                          <a:pos x="493" y="1531"/>
                        </a:cxn>
                        <a:cxn ang="0">
                          <a:pos x="535" y="1459"/>
                        </a:cxn>
                        <a:cxn ang="0">
                          <a:pos x="625" y="1633"/>
                        </a:cxn>
                        <a:cxn ang="0">
                          <a:pos x="721" y="1933"/>
                        </a:cxn>
                        <a:cxn ang="0">
                          <a:pos x="967" y="1963"/>
                        </a:cxn>
                        <a:cxn ang="0">
                          <a:pos x="1135" y="1687"/>
                        </a:cxn>
                        <a:cxn ang="0">
                          <a:pos x="1117" y="1273"/>
                        </a:cxn>
                        <a:cxn ang="0">
                          <a:pos x="883" y="1057"/>
                        </a:cxn>
                        <a:cxn ang="0">
                          <a:pos x="679" y="1129"/>
                        </a:cxn>
                        <a:cxn ang="0">
                          <a:pos x="577" y="1117"/>
                        </a:cxn>
                        <a:cxn ang="0">
                          <a:pos x="619" y="1033"/>
                        </a:cxn>
                        <a:cxn ang="0">
                          <a:pos x="811" y="937"/>
                        </a:cxn>
                        <a:cxn ang="0">
                          <a:pos x="949" y="613"/>
                        </a:cxn>
                        <a:cxn ang="0">
                          <a:pos x="883" y="175"/>
                        </a:cxn>
                        <a:cxn ang="0">
                          <a:pos x="619" y="103"/>
                        </a:cxn>
                        <a:cxn ang="0">
                          <a:pos x="391" y="355"/>
                        </a:cxn>
                        <a:cxn ang="0">
                          <a:pos x="403" y="763"/>
                        </a:cxn>
                        <a:cxn ang="0">
                          <a:pos x="343" y="949"/>
                        </a:cxn>
                        <a:cxn ang="0">
                          <a:pos x="289" y="685"/>
                        </a:cxn>
                        <a:cxn ang="0">
                          <a:pos x="307" y="367"/>
                        </a:cxn>
                      </a:cxnLst>
                      <a:rect l="0" t="0" r="r" b="b"/>
                      <a:pathLst>
                        <a:path w="1231" h="2560">
                          <a:moveTo>
                            <a:pt x="307" y="367"/>
                          </a:moveTo>
                          <a:cubicBezTo>
                            <a:pt x="317" y="336"/>
                            <a:pt x="326" y="303"/>
                            <a:pt x="337" y="283"/>
                          </a:cubicBezTo>
                          <a:cubicBezTo>
                            <a:pt x="348" y="263"/>
                            <a:pt x="360" y="275"/>
                            <a:pt x="373" y="247"/>
                          </a:cubicBezTo>
                          <a:cubicBezTo>
                            <a:pt x="386" y="219"/>
                            <a:pt x="400" y="147"/>
                            <a:pt x="415" y="115"/>
                          </a:cubicBezTo>
                          <a:cubicBezTo>
                            <a:pt x="430" y="83"/>
                            <a:pt x="435" y="73"/>
                            <a:pt x="463" y="55"/>
                          </a:cubicBezTo>
                          <a:cubicBezTo>
                            <a:pt x="491" y="37"/>
                            <a:pt x="536" y="14"/>
                            <a:pt x="583" y="7"/>
                          </a:cubicBezTo>
                          <a:cubicBezTo>
                            <a:pt x="630" y="0"/>
                            <a:pt x="693" y="4"/>
                            <a:pt x="745" y="13"/>
                          </a:cubicBezTo>
                          <a:cubicBezTo>
                            <a:pt x="797" y="22"/>
                            <a:pt x="852" y="34"/>
                            <a:pt x="895" y="61"/>
                          </a:cubicBezTo>
                          <a:cubicBezTo>
                            <a:pt x="938" y="88"/>
                            <a:pt x="977" y="127"/>
                            <a:pt x="1003" y="175"/>
                          </a:cubicBezTo>
                          <a:cubicBezTo>
                            <a:pt x="1029" y="223"/>
                            <a:pt x="1044" y="287"/>
                            <a:pt x="1051" y="349"/>
                          </a:cubicBezTo>
                          <a:cubicBezTo>
                            <a:pt x="1058" y="411"/>
                            <a:pt x="1057" y="477"/>
                            <a:pt x="1045" y="547"/>
                          </a:cubicBezTo>
                          <a:cubicBezTo>
                            <a:pt x="1033" y="617"/>
                            <a:pt x="995" y="712"/>
                            <a:pt x="979" y="769"/>
                          </a:cubicBezTo>
                          <a:cubicBezTo>
                            <a:pt x="963" y="826"/>
                            <a:pt x="955" y="860"/>
                            <a:pt x="949" y="889"/>
                          </a:cubicBezTo>
                          <a:cubicBezTo>
                            <a:pt x="943" y="918"/>
                            <a:pt x="936" y="925"/>
                            <a:pt x="943" y="943"/>
                          </a:cubicBezTo>
                          <a:cubicBezTo>
                            <a:pt x="950" y="961"/>
                            <a:pt x="964" y="975"/>
                            <a:pt x="991" y="997"/>
                          </a:cubicBezTo>
                          <a:cubicBezTo>
                            <a:pt x="1018" y="1019"/>
                            <a:pt x="1069" y="1033"/>
                            <a:pt x="1105" y="1075"/>
                          </a:cubicBezTo>
                          <a:cubicBezTo>
                            <a:pt x="1141" y="1117"/>
                            <a:pt x="1186" y="1174"/>
                            <a:pt x="1207" y="1249"/>
                          </a:cubicBezTo>
                          <a:cubicBezTo>
                            <a:pt x="1228" y="1324"/>
                            <a:pt x="1231" y="1441"/>
                            <a:pt x="1231" y="1525"/>
                          </a:cubicBezTo>
                          <a:cubicBezTo>
                            <a:pt x="1231" y="1609"/>
                            <a:pt x="1225" y="1679"/>
                            <a:pt x="1207" y="1753"/>
                          </a:cubicBezTo>
                          <a:cubicBezTo>
                            <a:pt x="1189" y="1827"/>
                            <a:pt x="1153" y="1917"/>
                            <a:pt x="1123" y="1969"/>
                          </a:cubicBezTo>
                          <a:cubicBezTo>
                            <a:pt x="1093" y="2021"/>
                            <a:pt x="1063" y="2047"/>
                            <a:pt x="1027" y="2065"/>
                          </a:cubicBezTo>
                          <a:cubicBezTo>
                            <a:pt x="991" y="2083"/>
                            <a:pt x="951" y="2079"/>
                            <a:pt x="907" y="2077"/>
                          </a:cubicBezTo>
                          <a:cubicBezTo>
                            <a:pt x="863" y="2075"/>
                            <a:pt x="794" y="2056"/>
                            <a:pt x="763" y="2053"/>
                          </a:cubicBezTo>
                          <a:cubicBezTo>
                            <a:pt x="732" y="2050"/>
                            <a:pt x="733" y="2050"/>
                            <a:pt x="721" y="2059"/>
                          </a:cubicBezTo>
                          <a:cubicBezTo>
                            <a:pt x="709" y="2068"/>
                            <a:pt x="702" y="2075"/>
                            <a:pt x="691" y="2107"/>
                          </a:cubicBezTo>
                          <a:cubicBezTo>
                            <a:pt x="680" y="2139"/>
                            <a:pt x="665" y="2205"/>
                            <a:pt x="655" y="2251"/>
                          </a:cubicBezTo>
                          <a:cubicBezTo>
                            <a:pt x="645" y="2297"/>
                            <a:pt x="652" y="2337"/>
                            <a:pt x="631" y="2383"/>
                          </a:cubicBezTo>
                          <a:cubicBezTo>
                            <a:pt x="610" y="2429"/>
                            <a:pt x="574" y="2498"/>
                            <a:pt x="529" y="2527"/>
                          </a:cubicBezTo>
                          <a:cubicBezTo>
                            <a:pt x="484" y="2556"/>
                            <a:pt x="414" y="2560"/>
                            <a:pt x="361" y="2557"/>
                          </a:cubicBezTo>
                          <a:cubicBezTo>
                            <a:pt x="308" y="2554"/>
                            <a:pt x="256" y="2537"/>
                            <a:pt x="211" y="2509"/>
                          </a:cubicBezTo>
                          <a:cubicBezTo>
                            <a:pt x="166" y="2481"/>
                            <a:pt x="121" y="2436"/>
                            <a:pt x="91" y="2389"/>
                          </a:cubicBezTo>
                          <a:cubicBezTo>
                            <a:pt x="61" y="2342"/>
                            <a:pt x="46" y="2275"/>
                            <a:pt x="31" y="2227"/>
                          </a:cubicBezTo>
                          <a:cubicBezTo>
                            <a:pt x="16" y="2179"/>
                            <a:pt x="2" y="2144"/>
                            <a:pt x="1" y="2101"/>
                          </a:cubicBezTo>
                          <a:cubicBezTo>
                            <a:pt x="0" y="2058"/>
                            <a:pt x="13" y="2018"/>
                            <a:pt x="25" y="1969"/>
                          </a:cubicBezTo>
                          <a:cubicBezTo>
                            <a:pt x="37" y="1920"/>
                            <a:pt x="53" y="1860"/>
                            <a:pt x="73" y="1807"/>
                          </a:cubicBezTo>
                          <a:cubicBezTo>
                            <a:pt x="93" y="1754"/>
                            <a:pt x="122" y="1698"/>
                            <a:pt x="145" y="1651"/>
                          </a:cubicBezTo>
                          <a:cubicBezTo>
                            <a:pt x="168" y="1604"/>
                            <a:pt x="192" y="1548"/>
                            <a:pt x="211" y="1525"/>
                          </a:cubicBezTo>
                          <a:cubicBezTo>
                            <a:pt x="230" y="1502"/>
                            <a:pt x="249" y="1502"/>
                            <a:pt x="259" y="1513"/>
                          </a:cubicBezTo>
                          <a:cubicBezTo>
                            <a:pt x="269" y="1524"/>
                            <a:pt x="278" y="1555"/>
                            <a:pt x="271" y="1591"/>
                          </a:cubicBezTo>
                          <a:cubicBezTo>
                            <a:pt x="264" y="1627"/>
                            <a:pt x="242" y="1682"/>
                            <a:pt x="217" y="1729"/>
                          </a:cubicBezTo>
                          <a:cubicBezTo>
                            <a:pt x="192" y="1776"/>
                            <a:pt x="145" y="1824"/>
                            <a:pt x="121" y="1873"/>
                          </a:cubicBezTo>
                          <a:cubicBezTo>
                            <a:pt x="97" y="1922"/>
                            <a:pt x="76" y="1970"/>
                            <a:pt x="73" y="2023"/>
                          </a:cubicBezTo>
                          <a:cubicBezTo>
                            <a:pt x="70" y="2076"/>
                            <a:pt x="87" y="2141"/>
                            <a:pt x="103" y="2191"/>
                          </a:cubicBezTo>
                          <a:cubicBezTo>
                            <a:pt x="119" y="2241"/>
                            <a:pt x="140" y="2285"/>
                            <a:pt x="169" y="2323"/>
                          </a:cubicBezTo>
                          <a:cubicBezTo>
                            <a:pt x="198" y="2361"/>
                            <a:pt x="232" y="2401"/>
                            <a:pt x="277" y="2419"/>
                          </a:cubicBezTo>
                          <a:cubicBezTo>
                            <a:pt x="322" y="2437"/>
                            <a:pt x="395" y="2440"/>
                            <a:pt x="439" y="2431"/>
                          </a:cubicBezTo>
                          <a:cubicBezTo>
                            <a:pt x="483" y="2422"/>
                            <a:pt x="515" y="2399"/>
                            <a:pt x="541" y="2365"/>
                          </a:cubicBezTo>
                          <a:cubicBezTo>
                            <a:pt x="567" y="2331"/>
                            <a:pt x="583" y="2280"/>
                            <a:pt x="595" y="2227"/>
                          </a:cubicBezTo>
                          <a:cubicBezTo>
                            <a:pt x="607" y="2174"/>
                            <a:pt x="616" y="2117"/>
                            <a:pt x="613" y="2047"/>
                          </a:cubicBezTo>
                          <a:cubicBezTo>
                            <a:pt x="610" y="1977"/>
                            <a:pt x="589" y="1871"/>
                            <a:pt x="577" y="1807"/>
                          </a:cubicBezTo>
                          <a:cubicBezTo>
                            <a:pt x="565" y="1743"/>
                            <a:pt x="555" y="1709"/>
                            <a:pt x="541" y="1663"/>
                          </a:cubicBezTo>
                          <a:cubicBezTo>
                            <a:pt x="527" y="1617"/>
                            <a:pt x="502" y="1561"/>
                            <a:pt x="493" y="1531"/>
                          </a:cubicBezTo>
                          <a:cubicBezTo>
                            <a:pt x="484" y="1501"/>
                            <a:pt x="480" y="1495"/>
                            <a:pt x="487" y="1483"/>
                          </a:cubicBezTo>
                          <a:cubicBezTo>
                            <a:pt x="494" y="1471"/>
                            <a:pt x="519" y="1455"/>
                            <a:pt x="535" y="1459"/>
                          </a:cubicBezTo>
                          <a:cubicBezTo>
                            <a:pt x="551" y="1463"/>
                            <a:pt x="568" y="1478"/>
                            <a:pt x="583" y="1507"/>
                          </a:cubicBezTo>
                          <a:cubicBezTo>
                            <a:pt x="598" y="1536"/>
                            <a:pt x="610" y="1583"/>
                            <a:pt x="625" y="1633"/>
                          </a:cubicBezTo>
                          <a:cubicBezTo>
                            <a:pt x="640" y="1683"/>
                            <a:pt x="657" y="1757"/>
                            <a:pt x="673" y="1807"/>
                          </a:cubicBezTo>
                          <a:cubicBezTo>
                            <a:pt x="689" y="1857"/>
                            <a:pt x="697" y="1905"/>
                            <a:pt x="721" y="1933"/>
                          </a:cubicBezTo>
                          <a:cubicBezTo>
                            <a:pt x="745" y="1961"/>
                            <a:pt x="776" y="1970"/>
                            <a:pt x="817" y="1975"/>
                          </a:cubicBezTo>
                          <a:cubicBezTo>
                            <a:pt x="858" y="1980"/>
                            <a:pt x="926" y="1980"/>
                            <a:pt x="967" y="1963"/>
                          </a:cubicBezTo>
                          <a:cubicBezTo>
                            <a:pt x="1008" y="1946"/>
                            <a:pt x="1035" y="1919"/>
                            <a:pt x="1063" y="1873"/>
                          </a:cubicBezTo>
                          <a:cubicBezTo>
                            <a:pt x="1091" y="1827"/>
                            <a:pt x="1122" y="1761"/>
                            <a:pt x="1135" y="1687"/>
                          </a:cubicBezTo>
                          <a:cubicBezTo>
                            <a:pt x="1148" y="1613"/>
                            <a:pt x="1144" y="1498"/>
                            <a:pt x="1141" y="1429"/>
                          </a:cubicBezTo>
                          <a:cubicBezTo>
                            <a:pt x="1138" y="1360"/>
                            <a:pt x="1140" y="1325"/>
                            <a:pt x="1117" y="1273"/>
                          </a:cubicBezTo>
                          <a:cubicBezTo>
                            <a:pt x="1094" y="1221"/>
                            <a:pt x="1042" y="1153"/>
                            <a:pt x="1003" y="1117"/>
                          </a:cubicBezTo>
                          <a:cubicBezTo>
                            <a:pt x="964" y="1081"/>
                            <a:pt x="919" y="1064"/>
                            <a:pt x="883" y="1057"/>
                          </a:cubicBezTo>
                          <a:cubicBezTo>
                            <a:pt x="847" y="1050"/>
                            <a:pt x="821" y="1063"/>
                            <a:pt x="787" y="1075"/>
                          </a:cubicBezTo>
                          <a:cubicBezTo>
                            <a:pt x="753" y="1087"/>
                            <a:pt x="706" y="1117"/>
                            <a:pt x="679" y="1129"/>
                          </a:cubicBezTo>
                          <a:cubicBezTo>
                            <a:pt x="652" y="1141"/>
                            <a:pt x="642" y="1149"/>
                            <a:pt x="625" y="1147"/>
                          </a:cubicBezTo>
                          <a:cubicBezTo>
                            <a:pt x="608" y="1145"/>
                            <a:pt x="584" y="1130"/>
                            <a:pt x="577" y="1117"/>
                          </a:cubicBezTo>
                          <a:cubicBezTo>
                            <a:pt x="570" y="1104"/>
                            <a:pt x="576" y="1083"/>
                            <a:pt x="583" y="1069"/>
                          </a:cubicBezTo>
                          <a:cubicBezTo>
                            <a:pt x="590" y="1055"/>
                            <a:pt x="599" y="1043"/>
                            <a:pt x="619" y="1033"/>
                          </a:cubicBezTo>
                          <a:cubicBezTo>
                            <a:pt x="639" y="1023"/>
                            <a:pt x="671" y="1025"/>
                            <a:pt x="703" y="1009"/>
                          </a:cubicBezTo>
                          <a:cubicBezTo>
                            <a:pt x="735" y="993"/>
                            <a:pt x="780" y="965"/>
                            <a:pt x="811" y="937"/>
                          </a:cubicBezTo>
                          <a:cubicBezTo>
                            <a:pt x="842" y="909"/>
                            <a:pt x="866" y="895"/>
                            <a:pt x="889" y="841"/>
                          </a:cubicBezTo>
                          <a:cubicBezTo>
                            <a:pt x="912" y="787"/>
                            <a:pt x="939" y="696"/>
                            <a:pt x="949" y="613"/>
                          </a:cubicBezTo>
                          <a:cubicBezTo>
                            <a:pt x="959" y="530"/>
                            <a:pt x="960" y="416"/>
                            <a:pt x="949" y="343"/>
                          </a:cubicBezTo>
                          <a:cubicBezTo>
                            <a:pt x="938" y="270"/>
                            <a:pt x="914" y="215"/>
                            <a:pt x="883" y="175"/>
                          </a:cubicBezTo>
                          <a:cubicBezTo>
                            <a:pt x="852" y="135"/>
                            <a:pt x="807" y="115"/>
                            <a:pt x="763" y="103"/>
                          </a:cubicBezTo>
                          <a:cubicBezTo>
                            <a:pt x="719" y="91"/>
                            <a:pt x="665" y="90"/>
                            <a:pt x="619" y="103"/>
                          </a:cubicBezTo>
                          <a:cubicBezTo>
                            <a:pt x="573" y="116"/>
                            <a:pt x="525" y="139"/>
                            <a:pt x="487" y="181"/>
                          </a:cubicBezTo>
                          <a:cubicBezTo>
                            <a:pt x="449" y="223"/>
                            <a:pt x="412" y="301"/>
                            <a:pt x="391" y="355"/>
                          </a:cubicBezTo>
                          <a:cubicBezTo>
                            <a:pt x="370" y="409"/>
                            <a:pt x="359" y="437"/>
                            <a:pt x="361" y="505"/>
                          </a:cubicBezTo>
                          <a:cubicBezTo>
                            <a:pt x="363" y="573"/>
                            <a:pt x="399" y="691"/>
                            <a:pt x="403" y="763"/>
                          </a:cubicBezTo>
                          <a:cubicBezTo>
                            <a:pt x="407" y="835"/>
                            <a:pt x="395" y="906"/>
                            <a:pt x="385" y="937"/>
                          </a:cubicBezTo>
                          <a:cubicBezTo>
                            <a:pt x="375" y="968"/>
                            <a:pt x="356" y="957"/>
                            <a:pt x="343" y="949"/>
                          </a:cubicBezTo>
                          <a:cubicBezTo>
                            <a:pt x="330" y="941"/>
                            <a:pt x="316" y="933"/>
                            <a:pt x="307" y="889"/>
                          </a:cubicBezTo>
                          <a:cubicBezTo>
                            <a:pt x="298" y="845"/>
                            <a:pt x="294" y="755"/>
                            <a:pt x="289" y="685"/>
                          </a:cubicBezTo>
                          <a:cubicBezTo>
                            <a:pt x="284" y="615"/>
                            <a:pt x="273" y="523"/>
                            <a:pt x="277" y="469"/>
                          </a:cubicBezTo>
                          <a:cubicBezTo>
                            <a:pt x="281" y="415"/>
                            <a:pt x="297" y="398"/>
                            <a:pt x="307" y="367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17419" name="Freeform 11">
                      <a:extLst>
                        <a:ext uri="{FF2B5EF4-FFF2-40B4-BE49-F238E27FC236}">
                          <a16:creationId xmlns:a16="http://schemas.microsoft.com/office/drawing/2014/main" id="{54253072-4BBD-47B9-B4C0-2C9FAD0018D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686" y="381"/>
                      <a:ext cx="865" cy="2065"/>
                    </a:xfrm>
                    <a:custGeom>
                      <a:avLst/>
                      <a:gdLst/>
                      <a:ahLst/>
                      <a:cxnLst>
                        <a:cxn ang="0">
                          <a:pos x="785" y="530"/>
                        </a:cxn>
                        <a:cxn ang="0">
                          <a:pos x="797" y="350"/>
                        </a:cxn>
                        <a:cxn ang="0">
                          <a:pos x="863" y="206"/>
                        </a:cxn>
                        <a:cxn ang="0">
                          <a:pos x="809" y="218"/>
                        </a:cxn>
                        <a:cxn ang="0">
                          <a:pos x="749" y="218"/>
                        </a:cxn>
                        <a:cxn ang="0">
                          <a:pos x="683" y="116"/>
                        </a:cxn>
                        <a:cxn ang="0">
                          <a:pos x="611" y="32"/>
                        </a:cxn>
                        <a:cxn ang="0">
                          <a:pos x="509" y="2"/>
                        </a:cxn>
                        <a:cxn ang="0">
                          <a:pos x="407" y="20"/>
                        </a:cxn>
                        <a:cxn ang="0">
                          <a:pos x="281" y="74"/>
                        </a:cxn>
                        <a:cxn ang="0">
                          <a:pos x="173" y="206"/>
                        </a:cxn>
                        <a:cxn ang="0">
                          <a:pos x="119" y="404"/>
                        </a:cxn>
                        <a:cxn ang="0">
                          <a:pos x="131" y="590"/>
                        </a:cxn>
                        <a:cxn ang="0">
                          <a:pos x="173" y="782"/>
                        </a:cxn>
                        <a:cxn ang="0">
                          <a:pos x="197" y="884"/>
                        </a:cxn>
                        <a:cxn ang="0">
                          <a:pos x="167" y="986"/>
                        </a:cxn>
                        <a:cxn ang="0">
                          <a:pos x="65" y="1124"/>
                        </a:cxn>
                        <a:cxn ang="0">
                          <a:pos x="17" y="1298"/>
                        </a:cxn>
                        <a:cxn ang="0">
                          <a:pos x="5" y="1550"/>
                        </a:cxn>
                        <a:cxn ang="0">
                          <a:pos x="47" y="1748"/>
                        </a:cxn>
                        <a:cxn ang="0">
                          <a:pos x="131" y="1898"/>
                        </a:cxn>
                        <a:cxn ang="0">
                          <a:pos x="299" y="1988"/>
                        </a:cxn>
                        <a:cxn ang="0">
                          <a:pos x="425" y="1982"/>
                        </a:cxn>
                        <a:cxn ang="0">
                          <a:pos x="467" y="1994"/>
                        </a:cxn>
                        <a:cxn ang="0">
                          <a:pos x="497" y="2066"/>
                        </a:cxn>
                        <a:cxn ang="0">
                          <a:pos x="497" y="1964"/>
                        </a:cxn>
                        <a:cxn ang="0">
                          <a:pos x="557" y="1778"/>
                        </a:cxn>
                        <a:cxn ang="0">
                          <a:pos x="617" y="1658"/>
                        </a:cxn>
                        <a:cxn ang="0">
                          <a:pos x="581" y="1700"/>
                        </a:cxn>
                        <a:cxn ang="0">
                          <a:pos x="515" y="1820"/>
                        </a:cxn>
                        <a:cxn ang="0">
                          <a:pos x="407" y="1904"/>
                        </a:cxn>
                        <a:cxn ang="0">
                          <a:pos x="269" y="1898"/>
                        </a:cxn>
                        <a:cxn ang="0">
                          <a:pos x="179" y="1814"/>
                        </a:cxn>
                        <a:cxn ang="0">
                          <a:pos x="113" y="1640"/>
                        </a:cxn>
                        <a:cxn ang="0">
                          <a:pos x="107" y="1394"/>
                        </a:cxn>
                        <a:cxn ang="0">
                          <a:pos x="137" y="1190"/>
                        </a:cxn>
                        <a:cxn ang="0">
                          <a:pos x="203" y="1070"/>
                        </a:cxn>
                        <a:cxn ang="0">
                          <a:pos x="323" y="1022"/>
                        </a:cxn>
                        <a:cxn ang="0">
                          <a:pos x="509" y="1076"/>
                        </a:cxn>
                        <a:cxn ang="0">
                          <a:pos x="611" y="1124"/>
                        </a:cxn>
                        <a:cxn ang="0">
                          <a:pos x="665" y="1100"/>
                        </a:cxn>
                        <a:cxn ang="0">
                          <a:pos x="659" y="1046"/>
                        </a:cxn>
                        <a:cxn ang="0">
                          <a:pos x="611" y="1004"/>
                        </a:cxn>
                        <a:cxn ang="0">
                          <a:pos x="497" y="980"/>
                        </a:cxn>
                        <a:cxn ang="0">
                          <a:pos x="323" y="896"/>
                        </a:cxn>
                        <a:cxn ang="0">
                          <a:pos x="233" y="680"/>
                        </a:cxn>
                        <a:cxn ang="0">
                          <a:pos x="209" y="416"/>
                        </a:cxn>
                        <a:cxn ang="0">
                          <a:pos x="317" y="170"/>
                        </a:cxn>
                        <a:cxn ang="0">
                          <a:pos x="485" y="110"/>
                        </a:cxn>
                        <a:cxn ang="0">
                          <a:pos x="617" y="164"/>
                        </a:cxn>
                        <a:cxn ang="0">
                          <a:pos x="707" y="290"/>
                        </a:cxn>
                        <a:cxn ang="0">
                          <a:pos x="737" y="428"/>
                        </a:cxn>
                        <a:cxn ang="0">
                          <a:pos x="773" y="602"/>
                        </a:cxn>
                        <a:cxn ang="0">
                          <a:pos x="809" y="584"/>
                        </a:cxn>
                        <a:cxn ang="0">
                          <a:pos x="785" y="530"/>
                        </a:cxn>
                      </a:cxnLst>
                      <a:rect l="0" t="0" r="r" b="b"/>
                      <a:pathLst>
                        <a:path w="865" h="2071">
                          <a:moveTo>
                            <a:pt x="785" y="530"/>
                          </a:moveTo>
                          <a:cubicBezTo>
                            <a:pt x="783" y="491"/>
                            <a:pt x="784" y="404"/>
                            <a:pt x="797" y="350"/>
                          </a:cubicBezTo>
                          <a:cubicBezTo>
                            <a:pt x="810" y="296"/>
                            <a:pt x="861" y="228"/>
                            <a:pt x="863" y="206"/>
                          </a:cubicBezTo>
                          <a:cubicBezTo>
                            <a:pt x="865" y="184"/>
                            <a:pt x="828" y="216"/>
                            <a:pt x="809" y="218"/>
                          </a:cubicBezTo>
                          <a:cubicBezTo>
                            <a:pt x="790" y="220"/>
                            <a:pt x="770" y="235"/>
                            <a:pt x="749" y="218"/>
                          </a:cubicBezTo>
                          <a:cubicBezTo>
                            <a:pt x="728" y="201"/>
                            <a:pt x="706" y="147"/>
                            <a:pt x="683" y="116"/>
                          </a:cubicBezTo>
                          <a:cubicBezTo>
                            <a:pt x="660" y="85"/>
                            <a:pt x="640" y="51"/>
                            <a:pt x="611" y="32"/>
                          </a:cubicBezTo>
                          <a:cubicBezTo>
                            <a:pt x="582" y="13"/>
                            <a:pt x="543" y="4"/>
                            <a:pt x="509" y="2"/>
                          </a:cubicBezTo>
                          <a:cubicBezTo>
                            <a:pt x="475" y="0"/>
                            <a:pt x="445" y="8"/>
                            <a:pt x="407" y="20"/>
                          </a:cubicBezTo>
                          <a:cubicBezTo>
                            <a:pt x="369" y="32"/>
                            <a:pt x="320" y="43"/>
                            <a:pt x="281" y="74"/>
                          </a:cubicBezTo>
                          <a:cubicBezTo>
                            <a:pt x="242" y="105"/>
                            <a:pt x="200" y="151"/>
                            <a:pt x="173" y="206"/>
                          </a:cubicBezTo>
                          <a:cubicBezTo>
                            <a:pt x="146" y="261"/>
                            <a:pt x="126" y="340"/>
                            <a:pt x="119" y="404"/>
                          </a:cubicBezTo>
                          <a:cubicBezTo>
                            <a:pt x="112" y="468"/>
                            <a:pt x="122" y="527"/>
                            <a:pt x="131" y="590"/>
                          </a:cubicBezTo>
                          <a:cubicBezTo>
                            <a:pt x="140" y="653"/>
                            <a:pt x="162" y="733"/>
                            <a:pt x="173" y="782"/>
                          </a:cubicBezTo>
                          <a:cubicBezTo>
                            <a:pt x="184" y="831"/>
                            <a:pt x="198" y="850"/>
                            <a:pt x="197" y="884"/>
                          </a:cubicBezTo>
                          <a:cubicBezTo>
                            <a:pt x="196" y="918"/>
                            <a:pt x="189" y="946"/>
                            <a:pt x="167" y="986"/>
                          </a:cubicBezTo>
                          <a:cubicBezTo>
                            <a:pt x="145" y="1026"/>
                            <a:pt x="90" y="1072"/>
                            <a:pt x="65" y="1124"/>
                          </a:cubicBezTo>
                          <a:cubicBezTo>
                            <a:pt x="40" y="1176"/>
                            <a:pt x="27" y="1227"/>
                            <a:pt x="17" y="1298"/>
                          </a:cubicBezTo>
                          <a:cubicBezTo>
                            <a:pt x="7" y="1369"/>
                            <a:pt x="0" y="1475"/>
                            <a:pt x="5" y="1550"/>
                          </a:cubicBezTo>
                          <a:cubicBezTo>
                            <a:pt x="10" y="1625"/>
                            <a:pt x="26" y="1690"/>
                            <a:pt x="47" y="1748"/>
                          </a:cubicBezTo>
                          <a:cubicBezTo>
                            <a:pt x="68" y="1806"/>
                            <a:pt x="89" y="1858"/>
                            <a:pt x="131" y="1898"/>
                          </a:cubicBezTo>
                          <a:cubicBezTo>
                            <a:pt x="173" y="1938"/>
                            <a:pt x="250" y="1974"/>
                            <a:pt x="299" y="1988"/>
                          </a:cubicBezTo>
                          <a:cubicBezTo>
                            <a:pt x="348" y="2002"/>
                            <a:pt x="397" y="1981"/>
                            <a:pt x="425" y="1982"/>
                          </a:cubicBezTo>
                          <a:cubicBezTo>
                            <a:pt x="453" y="1983"/>
                            <a:pt x="455" y="1980"/>
                            <a:pt x="467" y="1994"/>
                          </a:cubicBezTo>
                          <a:cubicBezTo>
                            <a:pt x="479" y="2008"/>
                            <a:pt x="492" y="2071"/>
                            <a:pt x="497" y="2066"/>
                          </a:cubicBezTo>
                          <a:cubicBezTo>
                            <a:pt x="502" y="2061"/>
                            <a:pt x="487" y="2012"/>
                            <a:pt x="497" y="1964"/>
                          </a:cubicBezTo>
                          <a:cubicBezTo>
                            <a:pt x="507" y="1916"/>
                            <a:pt x="537" y="1829"/>
                            <a:pt x="557" y="1778"/>
                          </a:cubicBezTo>
                          <a:cubicBezTo>
                            <a:pt x="577" y="1727"/>
                            <a:pt x="613" y="1671"/>
                            <a:pt x="617" y="1658"/>
                          </a:cubicBezTo>
                          <a:cubicBezTo>
                            <a:pt x="621" y="1645"/>
                            <a:pt x="598" y="1673"/>
                            <a:pt x="581" y="1700"/>
                          </a:cubicBezTo>
                          <a:cubicBezTo>
                            <a:pt x="564" y="1727"/>
                            <a:pt x="544" y="1786"/>
                            <a:pt x="515" y="1820"/>
                          </a:cubicBezTo>
                          <a:cubicBezTo>
                            <a:pt x="486" y="1854"/>
                            <a:pt x="448" y="1891"/>
                            <a:pt x="407" y="1904"/>
                          </a:cubicBezTo>
                          <a:cubicBezTo>
                            <a:pt x="366" y="1917"/>
                            <a:pt x="307" y="1913"/>
                            <a:pt x="269" y="1898"/>
                          </a:cubicBezTo>
                          <a:cubicBezTo>
                            <a:pt x="231" y="1883"/>
                            <a:pt x="205" y="1857"/>
                            <a:pt x="179" y="1814"/>
                          </a:cubicBezTo>
                          <a:cubicBezTo>
                            <a:pt x="153" y="1771"/>
                            <a:pt x="125" y="1710"/>
                            <a:pt x="113" y="1640"/>
                          </a:cubicBezTo>
                          <a:cubicBezTo>
                            <a:pt x="101" y="1570"/>
                            <a:pt x="103" y="1469"/>
                            <a:pt x="107" y="1394"/>
                          </a:cubicBezTo>
                          <a:cubicBezTo>
                            <a:pt x="111" y="1319"/>
                            <a:pt x="121" y="1244"/>
                            <a:pt x="137" y="1190"/>
                          </a:cubicBezTo>
                          <a:cubicBezTo>
                            <a:pt x="153" y="1136"/>
                            <a:pt x="172" y="1098"/>
                            <a:pt x="203" y="1070"/>
                          </a:cubicBezTo>
                          <a:cubicBezTo>
                            <a:pt x="234" y="1042"/>
                            <a:pt x="272" y="1021"/>
                            <a:pt x="323" y="1022"/>
                          </a:cubicBezTo>
                          <a:cubicBezTo>
                            <a:pt x="374" y="1023"/>
                            <a:pt x="461" y="1059"/>
                            <a:pt x="509" y="1076"/>
                          </a:cubicBezTo>
                          <a:cubicBezTo>
                            <a:pt x="557" y="1093"/>
                            <a:pt x="585" y="1120"/>
                            <a:pt x="611" y="1124"/>
                          </a:cubicBezTo>
                          <a:cubicBezTo>
                            <a:pt x="637" y="1128"/>
                            <a:pt x="657" y="1113"/>
                            <a:pt x="665" y="1100"/>
                          </a:cubicBezTo>
                          <a:cubicBezTo>
                            <a:pt x="673" y="1087"/>
                            <a:pt x="668" y="1062"/>
                            <a:pt x="659" y="1046"/>
                          </a:cubicBezTo>
                          <a:cubicBezTo>
                            <a:pt x="650" y="1030"/>
                            <a:pt x="638" y="1015"/>
                            <a:pt x="611" y="1004"/>
                          </a:cubicBezTo>
                          <a:cubicBezTo>
                            <a:pt x="584" y="993"/>
                            <a:pt x="545" y="998"/>
                            <a:pt x="497" y="980"/>
                          </a:cubicBezTo>
                          <a:cubicBezTo>
                            <a:pt x="449" y="962"/>
                            <a:pt x="367" y="946"/>
                            <a:pt x="323" y="896"/>
                          </a:cubicBezTo>
                          <a:cubicBezTo>
                            <a:pt x="279" y="846"/>
                            <a:pt x="252" y="760"/>
                            <a:pt x="233" y="680"/>
                          </a:cubicBezTo>
                          <a:cubicBezTo>
                            <a:pt x="214" y="600"/>
                            <a:pt x="195" y="501"/>
                            <a:pt x="209" y="416"/>
                          </a:cubicBezTo>
                          <a:cubicBezTo>
                            <a:pt x="223" y="331"/>
                            <a:pt x="271" y="221"/>
                            <a:pt x="317" y="170"/>
                          </a:cubicBezTo>
                          <a:cubicBezTo>
                            <a:pt x="363" y="119"/>
                            <a:pt x="435" y="111"/>
                            <a:pt x="485" y="110"/>
                          </a:cubicBezTo>
                          <a:cubicBezTo>
                            <a:pt x="535" y="109"/>
                            <a:pt x="580" y="134"/>
                            <a:pt x="617" y="164"/>
                          </a:cubicBezTo>
                          <a:cubicBezTo>
                            <a:pt x="654" y="194"/>
                            <a:pt x="687" y="246"/>
                            <a:pt x="707" y="290"/>
                          </a:cubicBezTo>
                          <a:cubicBezTo>
                            <a:pt x="727" y="334"/>
                            <a:pt x="726" y="376"/>
                            <a:pt x="737" y="428"/>
                          </a:cubicBezTo>
                          <a:cubicBezTo>
                            <a:pt x="748" y="480"/>
                            <a:pt x="761" y="576"/>
                            <a:pt x="773" y="602"/>
                          </a:cubicBezTo>
                          <a:cubicBezTo>
                            <a:pt x="785" y="628"/>
                            <a:pt x="807" y="597"/>
                            <a:pt x="809" y="584"/>
                          </a:cubicBezTo>
                          <a:cubicBezTo>
                            <a:pt x="811" y="571"/>
                            <a:pt x="787" y="569"/>
                            <a:pt x="785" y="530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17420" name="Oval 12">
                    <a:extLst>
                      <a:ext uri="{FF2B5EF4-FFF2-40B4-BE49-F238E27FC236}">
                        <a16:creationId xmlns:a16="http://schemas.microsoft.com/office/drawing/2014/main" id="{6D6D2F41-9E82-47B2-ADAB-C243306091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96" y="1428"/>
                    <a:ext cx="175" cy="247"/>
                  </a:xfrm>
                  <a:prstGeom prst="ellipse">
                    <a:avLst/>
                  </a:prstGeom>
                  <a:solidFill>
                    <a:srgbClr val="E7D6B7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  <p:sp>
                <p:nvSpPr>
                  <p:cNvPr id="17421" name="Freeform 13">
                    <a:extLst>
                      <a:ext uri="{FF2B5EF4-FFF2-40B4-BE49-F238E27FC236}">
                        <a16:creationId xmlns:a16="http://schemas.microsoft.com/office/drawing/2014/main" id="{55915465-DF58-4BEA-B391-C29BBBE443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9" y="745"/>
                    <a:ext cx="262" cy="524"/>
                  </a:xfrm>
                  <a:custGeom>
                    <a:avLst/>
                    <a:gdLst/>
                    <a:ahLst/>
                    <a:cxnLst>
                      <a:cxn ang="0">
                        <a:pos x="3" y="483"/>
                      </a:cxn>
                      <a:cxn ang="0">
                        <a:pos x="27" y="273"/>
                      </a:cxn>
                      <a:cxn ang="0">
                        <a:pos x="111" y="45"/>
                      </a:cxn>
                      <a:cxn ang="0">
                        <a:pos x="183" y="3"/>
                      </a:cxn>
                      <a:cxn ang="0">
                        <a:pos x="237" y="39"/>
                      </a:cxn>
                      <a:cxn ang="0">
                        <a:pos x="261" y="129"/>
                      </a:cxn>
                      <a:cxn ang="0">
                        <a:pos x="207" y="273"/>
                      </a:cxn>
                      <a:cxn ang="0">
                        <a:pos x="105" y="477"/>
                      </a:cxn>
                      <a:cxn ang="0">
                        <a:pos x="45" y="501"/>
                      </a:cxn>
                      <a:cxn ang="0">
                        <a:pos x="3" y="483"/>
                      </a:cxn>
                    </a:cxnLst>
                    <a:rect l="0" t="0" r="r" b="b"/>
                    <a:pathLst>
                      <a:path w="266" h="521">
                        <a:moveTo>
                          <a:pt x="3" y="483"/>
                        </a:moveTo>
                        <a:cubicBezTo>
                          <a:pt x="0" y="445"/>
                          <a:pt x="9" y="346"/>
                          <a:pt x="27" y="273"/>
                        </a:cubicBezTo>
                        <a:cubicBezTo>
                          <a:pt x="45" y="200"/>
                          <a:pt x="85" y="90"/>
                          <a:pt x="111" y="45"/>
                        </a:cubicBezTo>
                        <a:cubicBezTo>
                          <a:pt x="137" y="0"/>
                          <a:pt x="162" y="4"/>
                          <a:pt x="183" y="3"/>
                        </a:cubicBezTo>
                        <a:cubicBezTo>
                          <a:pt x="204" y="2"/>
                          <a:pt x="224" y="18"/>
                          <a:pt x="237" y="39"/>
                        </a:cubicBezTo>
                        <a:cubicBezTo>
                          <a:pt x="250" y="60"/>
                          <a:pt x="266" y="90"/>
                          <a:pt x="261" y="129"/>
                        </a:cubicBezTo>
                        <a:cubicBezTo>
                          <a:pt x="256" y="168"/>
                          <a:pt x="233" y="215"/>
                          <a:pt x="207" y="273"/>
                        </a:cubicBezTo>
                        <a:cubicBezTo>
                          <a:pt x="181" y="331"/>
                          <a:pt x="132" y="439"/>
                          <a:pt x="105" y="477"/>
                        </a:cubicBezTo>
                        <a:cubicBezTo>
                          <a:pt x="78" y="515"/>
                          <a:pt x="61" y="501"/>
                          <a:pt x="45" y="501"/>
                        </a:cubicBezTo>
                        <a:cubicBezTo>
                          <a:pt x="29" y="501"/>
                          <a:pt x="6" y="521"/>
                          <a:pt x="3" y="483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  <p:sp>
                <p:nvSpPr>
                  <p:cNvPr id="17422" name="Freeform 14">
                    <a:extLst>
                      <a:ext uri="{FF2B5EF4-FFF2-40B4-BE49-F238E27FC236}">
                        <a16:creationId xmlns:a16="http://schemas.microsoft.com/office/drawing/2014/main" id="{40A95403-8B2B-42F7-A9D7-6B45B6B633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7" y="1588"/>
                    <a:ext cx="398" cy="349"/>
                  </a:xfrm>
                  <a:custGeom>
                    <a:avLst/>
                    <a:gdLst/>
                    <a:ahLst/>
                    <a:cxnLst>
                      <a:cxn ang="0">
                        <a:pos x="100" y="201"/>
                      </a:cxn>
                      <a:cxn ang="0">
                        <a:pos x="16" y="87"/>
                      </a:cxn>
                      <a:cxn ang="0">
                        <a:pos x="4" y="45"/>
                      </a:cxn>
                      <a:cxn ang="0">
                        <a:pos x="28" y="3"/>
                      </a:cxn>
                      <a:cxn ang="0">
                        <a:pos x="130" y="27"/>
                      </a:cxn>
                      <a:cxn ang="0">
                        <a:pos x="250" y="75"/>
                      </a:cxn>
                      <a:cxn ang="0">
                        <a:pos x="364" y="159"/>
                      </a:cxn>
                      <a:cxn ang="0">
                        <a:pos x="388" y="273"/>
                      </a:cxn>
                      <a:cxn ang="0">
                        <a:pos x="340" y="333"/>
                      </a:cxn>
                      <a:cxn ang="0">
                        <a:pos x="244" y="315"/>
                      </a:cxn>
                      <a:cxn ang="0">
                        <a:pos x="100" y="201"/>
                      </a:cxn>
                    </a:cxnLst>
                    <a:rect l="0" t="0" r="r" b="b"/>
                    <a:pathLst>
                      <a:path w="392" h="340">
                        <a:moveTo>
                          <a:pt x="100" y="201"/>
                        </a:moveTo>
                        <a:cubicBezTo>
                          <a:pt x="62" y="163"/>
                          <a:pt x="32" y="113"/>
                          <a:pt x="16" y="87"/>
                        </a:cubicBezTo>
                        <a:cubicBezTo>
                          <a:pt x="0" y="61"/>
                          <a:pt x="2" y="59"/>
                          <a:pt x="4" y="45"/>
                        </a:cubicBezTo>
                        <a:cubicBezTo>
                          <a:pt x="6" y="31"/>
                          <a:pt x="7" y="6"/>
                          <a:pt x="28" y="3"/>
                        </a:cubicBezTo>
                        <a:cubicBezTo>
                          <a:pt x="49" y="0"/>
                          <a:pt x="93" y="15"/>
                          <a:pt x="130" y="27"/>
                        </a:cubicBezTo>
                        <a:cubicBezTo>
                          <a:pt x="167" y="39"/>
                          <a:pt x="211" y="53"/>
                          <a:pt x="250" y="75"/>
                        </a:cubicBezTo>
                        <a:cubicBezTo>
                          <a:pt x="289" y="97"/>
                          <a:pt x="341" y="126"/>
                          <a:pt x="364" y="159"/>
                        </a:cubicBezTo>
                        <a:cubicBezTo>
                          <a:pt x="387" y="192"/>
                          <a:pt x="392" y="244"/>
                          <a:pt x="388" y="273"/>
                        </a:cubicBezTo>
                        <a:cubicBezTo>
                          <a:pt x="384" y="302"/>
                          <a:pt x="364" y="326"/>
                          <a:pt x="340" y="333"/>
                        </a:cubicBezTo>
                        <a:cubicBezTo>
                          <a:pt x="316" y="340"/>
                          <a:pt x="282" y="336"/>
                          <a:pt x="244" y="315"/>
                        </a:cubicBezTo>
                        <a:cubicBezTo>
                          <a:pt x="206" y="294"/>
                          <a:pt x="138" y="239"/>
                          <a:pt x="100" y="20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  <p:sp>
                <p:nvSpPr>
                  <p:cNvPr id="17423" name="Freeform 15">
                    <a:extLst>
                      <a:ext uri="{FF2B5EF4-FFF2-40B4-BE49-F238E27FC236}">
                        <a16:creationId xmlns:a16="http://schemas.microsoft.com/office/drawing/2014/main" id="{A326E809-80BA-4E63-ADF6-934E0CB71D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4" y="1923"/>
                    <a:ext cx="146" cy="567"/>
                  </a:xfrm>
                  <a:custGeom>
                    <a:avLst/>
                    <a:gdLst/>
                    <a:ahLst/>
                    <a:cxnLst>
                      <a:cxn ang="0">
                        <a:pos x="18" y="165"/>
                      </a:cxn>
                      <a:cxn ang="0">
                        <a:pos x="42" y="39"/>
                      </a:cxn>
                      <a:cxn ang="0">
                        <a:pos x="66" y="3"/>
                      </a:cxn>
                      <a:cxn ang="0">
                        <a:pos x="108" y="27"/>
                      </a:cxn>
                      <a:cxn ang="0">
                        <a:pos x="138" y="165"/>
                      </a:cxn>
                      <a:cxn ang="0">
                        <a:pos x="144" y="423"/>
                      </a:cxn>
                      <a:cxn ang="0">
                        <a:pos x="96" y="543"/>
                      </a:cxn>
                      <a:cxn ang="0">
                        <a:pos x="24" y="513"/>
                      </a:cxn>
                      <a:cxn ang="0">
                        <a:pos x="0" y="315"/>
                      </a:cxn>
                      <a:cxn ang="0">
                        <a:pos x="18" y="165"/>
                      </a:cxn>
                    </a:cxnLst>
                    <a:rect l="0" t="0" r="r" b="b"/>
                    <a:pathLst>
                      <a:path w="151" h="558">
                        <a:moveTo>
                          <a:pt x="18" y="165"/>
                        </a:moveTo>
                        <a:cubicBezTo>
                          <a:pt x="25" y="119"/>
                          <a:pt x="34" y="66"/>
                          <a:pt x="42" y="39"/>
                        </a:cubicBezTo>
                        <a:cubicBezTo>
                          <a:pt x="50" y="12"/>
                          <a:pt x="55" y="5"/>
                          <a:pt x="66" y="3"/>
                        </a:cubicBezTo>
                        <a:cubicBezTo>
                          <a:pt x="77" y="1"/>
                          <a:pt x="96" y="0"/>
                          <a:pt x="108" y="27"/>
                        </a:cubicBezTo>
                        <a:cubicBezTo>
                          <a:pt x="120" y="54"/>
                          <a:pt x="132" y="99"/>
                          <a:pt x="138" y="165"/>
                        </a:cubicBezTo>
                        <a:cubicBezTo>
                          <a:pt x="144" y="231"/>
                          <a:pt x="151" y="360"/>
                          <a:pt x="144" y="423"/>
                        </a:cubicBezTo>
                        <a:cubicBezTo>
                          <a:pt x="137" y="486"/>
                          <a:pt x="116" y="528"/>
                          <a:pt x="96" y="543"/>
                        </a:cubicBezTo>
                        <a:cubicBezTo>
                          <a:pt x="76" y="558"/>
                          <a:pt x="40" y="551"/>
                          <a:pt x="24" y="513"/>
                        </a:cubicBezTo>
                        <a:cubicBezTo>
                          <a:pt x="8" y="475"/>
                          <a:pt x="0" y="372"/>
                          <a:pt x="0" y="315"/>
                        </a:cubicBezTo>
                        <a:cubicBezTo>
                          <a:pt x="0" y="258"/>
                          <a:pt x="11" y="211"/>
                          <a:pt x="18" y="165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  <p:sp>
                <p:nvSpPr>
                  <p:cNvPr id="17424" name="Freeform 16">
                    <a:extLst>
                      <a:ext uri="{FF2B5EF4-FFF2-40B4-BE49-F238E27FC236}">
                        <a16:creationId xmlns:a16="http://schemas.microsoft.com/office/drawing/2014/main" id="{AB18AE7C-C49A-4CC4-94A8-F41B6DDBCE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10" y="1588"/>
                    <a:ext cx="389" cy="247"/>
                  </a:xfrm>
                  <a:custGeom>
                    <a:avLst/>
                    <a:gdLst/>
                    <a:ahLst/>
                    <a:cxnLst>
                      <a:cxn ang="0">
                        <a:pos x="175" y="61"/>
                      </a:cxn>
                      <a:cxn ang="0">
                        <a:pos x="307" y="19"/>
                      </a:cxn>
                      <a:cxn ang="0">
                        <a:pos x="367" y="7"/>
                      </a:cxn>
                      <a:cxn ang="0">
                        <a:pos x="385" y="61"/>
                      </a:cxn>
                      <a:cxn ang="0">
                        <a:pos x="325" y="133"/>
                      </a:cxn>
                      <a:cxn ang="0">
                        <a:pos x="193" y="223"/>
                      </a:cxn>
                      <a:cxn ang="0">
                        <a:pos x="37" y="247"/>
                      </a:cxn>
                      <a:cxn ang="0">
                        <a:pos x="1" y="187"/>
                      </a:cxn>
                      <a:cxn ang="0">
                        <a:pos x="43" y="115"/>
                      </a:cxn>
                      <a:cxn ang="0">
                        <a:pos x="175" y="61"/>
                      </a:cxn>
                    </a:cxnLst>
                    <a:rect l="0" t="0" r="r" b="b"/>
                    <a:pathLst>
                      <a:path w="392" h="253">
                        <a:moveTo>
                          <a:pt x="175" y="61"/>
                        </a:moveTo>
                        <a:cubicBezTo>
                          <a:pt x="219" y="45"/>
                          <a:pt x="275" y="28"/>
                          <a:pt x="307" y="19"/>
                        </a:cubicBezTo>
                        <a:cubicBezTo>
                          <a:pt x="339" y="10"/>
                          <a:pt x="354" y="0"/>
                          <a:pt x="367" y="7"/>
                        </a:cubicBezTo>
                        <a:cubicBezTo>
                          <a:pt x="380" y="14"/>
                          <a:pt x="392" y="40"/>
                          <a:pt x="385" y="61"/>
                        </a:cubicBezTo>
                        <a:cubicBezTo>
                          <a:pt x="378" y="82"/>
                          <a:pt x="357" y="106"/>
                          <a:pt x="325" y="133"/>
                        </a:cubicBezTo>
                        <a:cubicBezTo>
                          <a:pt x="293" y="160"/>
                          <a:pt x="241" y="204"/>
                          <a:pt x="193" y="223"/>
                        </a:cubicBezTo>
                        <a:cubicBezTo>
                          <a:pt x="145" y="242"/>
                          <a:pt x="69" y="253"/>
                          <a:pt x="37" y="247"/>
                        </a:cubicBezTo>
                        <a:cubicBezTo>
                          <a:pt x="5" y="241"/>
                          <a:pt x="0" y="209"/>
                          <a:pt x="1" y="187"/>
                        </a:cubicBezTo>
                        <a:cubicBezTo>
                          <a:pt x="2" y="165"/>
                          <a:pt x="15" y="136"/>
                          <a:pt x="43" y="115"/>
                        </a:cubicBezTo>
                        <a:cubicBezTo>
                          <a:pt x="71" y="94"/>
                          <a:pt x="131" y="77"/>
                          <a:pt x="175" y="6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  <p:sp>
                <p:nvSpPr>
                  <p:cNvPr id="17425" name="Freeform 17">
                    <a:extLst>
                      <a:ext uri="{FF2B5EF4-FFF2-40B4-BE49-F238E27FC236}">
                        <a16:creationId xmlns:a16="http://schemas.microsoft.com/office/drawing/2014/main" id="{019F8AAB-C7D5-4644-8012-35F7838648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94" y="934"/>
                    <a:ext cx="233" cy="378"/>
                  </a:xfrm>
                  <a:custGeom>
                    <a:avLst/>
                    <a:gdLst/>
                    <a:ahLst/>
                    <a:cxnLst>
                      <a:cxn ang="0">
                        <a:pos x="78" y="270"/>
                      </a:cxn>
                      <a:cxn ang="0">
                        <a:pos x="24" y="192"/>
                      </a:cxn>
                      <a:cxn ang="0">
                        <a:pos x="0" y="96"/>
                      </a:cxn>
                      <a:cxn ang="0">
                        <a:pos x="24" y="12"/>
                      </a:cxn>
                      <a:cxn ang="0">
                        <a:pos x="120" y="24"/>
                      </a:cxn>
                      <a:cxn ang="0">
                        <a:pos x="180" y="132"/>
                      </a:cxn>
                      <a:cxn ang="0">
                        <a:pos x="234" y="306"/>
                      </a:cxn>
                      <a:cxn ang="0">
                        <a:pos x="204" y="378"/>
                      </a:cxn>
                      <a:cxn ang="0">
                        <a:pos x="168" y="354"/>
                      </a:cxn>
                      <a:cxn ang="0">
                        <a:pos x="78" y="270"/>
                      </a:cxn>
                    </a:cxnLst>
                    <a:rect l="0" t="0" r="r" b="b"/>
                    <a:pathLst>
                      <a:path w="238" h="386">
                        <a:moveTo>
                          <a:pt x="78" y="270"/>
                        </a:moveTo>
                        <a:cubicBezTo>
                          <a:pt x="54" y="243"/>
                          <a:pt x="37" y="221"/>
                          <a:pt x="24" y="192"/>
                        </a:cubicBezTo>
                        <a:cubicBezTo>
                          <a:pt x="11" y="163"/>
                          <a:pt x="0" y="126"/>
                          <a:pt x="0" y="96"/>
                        </a:cubicBezTo>
                        <a:cubicBezTo>
                          <a:pt x="0" y="66"/>
                          <a:pt x="4" y="24"/>
                          <a:pt x="24" y="12"/>
                        </a:cubicBezTo>
                        <a:cubicBezTo>
                          <a:pt x="44" y="0"/>
                          <a:pt x="94" y="4"/>
                          <a:pt x="120" y="24"/>
                        </a:cubicBezTo>
                        <a:cubicBezTo>
                          <a:pt x="146" y="44"/>
                          <a:pt x="161" y="85"/>
                          <a:pt x="180" y="132"/>
                        </a:cubicBezTo>
                        <a:cubicBezTo>
                          <a:pt x="199" y="179"/>
                          <a:pt x="230" y="265"/>
                          <a:pt x="234" y="306"/>
                        </a:cubicBezTo>
                        <a:cubicBezTo>
                          <a:pt x="238" y="347"/>
                          <a:pt x="215" y="370"/>
                          <a:pt x="204" y="378"/>
                        </a:cubicBezTo>
                        <a:cubicBezTo>
                          <a:pt x="193" y="386"/>
                          <a:pt x="190" y="372"/>
                          <a:pt x="168" y="354"/>
                        </a:cubicBezTo>
                        <a:cubicBezTo>
                          <a:pt x="146" y="336"/>
                          <a:pt x="102" y="297"/>
                          <a:pt x="78" y="270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</p:grpSp>
            <p:pic>
              <p:nvPicPr>
                <p:cNvPr id="1069" name="Picture 18">
                  <a:extLst>
                    <a:ext uri="{FF2B5EF4-FFF2-40B4-BE49-F238E27FC236}">
                      <a16:creationId xmlns:a16="http://schemas.microsoft.com/office/drawing/2014/main" id="{BC072D4C-52F8-4FEF-A495-0193BECAD896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14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70" name="Picture 19">
                  <a:extLst>
                    <a:ext uri="{FF2B5EF4-FFF2-40B4-BE49-F238E27FC236}">
                      <a16:creationId xmlns:a16="http://schemas.microsoft.com/office/drawing/2014/main" id="{E2379051-C3B3-4EEA-94E2-7CB4A7CEF995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4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71" name="Picture 20">
                  <a:extLst>
                    <a:ext uri="{FF2B5EF4-FFF2-40B4-BE49-F238E27FC236}">
                      <a16:creationId xmlns:a16="http://schemas.microsoft.com/office/drawing/2014/main" id="{EDB56A24-030A-4C1D-BE4A-A51710ECAB66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24" y="33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72" name="Picture 21">
                  <a:extLst>
                    <a:ext uri="{FF2B5EF4-FFF2-40B4-BE49-F238E27FC236}">
                      <a16:creationId xmlns:a16="http://schemas.microsoft.com/office/drawing/2014/main" id="{73C2FE67-D4C7-48BC-89FD-210B77053E16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76" y="57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73" name="Picture 22">
                  <a:extLst>
                    <a:ext uri="{FF2B5EF4-FFF2-40B4-BE49-F238E27FC236}">
                      <a16:creationId xmlns:a16="http://schemas.microsoft.com/office/drawing/2014/main" id="{CE135156-29F0-4455-A4E5-CB64904ED42E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52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74" name="Picture 23">
                  <a:extLst>
                    <a:ext uri="{FF2B5EF4-FFF2-40B4-BE49-F238E27FC236}">
                      <a16:creationId xmlns:a16="http://schemas.microsoft.com/office/drawing/2014/main" id="{0A6E1DE7-EC5A-4CB3-995A-5F4E30042FC0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72" y="76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75" name="Picture 24">
                  <a:extLst>
                    <a:ext uri="{FF2B5EF4-FFF2-40B4-BE49-F238E27FC236}">
                      <a16:creationId xmlns:a16="http://schemas.microsoft.com/office/drawing/2014/main" id="{5AC09B99-0430-4393-9CB4-247872FC970E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0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76" name="Picture 25">
                  <a:extLst>
                    <a:ext uri="{FF2B5EF4-FFF2-40B4-BE49-F238E27FC236}">
                      <a16:creationId xmlns:a16="http://schemas.microsoft.com/office/drawing/2014/main" id="{7FAFD125-3339-457D-A82B-944626B49231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24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048" name="Group 26">
                <a:extLst>
                  <a:ext uri="{FF2B5EF4-FFF2-40B4-BE49-F238E27FC236}">
                    <a16:creationId xmlns:a16="http://schemas.microsoft.com/office/drawing/2014/main" id="{2C673D85-F2CC-4D74-B80D-116E687450B3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4944" y="1008"/>
                <a:ext cx="522" cy="2967"/>
                <a:chOff x="4944" y="1008"/>
                <a:chExt cx="522" cy="2967"/>
              </a:xfrm>
            </p:grpSpPr>
            <p:pic>
              <p:nvPicPr>
                <p:cNvPr id="1049" name="Picture 27">
                  <a:extLst>
                    <a:ext uri="{FF2B5EF4-FFF2-40B4-BE49-F238E27FC236}">
                      <a16:creationId xmlns:a16="http://schemas.microsoft.com/office/drawing/2014/main" id="{905865D7-3EFB-4760-8943-38456EFA3FDE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10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50" name="Picture 28">
                  <a:extLst>
                    <a:ext uri="{FF2B5EF4-FFF2-40B4-BE49-F238E27FC236}">
                      <a16:creationId xmlns:a16="http://schemas.microsoft.com/office/drawing/2014/main" id="{B3D376BE-08D2-46B1-94F3-DD9C8F3131E2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84" y="1200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51" name="Picture 29">
                  <a:extLst>
                    <a:ext uri="{FF2B5EF4-FFF2-40B4-BE49-F238E27FC236}">
                      <a16:creationId xmlns:a16="http://schemas.microsoft.com/office/drawing/2014/main" id="{FA21911D-D29D-4270-8F5C-6722AEB636E9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158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52" name="Picture 30">
                  <a:extLst>
                    <a:ext uri="{FF2B5EF4-FFF2-40B4-BE49-F238E27FC236}">
                      <a16:creationId xmlns:a16="http://schemas.microsoft.com/office/drawing/2014/main" id="{5136F709-F760-4E8F-BC63-E366F8853F8B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172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53" name="Picture 31">
                  <a:extLst>
                    <a:ext uri="{FF2B5EF4-FFF2-40B4-BE49-F238E27FC236}">
                      <a16:creationId xmlns:a16="http://schemas.microsoft.com/office/drawing/2014/main" id="{05DFC9A5-D5EF-47FC-AB0C-3E024B0AE98F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40" y="182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54" name="Picture 32">
                  <a:extLst>
                    <a:ext uri="{FF2B5EF4-FFF2-40B4-BE49-F238E27FC236}">
                      <a16:creationId xmlns:a16="http://schemas.microsoft.com/office/drawing/2014/main" id="{452F5A07-D280-4FFC-AC0B-716262AD45F0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88" y="201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55" name="Picture 33">
                  <a:extLst>
                    <a:ext uri="{FF2B5EF4-FFF2-40B4-BE49-F238E27FC236}">
                      <a16:creationId xmlns:a16="http://schemas.microsoft.com/office/drawing/2014/main" id="{8D47238F-4DE1-41B2-9F28-BAC82D02C41D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206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56" name="Picture 34">
                  <a:extLst>
                    <a:ext uri="{FF2B5EF4-FFF2-40B4-BE49-F238E27FC236}">
                      <a16:creationId xmlns:a16="http://schemas.microsoft.com/office/drawing/2014/main" id="{6382BD4B-0E49-4602-88EC-9D90C9926265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235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57" name="Picture 35">
                  <a:extLst>
                    <a:ext uri="{FF2B5EF4-FFF2-40B4-BE49-F238E27FC236}">
                      <a16:creationId xmlns:a16="http://schemas.microsoft.com/office/drawing/2014/main" id="{877A289F-0430-4278-8E6B-E9AE4BCF71C2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22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58" name="Picture 36">
                  <a:extLst>
                    <a:ext uri="{FF2B5EF4-FFF2-40B4-BE49-F238E27FC236}">
                      <a16:creationId xmlns:a16="http://schemas.microsoft.com/office/drawing/2014/main" id="{D604BF9A-1C08-451E-B614-731936CCC4AB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244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59" name="Picture 37">
                  <a:extLst>
                    <a:ext uri="{FF2B5EF4-FFF2-40B4-BE49-F238E27FC236}">
                      <a16:creationId xmlns:a16="http://schemas.microsoft.com/office/drawing/2014/main" id="{BF04B4DF-38E5-43AD-8A6B-B4B3DA0573F4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25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60" name="Picture 38">
                  <a:extLst>
                    <a:ext uri="{FF2B5EF4-FFF2-40B4-BE49-F238E27FC236}">
                      <a16:creationId xmlns:a16="http://schemas.microsoft.com/office/drawing/2014/main" id="{A13C9423-5423-47FF-8B2A-AABB88B5D2C0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13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61" name="Picture 39">
                  <a:extLst>
                    <a:ext uri="{FF2B5EF4-FFF2-40B4-BE49-F238E27FC236}">
                      <a16:creationId xmlns:a16="http://schemas.microsoft.com/office/drawing/2014/main" id="{F584687B-11A3-45F3-A1C1-9CB55A9B292A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44" y="273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62" name="Picture 40">
                  <a:extLst>
                    <a:ext uri="{FF2B5EF4-FFF2-40B4-BE49-F238E27FC236}">
                      <a16:creationId xmlns:a16="http://schemas.microsoft.com/office/drawing/2014/main" id="{FF1F0981-45A9-493C-BA8D-6CBD9910A39A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07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63" name="Picture 41">
                  <a:extLst>
                    <a:ext uri="{FF2B5EF4-FFF2-40B4-BE49-F238E27FC236}">
                      <a16:creationId xmlns:a16="http://schemas.microsoft.com/office/drawing/2014/main" id="{113635F3-8285-4C89-A253-178B4B3E3510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331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64" name="Picture 42">
                  <a:extLst>
                    <a:ext uri="{FF2B5EF4-FFF2-40B4-BE49-F238E27FC236}">
                      <a16:creationId xmlns:a16="http://schemas.microsoft.com/office/drawing/2014/main" id="{4E37CD1A-E7D1-4340-B144-0380E5BAAD84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4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65" name="Picture 43">
                  <a:extLst>
                    <a:ext uri="{FF2B5EF4-FFF2-40B4-BE49-F238E27FC236}">
                      <a16:creationId xmlns:a16="http://schemas.microsoft.com/office/drawing/2014/main" id="{7417EBA5-456D-4197-85EC-60ACCFF52534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88" y="355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66" name="Picture 44">
                  <a:extLst>
                    <a:ext uri="{FF2B5EF4-FFF2-40B4-BE49-F238E27FC236}">
                      <a16:creationId xmlns:a16="http://schemas.microsoft.com/office/drawing/2014/main" id="{656FE12B-CCCA-4BE0-B432-EFC4CF35C3DE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7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67" name="Picture 45">
                  <a:extLst>
                    <a:ext uri="{FF2B5EF4-FFF2-40B4-BE49-F238E27FC236}">
                      <a16:creationId xmlns:a16="http://schemas.microsoft.com/office/drawing/2014/main" id="{DD459E31-F0B9-46F9-9E98-D61D4E73485C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84" y="369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7454" name="Freeform 46">
              <a:extLst>
                <a:ext uri="{FF2B5EF4-FFF2-40B4-BE49-F238E27FC236}">
                  <a16:creationId xmlns:a16="http://schemas.microsoft.com/office/drawing/2014/main" id="{3C6A2E04-71A5-4DB6-8D70-19539BA67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0" y="3092"/>
              <a:ext cx="750" cy="1222"/>
            </a:xfrm>
            <a:custGeom>
              <a:avLst/>
              <a:gdLst/>
              <a:ahLst/>
              <a:cxnLst>
                <a:cxn ang="0">
                  <a:pos x="372" y="154"/>
                </a:cxn>
                <a:cxn ang="0">
                  <a:pos x="378" y="412"/>
                </a:cxn>
                <a:cxn ang="0">
                  <a:pos x="312" y="724"/>
                </a:cxn>
                <a:cxn ang="0">
                  <a:pos x="138" y="928"/>
                </a:cxn>
                <a:cxn ang="0">
                  <a:pos x="0" y="976"/>
                </a:cxn>
                <a:cxn ang="0">
                  <a:pos x="0" y="1222"/>
                </a:cxn>
                <a:cxn ang="0">
                  <a:pos x="750" y="1222"/>
                </a:cxn>
                <a:cxn ang="0">
                  <a:pos x="750" y="178"/>
                </a:cxn>
                <a:cxn ang="0">
                  <a:pos x="372" y="154"/>
                </a:cxn>
              </a:cxnLst>
              <a:rect l="0" t="0" r="r" b="b"/>
              <a:pathLst>
                <a:path w="750" h="1222">
                  <a:moveTo>
                    <a:pt x="372" y="154"/>
                  </a:moveTo>
                  <a:cubicBezTo>
                    <a:pt x="309" y="193"/>
                    <a:pt x="388" y="317"/>
                    <a:pt x="378" y="412"/>
                  </a:cubicBezTo>
                  <a:cubicBezTo>
                    <a:pt x="368" y="507"/>
                    <a:pt x="352" y="638"/>
                    <a:pt x="312" y="724"/>
                  </a:cubicBezTo>
                  <a:cubicBezTo>
                    <a:pt x="272" y="810"/>
                    <a:pt x="190" y="886"/>
                    <a:pt x="138" y="928"/>
                  </a:cubicBezTo>
                  <a:cubicBezTo>
                    <a:pt x="86" y="970"/>
                    <a:pt x="23" y="927"/>
                    <a:pt x="0" y="976"/>
                  </a:cubicBezTo>
                  <a:lnTo>
                    <a:pt x="0" y="1222"/>
                  </a:lnTo>
                  <a:lnTo>
                    <a:pt x="750" y="1222"/>
                  </a:lnTo>
                  <a:lnTo>
                    <a:pt x="750" y="178"/>
                  </a:lnTo>
                  <a:cubicBezTo>
                    <a:pt x="687" y="0"/>
                    <a:pt x="451" y="159"/>
                    <a:pt x="372" y="15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455" name="Freeform 47">
              <a:extLst>
                <a:ext uri="{FF2B5EF4-FFF2-40B4-BE49-F238E27FC236}">
                  <a16:creationId xmlns:a16="http://schemas.microsoft.com/office/drawing/2014/main" id="{AC3F8C68-700A-4E6F-A251-0AFBE4732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1" y="3060"/>
              <a:ext cx="768" cy="1260"/>
            </a:xfrm>
            <a:custGeom>
              <a:avLst/>
              <a:gdLst/>
              <a:ahLst/>
              <a:cxnLst>
                <a:cxn ang="0">
                  <a:pos x="0" y="1260"/>
                </a:cxn>
                <a:cxn ang="0">
                  <a:pos x="0" y="1134"/>
                </a:cxn>
                <a:cxn ang="0">
                  <a:pos x="210" y="1032"/>
                </a:cxn>
                <a:cxn ang="0">
                  <a:pos x="324" y="918"/>
                </a:cxn>
                <a:cxn ang="0">
                  <a:pos x="414" y="714"/>
                </a:cxn>
                <a:cxn ang="0">
                  <a:pos x="450" y="456"/>
                </a:cxn>
                <a:cxn ang="0">
                  <a:pos x="438" y="258"/>
                </a:cxn>
                <a:cxn ang="0">
                  <a:pos x="684" y="0"/>
                </a:cxn>
                <a:cxn ang="0">
                  <a:pos x="768" y="18"/>
                </a:cxn>
                <a:cxn ang="0">
                  <a:pos x="768" y="1254"/>
                </a:cxn>
                <a:cxn ang="0">
                  <a:pos x="0" y="1260"/>
                </a:cxn>
              </a:cxnLst>
              <a:rect l="0" t="0" r="r" b="b"/>
              <a:pathLst>
                <a:path w="768" h="1260">
                  <a:moveTo>
                    <a:pt x="0" y="1260"/>
                  </a:moveTo>
                  <a:lnTo>
                    <a:pt x="0" y="1134"/>
                  </a:lnTo>
                  <a:lnTo>
                    <a:pt x="210" y="1032"/>
                  </a:lnTo>
                  <a:lnTo>
                    <a:pt x="324" y="918"/>
                  </a:lnTo>
                  <a:lnTo>
                    <a:pt x="414" y="714"/>
                  </a:lnTo>
                  <a:lnTo>
                    <a:pt x="450" y="456"/>
                  </a:lnTo>
                  <a:lnTo>
                    <a:pt x="438" y="258"/>
                  </a:lnTo>
                  <a:lnTo>
                    <a:pt x="684" y="0"/>
                  </a:lnTo>
                  <a:lnTo>
                    <a:pt x="768" y="18"/>
                  </a:lnTo>
                  <a:lnTo>
                    <a:pt x="768" y="1254"/>
                  </a:lnTo>
                  <a:lnTo>
                    <a:pt x="0" y="126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456" name="Freeform 48">
              <a:extLst>
                <a:ext uri="{FF2B5EF4-FFF2-40B4-BE49-F238E27FC236}">
                  <a16:creationId xmlns:a16="http://schemas.microsoft.com/office/drawing/2014/main" id="{118A046D-5309-4D30-B973-8C85300F5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" y="1775"/>
              <a:ext cx="776" cy="2543"/>
            </a:xfrm>
            <a:custGeom>
              <a:avLst/>
              <a:gdLst/>
              <a:ahLst/>
              <a:cxnLst>
                <a:cxn ang="0">
                  <a:pos x="550" y="115"/>
                </a:cxn>
                <a:cxn ang="0">
                  <a:pos x="460" y="529"/>
                </a:cxn>
                <a:cxn ang="0">
                  <a:pos x="298" y="925"/>
                </a:cxn>
                <a:cxn ang="0">
                  <a:pos x="76" y="1267"/>
                </a:cxn>
                <a:cxn ang="0">
                  <a:pos x="4" y="1339"/>
                </a:cxn>
                <a:cxn ang="0">
                  <a:pos x="100" y="1351"/>
                </a:cxn>
                <a:cxn ang="0">
                  <a:pos x="286" y="1399"/>
                </a:cxn>
                <a:cxn ang="0">
                  <a:pos x="394" y="1525"/>
                </a:cxn>
                <a:cxn ang="0">
                  <a:pos x="478" y="1705"/>
                </a:cxn>
                <a:cxn ang="0">
                  <a:pos x="478" y="1969"/>
                </a:cxn>
                <a:cxn ang="0">
                  <a:pos x="370" y="2263"/>
                </a:cxn>
                <a:cxn ang="0">
                  <a:pos x="124" y="2479"/>
                </a:cxn>
                <a:cxn ang="0">
                  <a:pos x="22" y="2515"/>
                </a:cxn>
                <a:cxn ang="0">
                  <a:pos x="196" y="2533"/>
                </a:cxn>
                <a:cxn ang="0">
                  <a:pos x="388" y="2455"/>
                </a:cxn>
                <a:cxn ang="0">
                  <a:pos x="502" y="2299"/>
                </a:cxn>
                <a:cxn ang="0">
                  <a:pos x="598" y="2197"/>
                </a:cxn>
                <a:cxn ang="0">
                  <a:pos x="694" y="2197"/>
                </a:cxn>
                <a:cxn ang="0">
                  <a:pos x="742" y="2230"/>
                </a:cxn>
                <a:cxn ang="0">
                  <a:pos x="712" y="2137"/>
                </a:cxn>
                <a:cxn ang="0">
                  <a:pos x="664" y="1807"/>
                </a:cxn>
                <a:cxn ang="0">
                  <a:pos x="670" y="1561"/>
                </a:cxn>
                <a:cxn ang="0">
                  <a:pos x="718" y="1393"/>
                </a:cxn>
                <a:cxn ang="0">
                  <a:pos x="748" y="1219"/>
                </a:cxn>
                <a:cxn ang="0">
                  <a:pos x="550" y="115"/>
                </a:cxn>
              </a:cxnLst>
              <a:rect l="0" t="0" r="r" b="b"/>
              <a:pathLst>
                <a:path w="776" h="2543">
                  <a:moveTo>
                    <a:pt x="550" y="115"/>
                  </a:moveTo>
                  <a:cubicBezTo>
                    <a:pt x="502" y="0"/>
                    <a:pt x="502" y="394"/>
                    <a:pt x="460" y="529"/>
                  </a:cubicBezTo>
                  <a:cubicBezTo>
                    <a:pt x="418" y="664"/>
                    <a:pt x="362" y="802"/>
                    <a:pt x="298" y="925"/>
                  </a:cubicBezTo>
                  <a:cubicBezTo>
                    <a:pt x="234" y="1048"/>
                    <a:pt x="125" y="1198"/>
                    <a:pt x="76" y="1267"/>
                  </a:cubicBezTo>
                  <a:cubicBezTo>
                    <a:pt x="27" y="1336"/>
                    <a:pt x="0" y="1325"/>
                    <a:pt x="4" y="1339"/>
                  </a:cubicBezTo>
                  <a:cubicBezTo>
                    <a:pt x="8" y="1353"/>
                    <a:pt x="53" y="1341"/>
                    <a:pt x="100" y="1351"/>
                  </a:cubicBezTo>
                  <a:cubicBezTo>
                    <a:pt x="147" y="1361"/>
                    <a:pt x="237" y="1370"/>
                    <a:pt x="286" y="1399"/>
                  </a:cubicBezTo>
                  <a:cubicBezTo>
                    <a:pt x="335" y="1428"/>
                    <a:pt x="362" y="1474"/>
                    <a:pt x="394" y="1525"/>
                  </a:cubicBezTo>
                  <a:cubicBezTo>
                    <a:pt x="426" y="1576"/>
                    <a:pt x="464" y="1631"/>
                    <a:pt x="478" y="1705"/>
                  </a:cubicBezTo>
                  <a:cubicBezTo>
                    <a:pt x="492" y="1779"/>
                    <a:pt x="496" y="1876"/>
                    <a:pt x="478" y="1969"/>
                  </a:cubicBezTo>
                  <a:cubicBezTo>
                    <a:pt x="460" y="2062"/>
                    <a:pt x="429" y="2178"/>
                    <a:pt x="370" y="2263"/>
                  </a:cubicBezTo>
                  <a:cubicBezTo>
                    <a:pt x="311" y="2348"/>
                    <a:pt x="238" y="2428"/>
                    <a:pt x="124" y="2479"/>
                  </a:cubicBezTo>
                  <a:cubicBezTo>
                    <a:pt x="66" y="2521"/>
                    <a:pt x="10" y="2506"/>
                    <a:pt x="22" y="2515"/>
                  </a:cubicBezTo>
                  <a:cubicBezTo>
                    <a:pt x="34" y="2524"/>
                    <a:pt x="135" y="2543"/>
                    <a:pt x="196" y="2533"/>
                  </a:cubicBezTo>
                  <a:cubicBezTo>
                    <a:pt x="257" y="2523"/>
                    <a:pt x="337" y="2494"/>
                    <a:pt x="388" y="2455"/>
                  </a:cubicBezTo>
                  <a:cubicBezTo>
                    <a:pt x="439" y="2416"/>
                    <a:pt x="467" y="2342"/>
                    <a:pt x="502" y="2299"/>
                  </a:cubicBezTo>
                  <a:cubicBezTo>
                    <a:pt x="537" y="2256"/>
                    <a:pt x="566" y="2214"/>
                    <a:pt x="598" y="2197"/>
                  </a:cubicBezTo>
                  <a:cubicBezTo>
                    <a:pt x="630" y="2180"/>
                    <a:pt x="670" y="2191"/>
                    <a:pt x="694" y="2197"/>
                  </a:cubicBezTo>
                  <a:cubicBezTo>
                    <a:pt x="718" y="2203"/>
                    <a:pt x="739" y="2240"/>
                    <a:pt x="742" y="2230"/>
                  </a:cubicBezTo>
                  <a:cubicBezTo>
                    <a:pt x="745" y="2220"/>
                    <a:pt x="725" y="2207"/>
                    <a:pt x="712" y="2137"/>
                  </a:cubicBezTo>
                  <a:cubicBezTo>
                    <a:pt x="699" y="2067"/>
                    <a:pt x="671" y="1903"/>
                    <a:pt x="664" y="1807"/>
                  </a:cubicBezTo>
                  <a:cubicBezTo>
                    <a:pt x="657" y="1711"/>
                    <a:pt x="661" y="1630"/>
                    <a:pt x="670" y="1561"/>
                  </a:cubicBezTo>
                  <a:cubicBezTo>
                    <a:pt x="679" y="1492"/>
                    <a:pt x="705" y="1450"/>
                    <a:pt x="718" y="1393"/>
                  </a:cubicBezTo>
                  <a:cubicBezTo>
                    <a:pt x="731" y="1336"/>
                    <a:pt x="776" y="1427"/>
                    <a:pt x="748" y="1219"/>
                  </a:cubicBezTo>
                  <a:cubicBezTo>
                    <a:pt x="720" y="1011"/>
                    <a:pt x="598" y="230"/>
                    <a:pt x="550" y="11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457" name="Freeform 49" descr="kimonopat1">
              <a:extLst>
                <a:ext uri="{FF2B5EF4-FFF2-40B4-BE49-F238E27FC236}">
                  <a16:creationId xmlns:a16="http://schemas.microsoft.com/office/drawing/2014/main" id="{D4C868C0-FC79-4505-AFA4-89A051C32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" y="2229"/>
              <a:ext cx="617" cy="1376"/>
            </a:xfrm>
            <a:custGeom>
              <a:avLst/>
              <a:gdLst/>
              <a:ahLst/>
              <a:cxnLst>
                <a:cxn ang="0">
                  <a:pos x="486" y="3"/>
                </a:cxn>
                <a:cxn ang="0">
                  <a:pos x="402" y="381"/>
                </a:cxn>
                <a:cxn ang="0">
                  <a:pos x="216" y="777"/>
                </a:cxn>
                <a:cxn ang="0">
                  <a:pos x="0" y="1119"/>
                </a:cxn>
                <a:cxn ang="0">
                  <a:pos x="102" y="1101"/>
                </a:cxn>
                <a:cxn ang="0">
                  <a:pos x="282" y="1119"/>
                </a:cxn>
                <a:cxn ang="0">
                  <a:pos x="378" y="1185"/>
                </a:cxn>
                <a:cxn ang="0">
                  <a:pos x="432" y="1269"/>
                </a:cxn>
                <a:cxn ang="0">
                  <a:pos x="444" y="1365"/>
                </a:cxn>
                <a:cxn ang="0">
                  <a:pos x="498" y="1203"/>
                </a:cxn>
                <a:cxn ang="0">
                  <a:pos x="564" y="825"/>
                </a:cxn>
                <a:cxn ang="0">
                  <a:pos x="606" y="363"/>
                </a:cxn>
                <a:cxn ang="0">
                  <a:pos x="486" y="3"/>
                </a:cxn>
              </a:cxnLst>
              <a:rect l="0" t="0" r="r" b="b"/>
              <a:pathLst>
                <a:path w="617" h="1376">
                  <a:moveTo>
                    <a:pt x="486" y="3"/>
                  </a:moveTo>
                  <a:cubicBezTo>
                    <a:pt x="452" y="6"/>
                    <a:pt x="447" y="252"/>
                    <a:pt x="402" y="381"/>
                  </a:cubicBezTo>
                  <a:cubicBezTo>
                    <a:pt x="357" y="510"/>
                    <a:pt x="283" y="654"/>
                    <a:pt x="216" y="777"/>
                  </a:cubicBezTo>
                  <a:cubicBezTo>
                    <a:pt x="149" y="900"/>
                    <a:pt x="19" y="1065"/>
                    <a:pt x="0" y="1119"/>
                  </a:cubicBezTo>
                  <a:cubicBezTo>
                    <a:pt x="48" y="1119"/>
                    <a:pt x="55" y="1101"/>
                    <a:pt x="102" y="1101"/>
                  </a:cubicBezTo>
                  <a:cubicBezTo>
                    <a:pt x="149" y="1101"/>
                    <a:pt x="236" y="1105"/>
                    <a:pt x="282" y="1119"/>
                  </a:cubicBezTo>
                  <a:cubicBezTo>
                    <a:pt x="328" y="1133"/>
                    <a:pt x="353" y="1160"/>
                    <a:pt x="378" y="1185"/>
                  </a:cubicBezTo>
                  <a:cubicBezTo>
                    <a:pt x="403" y="1210"/>
                    <a:pt x="421" y="1239"/>
                    <a:pt x="432" y="1269"/>
                  </a:cubicBezTo>
                  <a:cubicBezTo>
                    <a:pt x="443" y="1299"/>
                    <a:pt x="433" y="1376"/>
                    <a:pt x="444" y="1365"/>
                  </a:cubicBezTo>
                  <a:cubicBezTo>
                    <a:pt x="455" y="1354"/>
                    <a:pt x="478" y="1293"/>
                    <a:pt x="498" y="1203"/>
                  </a:cubicBezTo>
                  <a:cubicBezTo>
                    <a:pt x="518" y="1113"/>
                    <a:pt x="546" y="965"/>
                    <a:pt x="564" y="825"/>
                  </a:cubicBezTo>
                  <a:cubicBezTo>
                    <a:pt x="582" y="685"/>
                    <a:pt x="617" y="496"/>
                    <a:pt x="606" y="363"/>
                  </a:cubicBezTo>
                  <a:cubicBezTo>
                    <a:pt x="595" y="230"/>
                    <a:pt x="520" y="0"/>
                    <a:pt x="486" y="3"/>
                  </a:cubicBezTo>
                  <a:close/>
                </a:path>
              </a:pathLst>
            </a:custGeom>
            <a:blipFill dpi="0" rotWithShape="0">
              <a:blip r:embed="rId16" cstate="print"/>
              <a:srcRect/>
              <a:tile tx="0" ty="0" sx="100000" sy="100000" flip="none" algn="tl"/>
            </a:blip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458" name="Freeform 50" descr="kimonopat1">
              <a:extLst>
                <a:ext uri="{FF2B5EF4-FFF2-40B4-BE49-F238E27FC236}">
                  <a16:creationId xmlns:a16="http://schemas.microsoft.com/office/drawing/2014/main" id="{8B3F6F1C-0679-433B-AE7D-2E79D959A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3" y="269"/>
              <a:ext cx="576" cy="3180"/>
            </a:xfrm>
            <a:custGeom>
              <a:avLst/>
              <a:gdLst/>
              <a:ahLst/>
              <a:cxnLst>
                <a:cxn ang="0">
                  <a:pos x="42" y="61"/>
                </a:cxn>
                <a:cxn ang="0">
                  <a:pos x="156" y="517"/>
                </a:cxn>
                <a:cxn ang="0">
                  <a:pos x="288" y="991"/>
                </a:cxn>
                <a:cxn ang="0">
                  <a:pos x="414" y="1435"/>
                </a:cxn>
                <a:cxn ang="0">
                  <a:pos x="576" y="1807"/>
                </a:cxn>
                <a:cxn ang="0">
                  <a:pos x="576" y="3055"/>
                </a:cxn>
                <a:cxn ang="0">
                  <a:pos x="414" y="2557"/>
                </a:cxn>
                <a:cxn ang="0">
                  <a:pos x="252" y="1765"/>
                </a:cxn>
                <a:cxn ang="0">
                  <a:pos x="126" y="961"/>
                </a:cxn>
                <a:cxn ang="0">
                  <a:pos x="12" y="151"/>
                </a:cxn>
                <a:cxn ang="0">
                  <a:pos x="42" y="61"/>
                </a:cxn>
              </a:cxnLst>
              <a:rect l="0" t="0" r="r" b="b"/>
              <a:pathLst>
                <a:path w="576" h="3180">
                  <a:moveTo>
                    <a:pt x="42" y="61"/>
                  </a:moveTo>
                  <a:cubicBezTo>
                    <a:pt x="66" y="122"/>
                    <a:pt x="115" y="362"/>
                    <a:pt x="156" y="517"/>
                  </a:cubicBezTo>
                  <a:cubicBezTo>
                    <a:pt x="197" y="672"/>
                    <a:pt x="245" y="838"/>
                    <a:pt x="288" y="991"/>
                  </a:cubicBezTo>
                  <a:cubicBezTo>
                    <a:pt x="331" y="1144"/>
                    <a:pt x="366" y="1299"/>
                    <a:pt x="414" y="1435"/>
                  </a:cubicBezTo>
                  <a:cubicBezTo>
                    <a:pt x="462" y="1571"/>
                    <a:pt x="549" y="1537"/>
                    <a:pt x="576" y="1807"/>
                  </a:cubicBezTo>
                  <a:lnTo>
                    <a:pt x="576" y="3055"/>
                  </a:lnTo>
                  <a:cubicBezTo>
                    <a:pt x="549" y="3180"/>
                    <a:pt x="468" y="2772"/>
                    <a:pt x="414" y="2557"/>
                  </a:cubicBezTo>
                  <a:cubicBezTo>
                    <a:pt x="360" y="2342"/>
                    <a:pt x="300" y="2031"/>
                    <a:pt x="252" y="1765"/>
                  </a:cubicBezTo>
                  <a:cubicBezTo>
                    <a:pt x="204" y="1499"/>
                    <a:pt x="166" y="1230"/>
                    <a:pt x="126" y="961"/>
                  </a:cubicBezTo>
                  <a:cubicBezTo>
                    <a:pt x="86" y="692"/>
                    <a:pt x="24" y="299"/>
                    <a:pt x="12" y="151"/>
                  </a:cubicBezTo>
                  <a:cubicBezTo>
                    <a:pt x="0" y="3"/>
                    <a:pt x="18" y="0"/>
                    <a:pt x="42" y="61"/>
                  </a:cubicBezTo>
                  <a:close/>
                </a:path>
              </a:pathLst>
            </a:custGeom>
            <a:blipFill dpi="0" rotWithShape="0">
              <a:blip r:embed="rId16" cstate="print"/>
              <a:srcRect/>
              <a:tile tx="0" ty="0" sx="100000" sy="100000" flip="none" algn="tl"/>
            </a:blip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459" name="Freeform 51">
              <a:extLst>
                <a:ext uri="{FF2B5EF4-FFF2-40B4-BE49-F238E27FC236}">
                  <a16:creationId xmlns:a16="http://schemas.microsoft.com/office/drawing/2014/main" id="{B10D2150-1728-4183-ADDF-B40024E07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7" y="165"/>
              <a:ext cx="573" cy="1935"/>
            </a:xfrm>
            <a:custGeom>
              <a:avLst/>
              <a:gdLst/>
              <a:ahLst/>
              <a:cxnLst>
                <a:cxn ang="0">
                  <a:pos x="69" y="63"/>
                </a:cxn>
                <a:cxn ang="0">
                  <a:pos x="207" y="549"/>
                </a:cxn>
                <a:cxn ang="0">
                  <a:pos x="381" y="1101"/>
                </a:cxn>
                <a:cxn ang="0">
                  <a:pos x="573" y="1575"/>
                </a:cxn>
                <a:cxn ang="0">
                  <a:pos x="573" y="1935"/>
                </a:cxn>
                <a:cxn ang="0">
                  <a:pos x="321" y="1449"/>
                </a:cxn>
                <a:cxn ang="0">
                  <a:pos x="147" y="699"/>
                </a:cxn>
                <a:cxn ang="0">
                  <a:pos x="15" y="171"/>
                </a:cxn>
                <a:cxn ang="0">
                  <a:pos x="69" y="63"/>
                </a:cxn>
              </a:cxnLst>
              <a:rect l="0" t="0" r="r" b="b"/>
              <a:pathLst>
                <a:path w="573" h="1935">
                  <a:moveTo>
                    <a:pt x="69" y="63"/>
                  </a:moveTo>
                  <a:cubicBezTo>
                    <a:pt x="101" y="126"/>
                    <a:pt x="155" y="376"/>
                    <a:pt x="207" y="549"/>
                  </a:cubicBezTo>
                  <a:cubicBezTo>
                    <a:pt x="259" y="722"/>
                    <a:pt x="320" y="930"/>
                    <a:pt x="381" y="1101"/>
                  </a:cubicBezTo>
                  <a:cubicBezTo>
                    <a:pt x="442" y="1272"/>
                    <a:pt x="541" y="1436"/>
                    <a:pt x="573" y="1575"/>
                  </a:cubicBezTo>
                  <a:lnTo>
                    <a:pt x="573" y="1935"/>
                  </a:lnTo>
                  <a:cubicBezTo>
                    <a:pt x="531" y="1914"/>
                    <a:pt x="392" y="1655"/>
                    <a:pt x="321" y="1449"/>
                  </a:cubicBezTo>
                  <a:cubicBezTo>
                    <a:pt x="250" y="1243"/>
                    <a:pt x="198" y="912"/>
                    <a:pt x="147" y="699"/>
                  </a:cubicBezTo>
                  <a:cubicBezTo>
                    <a:pt x="96" y="486"/>
                    <a:pt x="30" y="274"/>
                    <a:pt x="15" y="171"/>
                  </a:cubicBezTo>
                  <a:cubicBezTo>
                    <a:pt x="0" y="68"/>
                    <a:pt x="37" y="0"/>
                    <a:pt x="69" y="6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460" name="Freeform 52">
              <a:extLst>
                <a:ext uri="{FF2B5EF4-FFF2-40B4-BE49-F238E27FC236}">
                  <a16:creationId xmlns:a16="http://schemas.microsoft.com/office/drawing/2014/main" id="{48F4B460-EAF3-4118-8757-27F77A5AD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4" y="0"/>
              <a:ext cx="363" cy="2112"/>
            </a:xfrm>
            <a:custGeom>
              <a:avLst/>
              <a:gdLst/>
              <a:ahLst/>
              <a:cxnLst>
                <a:cxn ang="0">
                  <a:pos x="0" y="2094"/>
                </a:cxn>
                <a:cxn ang="0">
                  <a:pos x="66" y="1992"/>
                </a:cxn>
                <a:cxn ang="0">
                  <a:pos x="150" y="1464"/>
                </a:cxn>
                <a:cxn ang="0">
                  <a:pos x="234" y="678"/>
                </a:cxn>
                <a:cxn ang="0">
                  <a:pos x="324" y="0"/>
                </a:cxn>
                <a:cxn ang="0">
                  <a:pos x="0" y="0"/>
                </a:cxn>
                <a:cxn ang="0">
                  <a:pos x="0" y="2094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461" name="Freeform 53">
              <a:extLst>
                <a:ext uri="{FF2B5EF4-FFF2-40B4-BE49-F238E27FC236}">
                  <a16:creationId xmlns:a16="http://schemas.microsoft.com/office/drawing/2014/main" id="{B55302D8-996D-443A-93A4-7B0E3B425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4" y="1"/>
              <a:ext cx="189" cy="2112"/>
            </a:xfrm>
            <a:custGeom>
              <a:avLst/>
              <a:gdLst/>
              <a:ahLst/>
              <a:cxnLst>
                <a:cxn ang="0">
                  <a:pos x="0" y="2094"/>
                </a:cxn>
                <a:cxn ang="0">
                  <a:pos x="66" y="1992"/>
                </a:cxn>
                <a:cxn ang="0">
                  <a:pos x="150" y="1464"/>
                </a:cxn>
                <a:cxn ang="0">
                  <a:pos x="234" y="678"/>
                </a:cxn>
                <a:cxn ang="0">
                  <a:pos x="324" y="0"/>
                </a:cxn>
                <a:cxn ang="0">
                  <a:pos x="0" y="0"/>
                </a:cxn>
                <a:cxn ang="0">
                  <a:pos x="0" y="2094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462" name="Rectangle 54">
              <a:extLst>
                <a:ext uri="{FF2B5EF4-FFF2-40B4-BE49-F238E27FC236}">
                  <a16:creationId xmlns:a16="http://schemas.microsoft.com/office/drawing/2014/main" id="{A67879BC-70E9-4BC7-AC5E-4FDFA2203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5" y="1"/>
              <a:ext cx="56" cy="4320"/>
            </a:xfrm>
            <a:prstGeom prst="rect">
              <a:avLst/>
            </a:pr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en-US">
                <a:latin typeface="Arial" charset="0"/>
              </a:endParaRPr>
            </a:p>
          </p:txBody>
        </p:sp>
        <p:sp>
          <p:nvSpPr>
            <p:cNvPr id="17463" name="Freeform 55">
              <a:extLst>
                <a:ext uri="{FF2B5EF4-FFF2-40B4-BE49-F238E27FC236}">
                  <a16:creationId xmlns:a16="http://schemas.microsoft.com/office/drawing/2014/main" id="{2D214E52-FB9C-4FE3-9AEF-00C06EF33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3" y="3924"/>
              <a:ext cx="734" cy="390"/>
            </a:xfrm>
            <a:custGeom>
              <a:avLst/>
              <a:gdLst/>
              <a:ahLst/>
              <a:cxnLst>
                <a:cxn ang="0">
                  <a:pos x="1" y="357"/>
                </a:cxn>
                <a:cxn ang="0">
                  <a:pos x="109" y="341"/>
                </a:cxn>
                <a:cxn ang="0">
                  <a:pos x="241" y="305"/>
                </a:cxn>
                <a:cxn ang="0">
                  <a:pos x="353" y="209"/>
                </a:cxn>
                <a:cxn ang="0">
                  <a:pos x="429" y="89"/>
                </a:cxn>
                <a:cxn ang="0">
                  <a:pos x="493" y="17"/>
                </a:cxn>
                <a:cxn ang="0">
                  <a:pos x="577" y="1"/>
                </a:cxn>
                <a:cxn ang="0">
                  <a:pos x="629" y="21"/>
                </a:cxn>
                <a:cxn ang="0">
                  <a:pos x="673" y="65"/>
                </a:cxn>
                <a:cxn ang="0">
                  <a:pos x="673" y="137"/>
                </a:cxn>
                <a:cxn ang="0">
                  <a:pos x="561" y="225"/>
                </a:cxn>
                <a:cxn ang="0">
                  <a:pos x="425" y="297"/>
                </a:cxn>
                <a:cxn ang="0">
                  <a:pos x="245" y="357"/>
                </a:cxn>
                <a:cxn ang="0">
                  <a:pos x="113" y="377"/>
                </a:cxn>
                <a:cxn ang="0">
                  <a:pos x="1" y="357"/>
                </a:cxn>
              </a:cxnLst>
              <a:rect l="0" t="0" r="r" b="b"/>
              <a:pathLst>
                <a:path w="692" h="378">
                  <a:moveTo>
                    <a:pt x="1" y="357"/>
                  </a:moveTo>
                  <a:cubicBezTo>
                    <a:pt x="0" y="351"/>
                    <a:pt x="69" y="350"/>
                    <a:pt x="109" y="341"/>
                  </a:cubicBezTo>
                  <a:cubicBezTo>
                    <a:pt x="149" y="332"/>
                    <a:pt x="200" y="327"/>
                    <a:pt x="241" y="305"/>
                  </a:cubicBezTo>
                  <a:cubicBezTo>
                    <a:pt x="282" y="283"/>
                    <a:pt x="322" y="245"/>
                    <a:pt x="353" y="209"/>
                  </a:cubicBezTo>
                  <a:cubicBezTo>
                    <a:pt x="384" y="173"/>
                    <a:pt x="406" y="121"/>
                    <a:pt x="429" y="89"/>
                  </a:cubicBezTo>
                  <a:cubicBezTo>
                    <a:pt x="452" y="57"/>
                    <a:pt x="468" y="32"/>
                    <a:pt x="493" y="17"/>
                  </a:cubicBezTo>
                  <a:cubicBezTo>
                    <a:pt x="518" y="2"/>
                    <a:pt x="554" y="0"/>
                    <a:pt x="577" y="1"/>
                  </a:cubicBezTo>
                  <a:cubicBezTo>
                    <a:pt x="600" y="2"/>
                    <a:pt x="613" y="10"/>
                    <a:pt x="629" y="21"/>
                  </a:cubicBezTo>
                  <a:cubicBezTo>
                    <a:pt x="645" y="32"/>
                    <a:pt x="666" y="46"/>
                    <a:pt x="673" y="65"/>
                  </a:cubicBezTo>
                  <a:cubicBezTo>
                    <a:pt x="680" y="84"/>
                    <a:pt x="692" y="110"/>
                    <a:pt x="673" y="137"/>
                  </a:cubicBezTo>
                  <a:cubicBezTo>
                    <a:pt x="654" y="164"/>
                    <a:pt x="602" y="198"/>
                    <a:pt x="561" y="225"/>
                  </a:cubicBezTo>
                  <a:cubicBezTo>
                    <a:pt x="520" y="252"/>
                    <a:pt x="478" y="275"/>
                    <a:pt x="425" y="297"/>
                  </a:cubicBezTo>
                  <a:cubicBezTo>
                    <a:pt x="372" y="319"/>
                    <a:pt x="297" y="344"/>
                    <a:pt x="245" y="357"/>
                  </a:cubicBezTo>
                  <a:cubicBezTo>
                    <a:pt x="193" y="370"/>
                    <a:pt x="156" y="376"/>
                    <a:pt x="113" y="377"/>
                  </a:cubicBezTo>
                  <a:cubicBezTo>
                    <a:pt x="70" y="378"/>
                    <a:pt x="2" y="363"/>
                    <a:pt x="1" y="357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464" name="AutoShape 56">
              <a:extLst>
                <a:ext uri="{FF2B5EF4-FFF2-40B4-BE49-F238E27FC236}">
                  <a16:creationId xmlns:a16="http://schemas.microsoft.com/office/drawing/2014/main" id="{B4845367-E154-478E-A597-AB5CC4234601}"/>
                </a:ext>
              </a:extLst>
            </p:cNvPr>
            <p:cNvSpPr>
              <a:spLocks noChangeArrowheads="1"/>
            </p:cNvSpPr>
            <p:nvPr/>
          </p:nvSpPr>
          <p:spPr bwMode="hidden">
            <a:xfrm rot="5400000">
              <a:off x="2724" y="2089"/>
              <a:ext cx="4320" cy="142"/>
            </a:xfrm>
            <a:custGeom>
              <a:avLst/>
              <a:gdLst>
                <a:gd name="G0" fmla="+- 607 0 0"/>
                <a:gd name="G1" fmla="+- 21600 0 607"/>
                <a:gd name="G2" fmla="*/ 607 1 2"/>
                <a:gd name="G3" fmla="+- 21600 0 G2"/>
                <a:gd name="G4" fmla="+/ 607 21600 2"/>
                <a:gd name="G5" fmla="+/ G1 0 2"/>
                <a:gd name="G6" fmla="*/ 21600 21600 607"/>
                <a:gd name="G7" fmla="*/ G6 1 2"/>
                <a:gd name="G8" fmla="+- 21600 0 G7"/>
                <a:gd name="G9" fmla="*/ 21600 1 2"/>
                <a:gd name="G10" fmla="+- 607 0 G9"/>
                <a:gd name="G11" fmla="?: G10 G8 0"/>
                <a:gd name="G12" fmla="?: G10 G7 21600"/>
                <a:gd name="T0" fmla="*/ 21296 w 21600"/>
                <a:gd name="T1" fmla="*/ 10800 h 21600"/>
                <a:gd name="T2" fmla="*/ 10800 w 21600"/>
                <a:gd name="T3" fmla="*/ 21600 h 21600"/>
                <a:gd name="T4" fmla="*/ 304 w 21600"/>
                <a:gd name="T5" fmla="*/ 10800 h 21600"/>
                <a:gd name="T6" fmla="*/ 10800 w 21600"/>
                <a:gd name="T7" fmla="*/ 0 h 21600"/>
                <a:gd name="T8" fmla="*/ 2104 w 21600"/>
                <a:gd name="T9" fmla="*/ 2104 h 21600"/>
                <a:gd name="T10" fmla="*/ 19496 w 21600"/>
                <a:gd name="T11" fmla="*/ 1949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07" y="21600"/>
                  </a:lnTo>
                  <a:lnTo>
                    <a:pt x="2099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 eaLnBrk="1" hangingPunct="1">
                <a:defRPr/>
              </a:pPr>
              <a:endParaRPr kumimoji="1" lang="en-US">
                <a:latin typeface="Arial" charset="0"/>
              </a:endParaRPr>
            </a:p>
          </p:txBody>
        </p:sp>
      </p:grpSp>
      <p:sp>
        <p:nvSpPr>
          <p:cNvPr id="1027" name="Rectangle 57">
            <a:extLst>
              <a:ext uri="{FF2B5EF4-FFF2-40B4-BE49-F238E27FC236}">
                <a16:creationId xmlns:a16="http://schemas.microsoft.com/office/drawing/2014/main" id="{06D0C273-8EE3-4D8C-BC82-28A5C864FC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227013"/>
            <a:ext cx="74771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58">
            <a:extLst>
              <a:ext uri="{FF2B5EF4-FFF2-40B4-BE49-F238E27FC236}">
                <a16:creationId xmlns:a16="http://schemas.microsoft.com/office/drawing/2014/main" id="{C0F3DD98-85B2-4DFD-AE21-943E563321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63525" y="1598613"/>
            <a:ext cx="7386638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467" name="Rectangle 59">
            <a:extLst>
              <a:ext uri="{FF2B5EF4-FFF2-40B4-BE49-F238E27FC236}">
                <a16:creationId xmlns:a16="http://schemas.microsoft.com/office/drawing/2014/main" id="{D0C77CE2-F295-4AEB-BA2A-F7E5B28F0E3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2050"/>
            <a:ext cx="1782763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68" name="Rectangle 60">
            <a:extLst>
              <a:ext uri="{FF2B5EF4-FFF2-40B4-BE49-F238E27FC236}">
                <a16:creationId xmlns:a16="http://schemas.microsoft.com/office/drawing/2014/main" id="{BA66CC5A-C3FB-491B-9898-B8DA8DB92B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7425" y="6248400"/>
            <a:ext cx="34559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69" name="Rectangle 61">
            <a:extLst>
              <a:ext uri="{FF2B5EF4-FFF2-40B4-BE49-F238E27FC236}">
                <a16:creationId xmlns:a16="http://schemas.microsoft.com/office/drawing/2014/main" id="{081E1262-0170-4594-A488-B3622BC6EC4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67400" y="6248400"/>
            <a:ext cx="175577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F284872-2CE1-44F3-9C59-EA908F701C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8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9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comehealthynow.com/glossary/homeostasis.htm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becomehealthynow.com/category/bodyendocrine/" TargetMode="External"/><Relationship Id="rId4" Type="http://schemas.openxmlformats.org/officeDocument/2006/relationships/hyperlink" Target="http://www.becomehealthynow.com/category/bodynervou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youtube.com/watch?v=HTzTt1VnHR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umm.edu/nervous/multiple.htm" TargetMode="External"/><Relationship Id="rId3" Type="http://schemas.openxmlformats.org/officeDocument/2006/relationships/hyperlink" Target="http://www.umm.edu/nervous/als.htm" TargetMode="External"/><Relationship Id="rId7" Type="http://schemas.openxmlformats.org/officeDocument/2006/relationships/hyperlink" Target="http://www.umm.edu/nervous/epilepsy.htm" TargetMode="External"/><Relationship Id="rId2" Type="http://schemas.openxmlformats.org/officeDocument/2006/relationships/hyperlink" Target="http://www.umm.edu/nervous/alzheim.htm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umm.edu/nervous/tumor.html" TargetMode="External"/><Relationship Id="rId5" Type="http://schemas.openxmlformats.org/officeDocument/2006/relationships/hyperlink" Target="http://www.umm.edu/nervous/brain.htm" TargetMode="External"/><Relationship Id="rId4" Type="http://schemas.openxmlformats.org/officeDocument/2006/relationships/hyperlink" Target="http://www.umm.edu/nervous/bells.htm" TargetMode="External"/><Relationship Id="rId9" Type="http://schemas.openxmlformats.org/officeDocument/2006/relationships/hyperlink" Target="http://www.umm.edu/nervous/muscular.htm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C0641E2-23B2-4902-A6E4-FE3F19D9CA4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Human Regulation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990EFBF-7D59-48D3-9CEA-D278EE830D8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Nervous and Endocrine Systems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 descr="Hypothalamus">
            <a:extLst>
              <a:ext uri="{FF2B5EF4-FFF2-40B4-BE49-F238E27FC236}">
                <a16:creationId xmlns:a16="http://schemas.microsoft.com/office/drawing/2014/main" id="{67CF75A2-D707-47A8-AEAE-D7202B08C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00200"/>
            <a:ext cx="3657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6">
            <a:extLst>
              <a:ext uri="{FF2B5EF4-FFF2-40B4-BE49-F238E27FC236}">
                <a16:creationId xmlns:a16="http://schemas.microsoft.com/office/drawing/2014/main" id="{3DC0A120-C711-44BA-921E-FEB1A0F497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Hypothalamus</a:t>
            </a:r>
          </a:p>
        </p:txBody>
      </p:sp>
      <p:sp>
        <p:nvSpPr>
          <p:cNvPr id="12292" name="Rectangle 10">
            <a:extLst>
              <a:ext uri="{FF2B5EF4-FFF2-40B4-BE49-F238E27FC236}">
                <a16:creationId xmlns:a16="http://schemas.microsoft.com/office/drawing/2014/main" id="{A9391FBF-AD96-4053-BAFA-EA3415C16F9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The hypothalamus regulates </a:t>
            </a:r>
            <a:r>
              <a:rPr lang="en-US" altLang="en-US" sz="2400">
                <a:hlinkClick r:id="rId3"/>
              </a:rPr>
              <a:t>homeostasis</a:t>
            </a:r>
            <a:r>
              <a:rPr lang="en-US" altLang="en-US" sz="2400"/>
              <a:t>. It has regulatory areas for thirst, hunger, body temperature, water balance, and blood pressure, and links the </a:t>
            </a:r>
            <a:r>
              <a:rPr lang="en-US" altLang="en-US" sz="2400">
                <a:hlinkClick r:id="rId4"/>
              </a:rPr>
              <a:t>nervous system</a:t>
            </a:r>
            <a:r>
              <a:rPr lang="en-US" altLang="en-US" sz="2400"/>
              <a:t> to the </a:t>
            </a:r>
            <a:r>
              <a:rPr lang="en-US" altLang="en-US" sz="2400">
                <a:hlinkClick r:id="rId5"/>
              </a:rPr>
              <a:t>endocrine system</a:t>
            </a:r>
            <a:r>
              <a:rPr lang="en-US" altLang="en-US" sz="2400"/>
              <a:t>.</a:t>
            </a:r>
            <a:br>
              <a:rPr lang="en-US" altLang="en-US" sz="2400"/>
            </a:br>
            <a:br>
              <a:rPr lang="en-US" altLang="en-US" sz="2400"/>
            </a:br>
            <a:endParaRPr lang="en-US" altLang="en-US" sz="2400"/>
          </a:p>
        </p:txBody>
      </p:sp>
      <p:sp>
        <p:nvSpPr>
          <p:cNvPr id="12293" name="Rectangle 11">
            <a:extLst>
              <a:ext uri="{FF2B5EF4-FFF2-40B4-BE49-F238E27FC236}">
                <a16:creationId xmlns:a16="http://schemas.microsoft.com/office/drawing/2014/main" id="{039E27AA-A64F-439F-8E03-26D9950F94C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endParaRPr lang="en-US" altLang="en-US" sz="240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 descr="19080">
            <a:extLst>
              <a:ext uri="{FF2B5EF4-FFF2-40B4-BE49-F238E27FC236}">
                <a16:creationId xmlns:a16="http://schemas.microsoft.com/office/drawing/2014/main" id="{91C02CF2-ECFC-49A1-BB84-D615FCC24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7838"/>
            <a:ext cx="7772400" cy="384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6">
            <a:extLst>
              <a:ext uri="{FF2B5EF4-FFF2-40B4-BE49-F238E27FC236}">
                <a16:creationId xmlns:a16="http://schemas.microsoft.com/office/drawing/2014/main" id="{6F2DA203-D8C5-44AC-AA76-FE5C063CA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Meninges</a:t>
            </a:r>
          </a:p>
        </p:txBody>
      </p:sp>
      <p:sp>
        <p:nvSpPr>
          <p:cNvPr id="13316" name="Rectangle 7">
            <a:extLst>
              <a:ext uri="{FF2B5EF4-FFF2-40B4-BE49-F238E27FC236}">
                <a16:creationId xmlns:a16="http://schemas.microsoft.com/office/drawing/2014/main" id="{DC8CD59C-77EC-46AB-BC90-326F1C58EB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Membrane that surrounds the brain and spinal cord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89C5BFC-4FFE-4856-A108-5229C4C71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Peripheral Nervous Subdivisions</a:t>
            </a:r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91B45723-CC16-4962-8A4D-48658431A59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Somatic N.S.</a:t>
            </a:r>
          </a:p>
          <a:p>
            <a:pPr lvl="1" eaLnBrk="1" hangingPunct="1"/>
            <a:r>
              <a:rPr lang="en-US" altLang="en-US"/>
              <a:t>voluntary</a:t>
            </a: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A8B12CFA-E2A4-439E-9958-34F2AB9A1B2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Autonomic N.S.</a:t>
            </a:r>
          </a:p>
          <a:p>
            <a:pPr lvl="1" eaLnBrk="1" hangingPunct="1"/>
            <a:r>
              <a:rPr lang="en-US" altLang="en-US"/>
              <a:t>involuntary</a:t>
            </a:r>
          </a:p>
        </p:txBody>
      </p:sp>
      <p:pic>
        <p:nvPicPr>
          <p:cNvPr id="14341" name="Picture 7" descr="image?id=72120&amp;rendTypeId=35">
            <a:extLst>
              <a:ext uri="{FF2B5EF4-FFF2-40B4-BE49-F238E27FC236}">
                <a16:creationId xmlns:a16="http://schemas.microsoft.com/office/drawing/2014/main" id="{FD1E8009-E24A-4825-BE41-FF57523F4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590800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9" descr="pSympNervesRefer">
            <a:extLst>
              <a:ext uri="{FF2B5EF4-FFF2-40B4-BE49-F238E27FC236}">
                <a16:creationId xmlns:a16="http://schemas.microsoft.com/office/drawing/2014/main" id="{48AD64A4-DA05-4339-8602-6CAC87CD8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0"/>
            <a:ext cx="2652713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4BC306B-5E52-4636-8502-475A4B573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Autonomic Nervous System Sub-divisions</a:t>
            </a: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05F3F237-75AF-400A-8262-D636B72AFF8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chemeClr val="tx2"/>
                </a:solidFill>
              </a:rPr>
              <a:t>S</a:t>
            </a:r>
            <a:r>
              <a:rPr lang="en-US" altLang="en-US"/>
              <a:t>ympathetic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Periods of </a:t>
            </a:r>
            <a:r>
              <a:rPr lang="en-US" altLang="en-US">
                <a:solidFill>
                  <a:schemeClr val="tx2"/>
                </a:solidFill>
              </a:rPr>
              <a:t>s</a:t>
            </a:r>
            <a:r>
              <a:rPr lang="en-US" altLang="en-US"/>
              <a:t>tress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Neurotransmitter=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noradrenalin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chemeClr val="tx2"/>
                </a:solidFill>
              </a:rPr>
              <a:t>S</a:t>
            </a:r>
            <a:r>
              <a:rPr lang="en-US" altLang="en-US"/>
              <a:t>peeds up heart rate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chemeClr val="tx2"/>
                </a:solidFill>
              </a:rPr>
              <a:t>S</a:t>
            </a:r>
            <a:r>
              <a:rPr lang="en-US" altLang="en-US"/>
              <a:t>lows down digestion</a:t>
            </a:r>
          </a:p>
        </p:txBody>
      </p:sp>
      <p:sp>
        <p:nvSpPr>
          <p:cNvPr id="15364" name="Rectangle 5">
            <a:extLst>
              <a:ext uri="{FF2B5EF4-FFF2-40B4-BE49-F238E27FC236}">
                <a16:creationId xmlns:a16="http://schemas.microsoft.com/office/drawing/2014/main" id="{8C7908CC-7B2B-4468-BC6B-4A2D237014D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Parasympathetic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Periods of </a:t>
            </a:r>
            <a:r>
              <a:rPr lang="en-US" altLang="en-US">
                <a:solidFill>
                  <a:schemeClr val="tx2"/>
                </a:solidFill>
              </a:rPr>
              <a:t>calm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Neurotransmitter=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acetylcholine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Inhibits heart rate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Stimulates digestion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5" descr="nervous5">
            <a:extLst>
              <a:ext uri="{FF2B5EF4-FFF2-40B4-BE49-F238E27FC236}">
                <a16:creationId xmlns:a16="http://schemas.microsoft.com/office/drawing/2014/main" id="{2AE8E6F3-745B-48F4-8281-D65949B2F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154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Neuron</a:t>
            </a:r>
          </a:p>
        </p:txBody>
      </p:sp>
      <p:pic>
        <p:nvPicPr>
          <p:cNvPr id="4" name="Content Placeholder 3" descr="nerve impulse conduction – Beyond the Dish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1373980"/>
            <a:ext cx="5111750" cy="5103019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Dendrite</a:t>
            </a:r>
            <a:r>
              <a:rPr lang="en-US" sz="1600" dirty="0"/>
              <a:t> = receives the message/impulse</a:t>
            </a:r>
          </a:p>
          <a:p>
            <a:endParaRPr lang="en-US" sz="1600" dirty="0"/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Terminal (axon) branch </a:t>
            </a:r>
            <a:r>
              <a:rPr lang="en-US" sz="1600" dirty="0"/>
              <a:t>= send the message/impulse by secreting neurotransmitters</a:t>
            </a:r>
          </a:p>
          <a:p>
            <a:endParaRPr lang="en-US" sz="1600" dirty="0"/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Neurotransmitters</a:t>
            </a:r>
            <a:r>
              <a:rPr lang="en-US" sz="1600" dirty="0"/>
              <a:t>=chemicals that carry the impulse across the synapse</a:t>
            </a:r>
          </a:p>
          <a:p>
            <a:endParaRPr lang="en-US" sz="1600" dirty="0"/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Synapse</a:t>
            </a:r>
            <a:r>
              <a:rPr lang="en-US" sz="1600" dirty="0"/>
              <a:t>=gap between neurons</a:t>
            </a:r>
          </a:p>
          <a:p>
            <a:endParaRPr lang="en-US" sz="1600" dirty="0"/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Receptor molecules </a:t>
            </a:r>
            <a:r>
              <a:rPr lang="en-US" sz="1600" dirty="0"/>
              <a:t>are specific shape structure that will receive the message</a:t>
            </a:r>
          </a:p>
        </p:txBody>
      </p:sp>
    </p:spTree>
    <p:extLst>
      <p:ext uri="{BB962C8B-B14F-4D97-AF65-F5344CB8AC3E}">
        <p14:creationId xmlns:p14="http://schemas.microsoft.com/office/powerpoint/2010/main" val="127941936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Receptor Molecule Diagram at Synapse</a:t>
            </a:r>
          </a:p>
        </p:txBody>
      </p:sp>
      <p:pic>
        <p:nvPicPr>
          <p:cNvPr id="7" name="Content Placeholder 6" descr="Neurotransmission - Wikipedi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5" y="1883692"/>
            <a:ext cx="7386638" cy="4593308"/>
          </a:xfrm>
        </p:spPr>
      </p:pic>
    </p:spTree>
    <p:extLst>
      <p:ext uri="{BB962C8B-B14F-4D97-AF65-F5344CB8AC3E}">
        <p14:creationId xmlns:p14="http://schemas.microsoft.com/office/powerpoint/2010/main" val="274234088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AB76A1CC-8EAA-4008-8560-489AC2281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Sight</a:t>
            </a: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A8158683-7866-4688-885E-557A6AFB0E1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Optic Nerve</a:t>
            </a:r>
          </a:p>
        </p:txBody>
      </p:sp>
      <p:pic>
        <p:nvPicPr>
          <p:cNvPr id="17412" name="Picture 9" descr="opticnerve">
            <a:extLst>
              <a:ext uri="{FF2B5EF4-FFF2-40B4-BE49-F238E27FC236}">
                <a16:creationId xmlns:a16="http://schemas.microsoft.com/office/drawing/2014/main" id="{8A605039-EC87-457C-88FB-270A0FFA21A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057400"/>
            <a:ext cx="7696200" cy="4800600"/>
          </a:xfrm>
          <a:noFill/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812302E-A9C3-4479-8824-914BC6819B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Hearing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095BC01-3404-4DAB-B6B7-7C69D810BDF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Auditory Nerve</a:t>
            </a:r>
          </a:p>
        </p:txBody>
      </p:sp>
      <p:pic>
        <p:nvPicPr>
          <p:cNvPr id="18436" name="Picture 5" descr="P_cochlear-noConsole">
            <a:extLst>
              <a:ext uri="{FF2B5EF4-FFF2-40B4-BE49-F238E27FC236}">
                <a16:creationId xmlns:a16="http://schemas.microsoft.com/office/drawing/2014/main" id="{ABF70540-C5AE-4F64-A213-26F044B402D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209800"/>
            <a:ext cx="7239000" cy="4419600"/>
          </a:xfrm>
          <a:noFill/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>
            <a:extLst>
              <a:ext uri="{FF2B5EF4-FFF2-40B4-BE49-F238E27FC236}">
                <a16:creationId xmlns:a16="http://schemas.microsoft.com/office/drawing/2014/main" id="{26AA8075-753D-4B02-9DA6-62BCC3E1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Cochlear Implant</a:t>
            </a:r>
          </a:p>
        </p:txBody>
      </p:sp>
      <p:sp>
        <p:nvSpPr>
          <p:cNvPr id="19459" name="Text Placeholder 6">
            <a:extLst>
              <a:ext uri="{FF2B5EF4-FFF2-40B4-BE49-F238E27FC236}">
                <a16:creationId xmlns:a16="http://schemas.microsoft.com/office/drawing/2014/main" id="{04A79937-1B0D-43B5-9CC8-40E9376EA1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9460" name="Content Placeholder 10" descr="ci.jpg">
            <a:extLst>
              <a:ext uri="{FF2B5EF4-FFF2-40B4-BE49-F238E27FC236}">
                <a16:creationId xmlns:a16="http://schemas.microsoft.com/office/drawing/2014/main" id="{5FC926A1-25AE-44CA-93FD-69ED26B103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524000"/>
            <a:ext cx="4114800" cy="4321175"/>
          </a:xfrm>
        </p:spPr>
      </p:pic>
      <p:sp>
        <p:nvSpPr>
          <p:cNvPr id="19461" name="Text Placeholder 8">
            <a:extLst>
              <a:ext uri="{FF2B5EF4-FFF2-40B4-BE49-F238E27FC236}">
                <a16:creationId xmlns:a16="http://schemas.microsoft.com/office/drawing/2014/main" id="{54550CE3-35CC-4CFE-A443-D98D153DF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9462" name="Content Placeholder 11" descr="cci.jpg">
            <a:extLst>
              <a:ext uri="{FF2B5EF4-FFF2-40B4-BE49-F238E27FC236}">
                <a16:creationId xmlns:a16="http://schemas.microsoft.com/office/drawing/2014/main" id="{14C584E3-119E-4289-B799-C3853E17F83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1524000"/>
            <a:ext cx="4354513" cy="4343400"/>
          </a:xfrm>
        </p:spPr>
      </p:pic>
      <p:sp>
        <p:nvSpPr>
          <p:cNvPr id="19463" name="TextBox 7">
            <a:extLst>
              <a:ext uri="{FF2B5EF4-FFF2-40B4-BE49-F238E27FC236}">
                <a16:creationId xmlns:a16="http://schemas.microsoft.com/office/drawing/2014/main" id="{C6FC594D-4328-4D6A-8A1A-C0C30E73D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943600"/>
            <a:ext cx="6781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hlinkClick r:id="rId4"/>
              </a:rPr>
              <a:t>http://www.youtube.com/watch?v=HTzTt1VnHRM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8283429-1F26-45BA-96EA-300BEF062D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Regulation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B2B654B-345E-4A46-80ED-E298D3F01B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control and coordinate the internal environment with the changing external environment.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Communication within in the body 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Homeostasis = to maintain a stable internal environment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E943290-4EFB-4009-905A-F2412A13C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Taste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FD296F2-B882-4AB6-9F09-99DF3A9F822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Taste buds</a:t>
            </a:r>
          </a:p>
        </p:txBody>
      </p:sp>
      <p:pic>
        <p:nvPicPr>
          <p:cNvPr id="20484" name="Picture 5" descr="en_brain_c25">
            <a:extLst>
              <a:ext uri="{FF2B5EF4-FFF2-40B4-BE49-F238E27FC236}">
                <a16:creationId xmlns:a16="http://schemas.microsoft.com/office/drawing/2014/main" id="{05823AB8-EB2D-4156-A052-E10B425AF67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362200"/>
            <a:ext cx="6096000" cy="4267200"/>
          </a:xfrm>
          <a:noFill/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52550D6-F36A-44DC-A5CC-4DDB2DDFF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Smell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83AEEDF-562F-4AEF-9164-5371094C077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Olfactory nerve</a:t>
            </a:r>
          </a:p>
        </p:txBody>
      </p:sp>
      <p:pic>
        <p:nvPicPr>
          <p:cNvPr id="21508" name="Picture 5" descr="olfactory">
            <a:extLst>
              <a:ext uri="{FF2B5EF4-FFF2-40B4-BE49-F238E27FC236}">
                <a16:creationId xmlns:a16="http://schemas.microsoft.com/office/drawing/2014/main" id="{DA6E8650-70EF-4D9F-BE49-44155A4E990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286000"/>
            <a:ext cx="7162800" cy="4486275"/>
          </a:xfrm>
          <a:noFill/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565D2A8-2BC5-47FE-828F-B3B57AC6F4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Touch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C5536CA-7C5A-45BB-A8BA-88367BDBFFC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Receptors in skin</a:t>
            </a:r>
          </a:p>
        </p:txBody>
      </p:sp>
      <p:pic>
        <p:nvPicPr>
          <p:cNvPr id="22532" name="Picture 5" descr="receptorman">
            <a:extLst>
              <a:ext uri="{FF2B5EF4-FFF2-40B4-BE49-F238E27FC236}">
                <a16:creationId xmlns:a16="http://schemas.microsoft.com/office/drawing/2014/main" id="{334AF663-F705-4701-9170-B716C1FE0AD9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33800" y="381000"/>
            <a:ext cx="3802063" cy="4191000"/>
          </a:xfrm>
          <a:noFill/>
        </p:spPr>
      </p:pic>
      <p:pic>
        <p:nvPicPr>
          <p:cNvPr id="22533" name="Picture 8" descr="ei_0390">
            <a:extLst>
              <a:ext uri="{FF2B5EF4-FFF2-40B4-BE49-F238E27FC236}">
                <a16:creationId xmlns:a16="http://schemas.microsoft.com/office/drawing/2014/main" id="{DEA01CC5-5002-44E6-A5B1-B9A02B4449FC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2438400"/>
            <a:ext cx="3544888" cy="3810000"/>
          </a:xfrm>
          <a:noFill/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ADAE633-82A9-4E29-865F-6D66325B0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Reflex arc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5DB5103-A5E8-4576-A0FA-26B3D3D24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chemeClr val="tx2"/>
                </a:solidFill>
              </a:rPr>
              <a:t>Stinky Running Shoes In My Empty Room.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Stimulus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Receptor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Sensory neuron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Interneuron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Motor neuron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Effectors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Response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058A506-D7A6-4ABB-B1B4-8E75524DA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Malfunctions of the Human Nervous System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B3783B1-EDDE-4A35-A7AB-EE5FC1D0157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Cerebral palsy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Meningitis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Stroke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Polio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Parkinson’s disease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72523698-7784-423A-8ED6-DE0A9C4889B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A</a:t>
            </a:r>
            <a:r>
              <a:rPr lang="en-US" altLang="en-US" sz="2000">
                <a:solidFill>
                  <a:schemeClr val="hlink"/>
                </a:solidFill>
                <a:hlinkClick r:id="rId2" tooltip="Information guide on alzheimer's disease including defintion, cause, symptoms, diagnosis, and treatment"/>
              </a:rPr>
              <a:t>lzheimer's Disease</a:t>
            </a:r>
            <a:r>
              <a:rPr lang="en-US" altLang="en-US" sz="2000">
                <a:solidFill>
                  <a:schemeClr val="hlink"/>
                </a:solidFill>
              </a:rPr>
              <a:t>  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hlink"/>
                </a:solidFill>
                <a:hlinkClick r:id="rId3" tooltip="An overview of amyotrophic lateral sclerosis, including symptoms and statistics"/>
              </a:rPr>
              <a:t>Amyotrophic Lateral Sclerosis</a:t>
            </a:r>
            <a:r>
              <a:rPr lang="en-US" altLang="en-US" sz="2000">
                <a:solidFill>
                  <a:schemeClr val="hlink"/>
                </a:solidFill>
              </a:rPr>
              <a:t>    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hlink"/>
                </a:solidFill>
                <a:hlinkClick r:id="rId4" tooltip="Definition, causes, symtoms, treatment and prognosis for bell's palsy"/>
              </a:rPr>
              <a:t>Bell's Palsy</a:t>
            </a:r>
            <a:r>
              <a:rPr lang="en-US" altLang="en-US" sz="2000">
                <a:solidFill>
                  <a:schemeClr val="hlink"/>
                </a:solidFill>
              </a:rPr>
              <a:t>   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hlink"/>
                </a:solidFill>
                <a:hlinkClick r:id="rId5" tooltip="Definition, causes, types, symptoms and treatment for brain cancer"/>
              </a:rPr>
              <a:t>Brain Cancers</a:t>
            </a:r>
            <a:r>
              <a:rPr lang="en-US" altLang="en-US" sz="2000">
                <a:solidFill>
                  <a:schemeClr val="hlink"/>
                </a:solidFill>
              </a:rPr>
              <a:t>   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hlink"/>
                </a:solidFill>
                <a:hlinkClick r:id="rId6"/>
              </a:rPr>
              <a:t>Brain Tumors</a:t>
            </a:r>
            <a:r>
              <a:rPr lang="en-US" altLang="en-US" sz="2000">
                <a:solidFill>
                  <a:schemeClr val="hlink"/>
                </a:solidFill>
              </a:rPr>
              <a:t>   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hlink"/>
                </a:solidFill>
                <a:hlinkClick r:id="rId7" tooltip="Definition, symptoms, diagnosis and treatment of epilepsy"/>
              </a:rPr>
              <a:t>Epilepsy</a:t>
            </a:r>
            <a:r>
              <a:rPr lang="en-US" altLang="en-US" sz="2000">
                <a:solidFill>
                  <a:schemeClr val="hlink"/>
                </a:solidFill>
              </a:rPr>
              <a:t>    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hlink"/>
                </a:solidFill>
                <a:hlinkClick r:id="rId8" tooltip="What is multiple sclerosis? This page provides a brief overview of multiple sclerosis, including possible causes"/>
              </a:rPr>
              <a:t>Multiple Sclerosis...</a:t>
            </a:r>
            <a:r>
              <a:rPr lang="en-US" altLang="en-US" sz="2000">
                <a:solidFill>
                  <a:schemeClr val="hlink"/>
                </a:solidFill>
              </a:rPr>
              <a:t>    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hlink"/>
                </a:solidFill>
                <a:hlinkClick r:id="rId9" tooltip="Informative health guide on muscular dystrophy, including definition and treatment issues"/>
              </a:rPr>
              <a:t>Muscular Dystrophy...</a:t>
            </a:r>
            <a:r>
              <a:rPr lang="en-US" altLang="en-US" sz="2000">
                <a:solidFill>
                  <a:schemeClr val="hlink"/>
                </a:solidFill>
              </a:rPr>
              <a:t>    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F94B9B8-906A-49F9-8138-EDBA58B379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Cerebral Palsy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9443967-6579-4BCA-8917-4FC09168448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 sz="1800">
                <a:solidFill>
                  <a:schemeClr val="tx2"/>
                </a:solidFill>
              </a:rPr>
              <a:t>permanently affect body movement and muscle coordination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endParaRPr lang="en-US" altLang="en-US" sz="180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Char char="•"/>
            </a:pPr>
            <a:endParaRPr lang="en-US" altLang="en-US" sz="1800"/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 sz="1800">
                <a:solidFill>
                  <a:schemeClr val="tx2"/>
                </a:solidFill>
              </a:rPr>
              <a:t>caused by abnormalities in parts of the brain that control muscle movements. </a:t>
            </a:r>
            <a:endParaRPr lang="en-US" altLang="en-US" sz="1800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219202C6-71F9-4475-A08E-D8E95B84ACE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1800"/>
          </a:p>
        </p:txBody>
      </p:sp>
      <p:pic>
        <p:nvPicPr>
          <p:cNvPr id="25605" name="Picture 6" descr="7524-0550x0475">
            <a:extLst>
              <a:ext uri="{FF2B5EF4-FFF2-40B4-BE49-F238E27FC236}">
                <a16:creationId xmlns:a16="http://schemas.microsoft.com/office/drawing/2014/main" id="{1B001F9B-E321-4044-9971-915894FF4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76400"/>
            <a:ext cx="368458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21C6BFC-12B5-4924-B60D-20A8E5C8D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Meningitis</a:t>
            </a:r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213DFF98-6789-4021-8992-D0E0D6A97B1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tx2"/>
                </a:solidFill>
              </a:rPr>
              <a:t>Inflammation of the meninges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potentially fatal bacterial/viral infection</a:t>
            </a:r>
          </a:p>
        </p:txBody>
      </p:sp>
      <p:sp>
        <p:nvSpPr>
          <p:cNvPr id="26628" name="Rectangle 5">
            <a:extLst>
              <a:ext uri="{FF2B5EF4-FFF2-40B4-BE49-F238E27FC236}">
                <a16:creationId xmlns:a16="http://schemas.microsoft.com/office/drawing/2014/main" id="{F395B6A5-60EA-4F59-94DC-4E419C737AB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endParaRPr lang="en-US" altLang="en-US" sz="2400"/>
          </a:p>
        </p:txBody>
      </p:sp>
      <p:pic>
        <p:nvPicPr>
          <p:cNvPr id="26629" name="Picture 7" descr="meningitis">
            <a:extLst>
              <a:ext uri="{FF2B5EF4-FFF2-40B4-BE49-F238E27FC236}">
                <a16:creationId xmlns:a16="http://schemas.microsoft.com/office/drawing/2014/main" id="{766CFC35-A9C4-49B7-806D-EADF2D281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00200"/>
            <a:ext cx="378142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6D5C139-8F77-4496-A286-B5C82AC7FF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Stroke</a:t>
            </a:r>
          </a:p>
        </p:txBody>
      </p:sp>
      <p:sp>
        <p:nvSpPr>
          <p:cNvPr id="27651" name="Rectangle 4">
            <a:extLst>
              <a:ext uri="{FF2B5EF4-FFF2-40B4-BE49-F238E27FC236}">
                <a16:creationId xmlns:a16="http://schemas.microsoft.com/office/drawing/2014/main" id="{FE4A2B02-DFAD-4CA2-856C-A0C89097A0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</a:t>
            </a:r>
            <a:r>
              <a:rPr lang="en-US" altLang="en-US" b="1"/>
              <a:t>stroke</a:t>
            </a:r>
            <a:r>
              <a:rPr lang="en-US" altLang="en-US"/>
              <a:t> is loss of brain functions due to a disturbance in the blood vessels supplying blood to the brain. </a:t>
            </a:r>
          </a:p>
        </p:txBody>
      </p:sp>
      <p:sp>
        <p:nvSpPr>
          <p:cNvPr id="27652" name="Rectangle 5">
            <a:extLst>
              <a:ext uri="{FF2B5EF4-FFF2-40B4-BE49-F238E27FC236}">
                <a16:creationId xmlns:a16="http://schemas.microsoft.com/office/drawing/2014/main" id="{67C78D17-3A43-4A49-8E99-EC8E8B5A200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27653" name="Picture 7" descr="getImage">
            <a:extLst>
              <a:ext uri="{FF2B5EF4-FFF2-40B4-BE49-F238E27FC236}">
                <a16:creationId xmlns:a16="http://schemas.microsoft.com/office/drawing/2014/main" id="{550F2F72-11C5-480A-A114-4A215E39F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00200"/>
            <a:ext cx="37147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FB870DE-12FD-48BA-B256-58F5318F2B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Polio</a:t>
            </a:r>
          </a:p>
        </p:txBody>
      </p:sp>
      <p:sp>
        <p:nvSpPr>
          <p:cNvPr id="28675" name="Rectangle 4">
            <a:extLst>
              <a:ext uri="{FF2B5EF4-FFF2-40B4-BE49-F238E27FC236}">
                <a16:creationId xmlns:a16="http://schemas.microsoft.com/office/drawing/2014/main" id="{6D5199BB-E59B-4A90-801C-7C7C79DA84B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Polio (also called </a:t>
            </a:r>
            <a:r>
              <a:rPr lang="en-US" altLang="en-US" sz="2000" b="1"/>
              <a:t>poliomyelitis</a:t>
            </a:r>
            <a:r>
              <a:rPr lang="en-US" altLang="en-US" sz="2000"/>
              <a:t>) is a contagious disease cause by a virus which affect nerves that can cause partial/full paralysis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 Vaccination, created by Jonas Salk, became widely available in 1955.</a:t>
            </a:r>
          </a:p>
        </p:txBody>
      </p:sp>
      <p:sp>
        <p:nvSpPr>
          <p:cNvPr id="28676" name="Rectangle 5">
            <a:extLst>
              <a:ext uri="{FF2B5EF4-FFF2-40B4-BE49-F238E27FC236}">
                <a16:creationId xmlns:a16="http://schemas.microsoft.com/office/drawing/2014/main" id="{BC16AE71-8521-486D-AEA1-4D307BD4097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000"/>
          </a:p>
        </p:txBody>
      </p:sp>
      <p:pic>
        <p:nvPicPr>
          <p:cNvPr id="28677" name="Picture 7" descr="polio01">
            <a:extLst>
              <a:ext uri="{FF2B5EF4-FFF2-40B4-BE49-F238E27FC236}">
                <a16:creationId xmlns:a16="http://schemas.microsoft.com/office/drawing/2014/main" id="{975244DE-CEDE-44FF-A50B-674DFA2E9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990600"/>
            <a:ext cx="5181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BC63B0B-C17F-4C6B-ACF7-08E9601EBD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Parkinson’s Disease</a:t>
            </a:r>
          </a:p>
        </p:txBody>
      </p:sp>
      <p:sp>
        <p:nvSpPr>
          <p:cNvPr id="29699" name="Rectangle 4">
            <a:extLst>
              <a:ext uri="{FF2B5EF4-FFF2-40B4-BE49-F238E27FC236}">
                <a16:creationId xmlns:a16="http://schemas.microsoft.com/office/drawing/2014/main" id="{FD1764AE-DFE4-46A9-B50F-58AA7E164FB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63525" y="1598613"/>
            <a:ext cx="3616325" cy="15255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/>
              <a:t>Parkinson's disease </a:t>
            </a:r>
            <a:r>
              <a:rPr lang="en-US" altLang="en-US" sz="1800">
                <a:solidFill>
                  <a:schemeClr val="tx2"/>
                </a:solidFill>
              </a:rPr>
              <a:t>results from gradual degeneration of nerve cells in the portion of the midbrain that controls body movements.</a:t>
            </a:r>
            <a:r>
              <a:rPr lang="en-US" altLang="en-US" sz="1800"/>
              <a:t> </a:t>
            </a:r>
          </a:p>
        </p:txBody>
      </p:sp>
      <p:sp>
        <p:nvSpPr>
          <p:cNvPr id="29700" name="Rectangle 5">
            <a:extLst>
              <a:ext uri="{FF2B5EF4-FFF2-40B4-BE49-F238E27FC236}">
                <a16:creationId xmlns:a16="http://schemas.microsoft.com/office/drawing/2014/main" id="{BE61AC71-C47E-4992-9896-6BB4EEF5AB0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1600"/>
          </a:p>
        </p:txBody>
      </p:sp>
      <p:pic>
        <p:nvPicPr>
          <p:cNvPr id="29701" name="Picture 7" descr="Parkinsons_Disease_Frequently_Asked_Questions">
            <a:extLst>
              <a:ext uri="{FF2B5EF4-FFF2-40B4-BE49-F238E27FC236}">
                <a16:creationId xmlns:a16="http://schemas.microsoft.com/office/drawing/2014/main" id="{0F5293E6-DCE6-440C-B6C0-39DFC29A3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00200"/>
            <a:ext cx="479742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7" descr="MV5BMTcwNzM0MjE4NF5BMl5BanBnXkFtZTcwMDkxMzEwMw@@__V1__SY314_CR0,0,214,314_.jpg">
            <a:extLst>
              <a:ext uri="{FF2B5EF4-FFF2-40B4-BE49-F238E27FC236}">
                <a16:creationId xmlns:a16="http://schemas.microsoft.com/office/drawing/2014/main" id="{A4C25ED0-535F-4ABB-80D7-9ADB2F557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71800"/>
            <a:ext cx="28956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Nervous system">
            <a:extLst>
              <a:ext uri="{FF2B5EF4-FFF2-40B4-BE49-F238E27FC236}">
                <a16:creationId xmlns:a16="http://schemas.microsoft.com/office/drawing/2014/main" id="{7C799DE8-AC3E-495F-B693-5FC5BB8C7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72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980BAE9-1655-4CB0-9210-6B077861BC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Impulses are the chemical messages of the nervous system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FB6DADE-F016-4051-AD9D-27EA17A296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6148" name="Picture 5" descr="Neuronweb">
            <a:extLst>
              <a:ext uri="{FF2B5EF4-FFF2-40B4-BE49-F238E27FC236}">
                <a16:creationId xmlns:a16="http://schemas.microsoft.com/office/drawing/2014/main" id="{80ADC0CC-C68A-4649-BAC2-9E9AFDD0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7772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endocrinesystematlas">
            <a:extLst>
              <a:ext uri="{FF2B5EF4-FFF2-40B4-BE49-F238E27FC236}">
                <a16:creationId xmlns:a16="http://schemas.microsoft.com/office/drawing/2014/main" id="{98EA22DF-9138-4599-B693-86F339BA6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6106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2C6F2DE-C893-4CC0-8F83-7ED453666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Hormones are the chemical messengers of the endocrine system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670C424-EBF4-4EF0-9FB1-2A5FA977D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8196" name="Picture 5" descr="mban204l">
            <a:extLst>
              <a:ext uri="{FF2B5EF4-FFF2-40B4-BE49-F238E27FC236}">
                <a16:creationId xmlns:a16="http://schemas.microsoft.com/office/drawing/2014/main" id="{51A6EC2A-C02E-4823-85CA-BEA8689C2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716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 descr="19588">
            <a:extLst>
              <a:ext uri="{FF2B5EF4-FFF2-40B4-BE49-F238E27FC236}">
                <a16:creationId xmlns:a16="http://schemas.microsoft.com/office/drawing/2014/main" id="{F26842BB-5914-428A-8275-F67B4F12E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7239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6">
            <a:extLst>
              <a:ext uri="{FF2B5EF4-FFF2-40B4-BE49-F238E27FC236}">
                <a16:creationId xmlns:a16="http://schemas.microsoft.com/office/drawing/2014/main" id="{033860D9-188E-416A-9EF5-660F87298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Central Nervous System</a:t>
            </a:r>
          </a:p>
        </p:txBody>
      </p:sp>
      <p:sp>
        <p:nvSpPr>
          <p:cNvPr id="9220" name="Rectangle 7">
            <a:extLst>
              <a:ext uri="{FF2B5EF4-FFF2-40B4-BE49-F238E27FC236}">
                <a16:creationId xmlns:a16="http://schemas.microsoft.com/office/drawing/2014/main" id="{5EE818D0-DF13-455D-A7A0-E658DDB348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Consists of the </a:t>
            </a:r>
            <a:r>
              <a:rPr lang="en-US" altLang="en-US">
                <a:solidFill>
                  <a:schemeClr val="accent2"/>
                </a:solidFill>
              </a:rPr>
              <a:t>brain</a:t>
            </a:r>
            <a:r>
              <a:rPr lang="en-US" altLang="en-US"/>
              <a:t> and </a:t>
            </a:r>
            <a:r>
              <a:rPr lang="en-US" altLang="en-US">
                <a:solidFill>
                  <a:schemeClr val="accent2"/>
                </a:solidFill>
              </a:rPr>
              <a:t>spinal cord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Autonomic_Nervous_System">
            <a:extLst>
              <a:ext uri="{FF2B5EF4-FFF2-40B4-BE49-F238E27FC236}">
                <a16:creationId xmlns:a16="http://schemas.microsoft.com/office/drawing/2014/main" id="{4B09417F-C591-4352-B8A1-27E94DBF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8"/>
            <a:ext cx="7848600" cy="425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6">
            <a:extLst>
              <a:ext uri="{FF2B5EF4-FFF2-40B4-BE49-F238E27FC236}">
                <a16:creationId xmlns:a16="http://schemas.microsoft.com/office/drawing/2014/main" id="{317F7AE0-4FC3-4B78-94DF-0C3791144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Peripheral Nervous System</a:t>
            </a:r>
          </a:p>
        </p:txBody>
      </p:sp>
      <p:sp>
        <p:nvSpPr>
          <p:cNvPr id="10244" name="Rectangle 7">
            <a:extLst>
              <a:ext uri="{FF2B5EF4-FFF2-40B4-BE49-F238E27FC236}">
                <a16:creationId xmlns:a16="http://schemas.microsoft.com/office/drawing/2014/main" id="{21BFFA41-4EFA-45EF-AA0C-8CB9D3CC7D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Nerves</a:t>
            </a:r>
            <a:r>
              <a:rPr lang="en-US" altLang="en-US"/>
              <a:t> extending from the brain and spinal cord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050219_brain_vmed_1p">
            <a:extLst>
              <a:ext uri="{FF2B5EF4-FFF2-40B4-BE49-F238E27FC236}">
                <a16:creationId xmlns:a16="http://schemas.microsoft.com/office/drawing/2014/main" id="{592788CC-DE81-4F3C-BDAE-00F8D10A7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752600"/>
            <a:ext cx="3886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8">
            <a:extLst>
              <a:ext uri="{FF2B5EF4-FFF2-40B4-BE49-F238E27FC236}">
                <a16:creationId xmlns:a16="http://schemas.microsoft.com/office/drawing/2014/main" id="{F0C4D197-346A-4E72-ACEF-7434D84583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Brain</a:t>
            </a:r>
          </a:p>
        </p:txBody>
      </p:sp>
      <p:sp>
        <p:nvSpPr>
          <p:cNvPr id="11268" name="Rectangle 9">
            <a:extLst>
              <a:ext uri="{FF2B5EF4-FFF2-40B4-BE49-F238E27FC236}">
                <a16:creationId xmlns:a16="http://schemas.microsoft.com/office/drawing/2014/main" id="{C78A2D89-B5E2-482E-8569-27A8B418739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Cerebrum </a:t>
            </a:r>
            <a:r>
              <a:rPr lang="en-US" altLang="en-US"/>
              <a:t>deals with thinking, problem solving, personality.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Cerebellum</a:t>
            </a:r>
            <a:r>
              <a:rPr lang="en-US" altLang="en-US"/>
              <a:t> deals with balance and coordination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Medulla</a:t>
            </a:r>
            <a:r>
              <a:rPr lang="en-US" altLang="en-US"/>
              <a:t> deals with involuntary activities (breathing)</a:t>
            </a:r>
          </a:p>
        </p:txBody>
      </p:sp>
      <p:sp>
        <p:nvSpPr>
          <p:cNvPr id="11269" name="Rectangle 10">
            <a:extLst>
              <a:ext uri="{FF2B5EF4-FFF2-40B4-BE49-F238E27FC236}">
                <a16:creationId xmlns:a16="http://schemas.microsoft.com/office/drawing/2014/main" id="{B0CE8A56-389F-400B-A23F-84AC7498841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038600" y="2209800"/>
            <a:ext cx="3617913" cy="3125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Kimono">
  <a:themeElements>
    <a:clrScheme name="Kimono 1">
      <a:dk1>
        <a:srgbClr val="2F1311"/>
      </a:dk1>
      <a:lt1>
        <a:srgbClr val="C16059"/>
      </a:lt1>
      <a:dk2>
        <a:srgbClr val="F7D47D"/>
      </a:dk2>
      <a:lt2>
        <a:srgbClr val="000000"/>
      </a:lt2>
      <a:accent1>
        <a:srgbClr val="D5B781"/>
      </a:accent1>
      <a:accent2>
        <a:srgbClr val="79AF7D"/>
      </a:accent2>
      <a:accent3>
        <a:srgbClr val="DDB6B5"/>
      </a:accent3>
      <a:accent4>
        <a:srgbClr val="270E0D"/>
      </a:accent4>
      <a:accent5>
        <a:srgbClr val="E7D8C1"/>
      </a:accent5>
      <a:accent6>
        <a:srgbClr val="6D9E71"/>
      </a:accent6>
      <a:hlink>
        <a:srgbClr val="F0B854"/>
      </a:hlink>
      <a:folHlink>
        <a:srgbClr val="DC893E"/>
      </a:folHlink>
    </a:clrScheme>
    <a:fontScheme name="Kimon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Kimono 1">
        <a:dk1>
          <a:srgbClr val="2F1311"/>
        </a:dk1>
        <a:lt1>
          <a:srgbClr val="C16059"/>
        </a:lt1>
        <a:dk2>
          <a:srgbClr val="F7D47D"/>
        </a:dk2>
        <a:lt2>
          <a:srgbClr val="000000"/>
        </a:lt2>
        <a:accent1>
          <a:srgbClr val="D5B781"/>
        </a:accent1>
        <a:accent2>
          <a:srgbClr val="79AF7D"/>
        </a:accent2>
        <a:accent3>
          <a:srgbClr val="DDB6B5"/>
        </a:accent3>
        <a:accent4>
          <a:srgbClr val="270E0D"/>
        </a:accent4>
        <a:accent5>
          <a:srgbClr val="E7D8C1"/>
        </a:accent5>
        <a:accent6>
          <a:srgbClr val="6D9E71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imono 2">
        <a:dk1>
          <a:srgbClr val="000000"/>
        </a:dk1>
        <a:lt1>
          <a:srgbClr val="FFFFFF"/>
        </a:lt1>
        <a:dk2>
          <a:srgbClr val="000000"/>
        </a:dk2>
        <a:lt2>
          <a:srgbClr val="F7D47D"/>
        </a:lt2>
        <a:accent1>
          <a:srgbClr val="C19341"/>
        </a:accent1>
        <a:accent2>
          <a:srgbClr val="60A265"/>
        </a:accent2>
        <a:accent3>
          <a:srgbClr val="AAAAAA"/>
        </a:accent3>
        <a:accent4>
          <a:srgbClr val="DADADA"/>
        </a:accent4>
        <a:accent5>
          <a:srgbClr val="DDC8B0"/>
        </a:accent5>
        <a:accent6>
          <a:srgbClr val="56925B"/>
        </a:accent6>
        <a:hlink>
          <a:srgbClr val="EB9F17"/>
        </a:hlink>
        <a:folHlink>
          <a:srgbClr val="CF76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imono 3">
        <a:dk1>
          <a:srgbClr val="00002E"/>
        </a:dk1>
        <a:lt1>
          <a:srgbClr val="FFFFFF"/>
        </a:lt1>
        <a:dk2>
          <a:srgbClr val="003399"/>
        </a:dk2>
        <a:lt2>
          <a:srgbClr val="F4BC40"/>
        </a:lt2>
        <a:accent1>
          <a:srgbClr val="9280CC"/>
        </a:accent1>
        <a:accent2>
          <a:srgbClr val="BD51A1"/>
        </a:accent2>
        <a:accent3>
          <a:srgbClr val="AAADCA"/>
        </a:accent3>
        <a:accent4>
          <a:srgbClr val="DADADA"/>
        </a:accent4>
        <a:accent5>
          <a:srgbClr val="C7C0E2"/>
        </a:accent5>
        <a:accent6>
          <a:srgbClr val="AB4991"/>
        </a:accent6>
        <a:hlink>
          <a:srgbClr val="CC66FF"/>
        </a:hlink>
        <a:folHlink>
          <a:srgbClr val="824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imono 4">
        <a:dk1>
          <a:srgbClr val="2F1311"/>
        </a:dk1>
        <a:lt1>
          <a:srgbClr val="7A8E9C"/>
        </a:lt1>
        <a:dk2>
          <a:srgbClr val="FDF4DF"/>
        </a:dk2>
        <a:lt2>
          <a:srgbClr val="3E4A52"/>
        </a:lt2>
        <a:accent1>
          <a:srgbClr val="81ABA0"/>
        </a:accent1>
        <a:accent2>
          <a:srgbClr val="CD817B"/>
        </a:accent2>
        <a:accent3>
          <a:srgbClr val="BEC6CB"/>
        </a:accent3>
        <a:accent4>
          <a:srgbClr val="270E0D"/>
        </a:accent4>
        <a:accent5>
          <a:srgbClr val="C1D2CD"/>
        </a:accent5>
        <a:accent6>
          <a:srgbClr val="BA746F"/>
        </a:accent6>
        <a:hlink>
          <a:srgbClr val="BEBC76"/>
        </a:hlink>
        <a:folHlink>
          <a:srgbClr val="668E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imono 5">
        <a:dk1>
          <a:srgbClr val="2F1311"/>
        </a:dk1>
        <a:lt1>
          <a:srgbClr val="7A9C7C"/>
        </a:lt1>
        <a:dk2>
          <a:srgbClr val="FBEBC3"/>
        </a:dk2>
        <a:lt2>
          <a:srgbClr val="3C503D"/>
        </a:lt2>
        <a:accent1>
          <a:srgbClr val="D5B781"/>
        </a:accent1>
        <a:accent2>
          <a:srgbClr val="C16059"/>
        </a:accent2>
        <a:accent3>
          <a:srgbClr val="BECBBF"/>
        </a:accent3>
        <a:accent4>
          <a:srgbClr val="270E0D"/>
        </a:accent4>
        <a:accent5>
          <a:srgbClr val="E7D8C1"/>
        </a:accent5>
        <a:accent6>
          <a:srgbClr val="AF5650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imono 6">
        <a:dk1>
          <a:srgbClr val="000000"/>
        </a:dk1>
        <a:lt1>
          <a:srgbClr val="D9EFE0"/>
        </a:lt1>
        <a:dk2>
          <a:srgbClr val="30605A"/>
        </a:dk2>
        <a:lt2>
          <a:srgbClr val="15331E"/>
        </a:lt2>
        <a:accent1>
          <a:srgbClr val="A4C6BA"/>
        </a:accent1>
        <a:accent2>
          <a:srgbClr val="558F7D"/>
        </a:accent2>
        <a:accent3>
          <a:srgbClr val="E9F6ED"/>
        </a:accent3>
        <a:accent4>
          <a:srgbClr val="000000"/>
        </a:accent4>
        <a:accent5>
          <a:srgbClr val="CFDFD9"/>
        </a:accent5>
        <a:accent6>
          <a:srgbClr val="4C8171"/>
        </a:accent6>
        <a:hlink>
          <a:srgbClr val="C1C177"/>
        </a:hlink>
        <a:folHlink>
          <a:srgbClr val="A08F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imono 7">
        <a:dk1>
          <a:srgbClr val="2F1311"/>
        </a:dk1>
        <a:lt1>
          <a:srgbClr val="CFC7B5"/>
        </a:lt1>
        <a:dk2>
          <a:srgbClr val="853F35"/>
        </a:dk2>
        <a:lt2>
          <a:srgbClr val="8E7F5E"/>
        </a:lt2>
        <a:accent1>
          <a:srgbClr val="EBD2A5"/>
        </a:accent1>
        <a:accent2>
          <a:srgbClr val="A5C9A8"/>
        </a:accent2>
        <a:accent3>
          <a:srgbClr val="E4E0D7"/>
        </a:accent3>
        <a:accent4>
          <a:srgbClr val="270E0D"/>
        </a:accent4>
        <a:accent5>
          <a:srgbClr val="F3E5CF"/>
        </a:accent5>
        <a:accent6>
          <a:srgbClr val="95B698"/>
        </a:accent6>
        <a:hlink>
          <a:srgbClr val="C68510"/>
        </a:hlink>
        <a:folHlink>
          <a:srgbClr val="E5A8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imono 8">
        <a:dk1>
          <a:srgbClr val="000000"/>
        </a:dk1>
        <a:lt1>
          <a:srgbClr val="F0EED8"/>
        </a:lt1>
        <a:dk2>
          <a:srgbClr val="666729"/>
        </a:dk2>
        <a:lt2>
          <a:srgbClr val="3F3B19"/>
        </a:lt2>
        <a:accent1>
          <a:srgbClr val="E9D47D"/>
        </a:accent1>
        <a:accent2>
          <a:srgbClr val="D4DD91"/>
        </a:accent2>
        <a:accent3>
          <a:srgbClr val="F6F5E9"/>
        </a:accent3>
        <a:accent4>
          <a:srgbClr val="000000"/>
        </a:accent4>
        <a:accent5>
          <a:srgbClr val="F2E6BF"/>
        </a:accent5>
        <a:accent6>
          <a:srgbClr val="C0C883"/>
        </a:accent6>
        <a:hlink>
          <a:srgbClr val="9D943F"/>
        </a:hlink>
        <a:folHlink>
          <a:srgbClr val="C9C1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Kimono</Template>
  <TotalTime>194</TotalTime>
  <Words>396</Words>
  <Application>Microsoft Office PowerPoint</Application>
  <PresentationFormat>On-screen Show (4:3)</PresentationFormat>
  <Paragraphs>111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Arial</vt:lpstr>
      <vt:lpstr>Kimono</vt:lpstr>
      <vt:lpstr>Human Regulation</vt:lpstr>
      <vt:lpstr>Regulation </vt:lpstr>
      <vt:lpstr>PowerPoint Presentation</vt:lpstr>
      <vt:lpstr>Impulses are the chemical messages of the nervous system</vt:lpstr>
      <vt:lpstr>PowerPoint Presentation</vt:lpstr>
      <vt:lpstr>Hormones are the chemical messengers of the endocrine system</vt:lpstr>
      <vt:lpstr>Central Nervous System</vt:lpstr>
      <vt:lpstr>Peripheral Nervous System</vt:lpstr>
      <vt:lpstr>The Brain</vt:lpstr>
      <vt:lpstr>Hypothalamus</vt:lpstr>
      <vt:lpstr>Meninges</vt:lpstr>
      <vt:lpstr>Peripheral Nervous Subdivisions</vt:lpstr>
      <vt:lpstr>Autonomic Nervous System Sub-divisions</vt:lpstr>
      <vt:lpstr>PowerPoint Presentation</vt:lpstr>
      <vt:lpstr>Neuron</vt:lpstr>
      <vt:lpstr>Receptor Molecule Diagram at Synapse</vt:lpstr>
      <vt:lpstr>Sight</vt:lpstr>
      <vt:lpstr>Hearing</vt:lpstr>
      <vt:lpstr>Cochlear Implant</vt:lpstr>
      <vt:lpstr>Taste</vt:lpstr>
      <vt:lpstr>Smell</vt:lpstr>
      <vt:lpstr>Touch</vt:lpstr>
      <vt:lpstr>Reflex arc</vt:lpstr>
      <vt:lpstr>Malfunctions of the Human Nervous System</vt:lpstr>
      <vt:lpstr>Cerebral Palsy</vt:lpstr>
      <vt:lpstr>Meningitis</vt:lpstr>
      <vt:lpstr>Stroke</vt:lpstr>
      <vt:lpstr>Polio</vt:lpstr>
      <vt:lpstr>Parkinson’s Disease</vt:lpstr>
    </vt:vector>
  </TitlesOfParts>
  <Company>GCSD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Monaghan, Alison</cp:lastModifiedBy>
  <cp:revision>20</cp:revision>
  <dcterms:created xsi:type="dcterms:W3CDTF">2008-03-03T19:35:06Z</dcterms:created>
  <dcterms:modified xsi:type="dcterms:W3CDTF">2020-03-15T10:33:39Z</dcterms:modified>
</cp:coreProperties>
</file>