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47F0-D968-45A1-8639-6FDA4C939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E80E3-558F-46F8-8882-4BD3D1C9C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A19E-EE83-45AD-B6F4-E26F4D96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CFF0-0DD1-434D-BC29-B8473E8A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1DA6-6EB2-41AB-A393-D57179C4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BA1B-70E4-4AF5-AFB8-38F47E3A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4A454-78CA-4D43-AEC6-4C1AAB18D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E3B5-A6C8-4196-B3DC-F6194A82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B903-33A2-436D-A36C-823DBA6C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75AB-D193-4FD8-94F5-EE91720D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AB578-382B-41C2-9331-198E8AAA8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80D9-B892-4C31-893C-D6CA66F06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89CC-8AD1-4031-A6A2-0322CCEA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A0CF-6102-4B67-AF7B-0CA49CF9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BB1F-4E83-4724-9722-3F2F903C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5AD9-A760-4E4F-8669-FF347859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4121-ABA6-4391-8BFC-3B304F7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E97B-5C43-453D-AEE8-B3654B1C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0B10-BA63-4320-9C88-4D0094C8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5240-FF51-4D38-AB1B-BF4D716C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5332-17AC-4DE7-8F4F-130CE3EC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158EB-9676-443D-B002-3FBF7913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788A-2249-43F3-8FC5-E3114420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A9F9-BE64-4BCD-8CFF-A0E982BA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E0D7-B788-4EDF-9C8B-8C0C51C4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5E3-D5E6-4032-9B85-88628389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9A70-4DCC-4F1A-B3AB-FE45AA3BD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28A6C-680F-49E3-BC68-27A63E4E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D35EC-0E08-4B7C-8418-9DB654C2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AB7C-D9D8-4B4E-839A-0A858D4C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2F79-60D4-476A-A871-C6A67604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6091-5EB3-45A4-98F3-B6E47AA2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9138-DDC1-4EF0-BE34-3E21A466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16B2A-639A-4B2F-A5F7-E593056CA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10B10-9DA5-4B66-9214-A6BC55801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2B9E8-2C41-42B7-ABDB-6964EF32F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14441-2E3F-4C43-B126-4A38E611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D87F5-457B-4ABC-924A-A17A0760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4E3E5-4BB8-4282-89D2-8D6512E1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FDD7-C313-4CC5-8E10-D4AD1544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8D166-69AC-4BA3-9565-7273D8BA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50154-7D63-4B56-9510-36330721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C7F3-6288-4227-BF05-345BE7A1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7E7E6-F001-40FC-AFE2-8F751E5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99359-5801-41B7-8728-8FF38F09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461CE-7D0F-4183-BA25-E7096812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95F5-E8D8-41CA-8F16-F6895FF2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33B5-EE75-406D-AE5F-7A252BEE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BBADB-9C79-458B-9820-1A13BC7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CBB8B-998A-4088-A9AC-52144D5E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4B89-7C10-4BF8-8734-2BFE2139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DDE94-D17D-480D-ACAD-AB80659B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FAEC-6563-444B-917B-88677848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8B73A-76B5-4377-9706-87DF31D8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0E2C4-BFAB-407F-8C9C-9D798E8A6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721EF-8D4A-4971-8148-FBE7EDC3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C05DB-C5E9-498E-BADC-B2CB82D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47F5A-9523-44BD-B394-D31F3118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D7E66-4403-4962-8DE8-4CB696B3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050DD-4613-4A11-BC78-6E7639DC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E4AF-8CD9-4C4D-8FA9-5DA0630BB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F976-3DBC-4B3C-AD9B-78236F183F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952A-20AC-4BD4-9F75-2A2711319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8D7E-1979-4B70-9A85-ECE300318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0F00-5015-472F-84E1-5A94FF85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ediatrician">
            <a:extLst>
              <a:ext uri="{FF2B5EF4-FFF2-40B4-BE49-F238E27FC236}">
                <a16:creationId xmlns:a16="http://schemas.microsoft.com/office/drawing/2014/main" id="{06B15836-BE09-43BC-9E2F-5FD3ED21F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1" r="9755" b="714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D27B3-8515-402A-BABC-3C4A3BCF2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latin typeface="Roboto"/>
              </a:rPr>
              <a:t>P</a:t>
            </a:r>
            <a:r>
              <a:rPr lang="en-US" sz="4800" b="1" i="0">
                <a:effectLst/>
                <a:latin typeface="Roboto"/>
              </a:rPr>
              <a:t>ediatrician</a:t>
            </a:r>
            <a:r>
              <a:rPr lang="en-US" sz="4800" b="0" i="0">
                <a:effectLst/>
                <a:latin typeface="Roboto"/>
              </a:rPr>
              <a:t> 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7DAC-EF5C-49B0-A90D-7F36B7DA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Quang Huynh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97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90BF-202A-4A1C-9914-56E3BFA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C38D-E0A9-4CF4-9184-3F2F2EB6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</a:rPr>
              <a:t>Bhargava, Hansa D. “What Is a Pediatrician?” </a:t>
            </a:r>
            <a:r>
              <a:rPr lang="en-US" sz="1800" i="1" dirty="0">
                <a:effectLst/>
              </a:rPr>
              <a:t>WebMD</a:t>
            </a:r>
            <a:r>
              <a:rPr lang="en-US" sz="1800" dirty="0">
                <a:effectLst/>
              </a:rPr>
              <a:t>, WebMD, 20 Dec. 2020, www.webmd.com/baby/pediatricians-role-twins. </a:t>
            </a:r>
          </a:p>
          <a:p>
            <a:r>
              <a:rPr lang="en-US" sz="1800" dirty="0">
                <a:effectLst/>
              </a:rPr>
              <a:t>Smith, Yolanda. “Pediatrician: Role, Education, Training, Subspecialties.” </a:t>
            </a:r>
            <a:r>
              <a:rPr lang="en-US" sz="1800" i="1" dirty="0">
                <a:effectLst/>
              </a:rPr>
              <a:t>News</a:t>
            </a:r>
            <a:r>
              <a:rPr lang="en-US" sz="1800" dirty="0">
                <a:effectLst/>
              </a:rPr>
              <a:t>, 27 Feb. 2019, www.news-medical.net/health/Pediatrician-Role-Education-Training-Subspecialties.aspx#:~:text=Education%20and%20Training,accredited%20residency%20program%20for%20pediatricians. </a:t>
            </a:r>
          </a:p>
          <a:p>
            <a:r>
              <a:rPr lang="en-US" sz="1800" dirty="0">
                <a:effectLst/>
              </a:rPr>
              <a:t>Contributor, Chron. “What Personality Qualities Are Involved in Being a Pediatrician?” Work, 4 Nov. 2020, work.chron.com/personality-qualities-involved-being-pediatrician-10404.html. </a:t>
            </a:r>
            <a:endParaRPr lang="en-US" sz="1800" dirty="0"/>
          </a:p>
          <a:p>
            <a:r>
              <a:rPr lang="en-US" sz="1800" dirty="0">
                <a:effectLst/>
              </a:rPr>
              <a:t>Bethany Cartwright, et al. “6 Essential Skills You Need to Be a Pediatrician.” </a:t>
            </a:r>
            <a:r>
              <a:rPr lang="en-US" sz="1800" dirty="0" err="1">
                <a:effectLst/>
              </a:rPr>
              <a:t>Alot</a:t>
            </a:r>
            <a:r>
              <a:rPr lang="en-US" sz="1800" dirty="0">
                <a:effectLst/>
              </a:rPr>
              <a:t> Careers, 15 Apr. 2015, careers.alot.com/career-paths/6-essential-skills-you-need-to-be-a-pediatrician--5903. </a:t>
            </a:r>
          </a:p>
          <a:p>
            <a:r>
              <a:rPr lang="en-US" sz="1800" dirty="0">
                <a:effectLst/>
              </a:rPr>
              <a:t>Salary.com, Site built by: “Physician - Pediatrics Salary.” Salary.com, www.salary.com/research/salary/benchmark/pediatric-physician-salary. </a:t>
            </a:r>
          </a:p>
          <a:p>
            <a:r>
              <a:rPr lang="en-US" sz="1800" dirty="0" err="1">
                <a:effectLst/>
              </a:rPr>
              <a:t>CareerExplorer</a:t>
            </a:r>
            <a:r>
              <a:rPr lang="en-US" sz="1800" dirty="0">
                <a:effectLst/>
              </a:rPr>
              <a:t>. “The Job Market for Pediatricians in the United States.” CE, </a:t>
            </a:r>
            <a:r>
              <a:rPr lang="en-US" sz="1800" dirty="0" err="1">
                <a:effectLst/>
              </a:rPr>
              <a:t>CareerExplorer</a:t>
            </a:r>
            <a:r>
              <a:rPr lang="en-US" sz="1800" dirty="0">
                <a:effectLst/>
              </a:rPr>
              <a:t>, 14 Nov. 2019, www.careerexplorer.com/careers/pediatrician/job-market/#job-market-by-state. </a:t>
            </a:r>
          </a:p>
          <a:p>
            <a:r>
              <a:rPr lang="en-US" sz="1800" dirty="0">
                <a:effectLst/>
              </a:rPr>
              <a:t>Tucker, Kristine. “What Are Some Related Fields as a Pediatrician?” Work, 9 Nov. 2016, work.chron.com/related-fields-pediatrician-7459.html. </a:t>
            </a:r>
          </a:p>
          <a:p>
            <a:endParaRPr lang="en-US" sz="1800" dirty="0">
              <a:effectLst/>
            </a:endParaRPr>
          </a:p>
          <a:p>
            <a:endParaRPr lang="en-US" sz="1800" dirty="0">
              <a:effectLst/>
            </a:endParaRPr>
          </a:p>
          <a:p>
            <a:endParaRPr lang="en-US" sz="1800" dirty="0">
              <a:effectLst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529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diatrician">
            <a:extLst>
              <a:ext uri="{FF2B5EF4-FFF2-40B4-BE49-F238E27FC236}">
                <a16:creationId xmlns:a16="http://schemas.microsoft.com/office/drawing/2014/main" id="{5AF22EB9-2764-4802-871A-3D2214E5B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20EE5-8266-4AAE-813A-F5E0003B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Job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34FD-FFC1-4D01-9CC4-3F31D115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Pediatricians give medical care for children, toddlers, teenagers and infants. They care and diagnose diseases and illnesses towards the youth. They examine sick children and prescribe medication.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C4055-E892-4E78-85DF-AC847D5D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Working Conditions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2F48-0D4D-49FD-BAF8-9DB21902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85373" cy="37422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pediatrician works in a clinic and/or hospital. They usually wear a special uniform and masks, along with gloves to protect themselves from getting an illness from a patient. They work in close proximity to others and are exposed to diseases. They also communicate with the patient and their family members. </a:t>
            </a:r>
          </a:p>
        </p:txBody>
      </p:sp>
      <p:pic>
        <p:nvPicPr>
          <p:cNvPr id="3074" name="Picture 2" descr="Image result for pediatrician">
            <a:extLst>
              <a:ext uri="{FF2B5EF4-FFF2-40B4-BE49-F238E27FC236}">
                <a16:creationId xmlns:a16="http://schemas.microsoft.com/office/drawing/2014/main" id="{97CA174F-9FB4-4BF6-8E65-AB79338A4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0" r="870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3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C9D01-1AA0-4422-AD79-E23113DF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/>
              <a:t>Educational Requirements </a:t>
            </a:r>
          </a:p>
        </p:txBody>
      </p:sp>
      <p:pic>
        <p:nvPicPr>
          <p:cNvPr id="4098" name="Picture 2" descr="Image result for pediatrician education requirements">
            <a:extLst>
              <a:ext uri="{FF2B5EF4-FFF2-40B4-BE49-F238E27FC236}">
                <a16:creationId xmlns:a16="http://schemas.microsoft.com/office/drawing/2014/main" id="{C11458F2-D7A5-4CF1-B88E-BC191D455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5" b="23213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A063-ED25-40E3-8A3B-EC837BA41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4777739"/>
            <a:ext cx="7354576" cy="172569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To become a pediatrician, one must be a medical school graduate. In order to apply to be in medical school, a bachelor’s degree is required. Then, one can specialize in the field of pediatrics. Four years of college, four years of medical school, and three years in a pediatrician accredited residency program.  </a:t>
            </a:r>
          </a:p>
        </p:txBody>
      </p:sp>
    </p:spTree>
    <p:extLst>
      <p:ext uri="{BB962C8B-B14F-4D97-AF65-F5344CB8AC3E}">
        <p14:creationId xmlns:p14="http://schemas.microsoft.com/office/powerpoint/2010/main" val="402111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E787A-B7D8-4CCB-A363-CC3A833D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Personal Characteristics Needed</a:t>
            </a:r>
          </a:p>
        </p:txBody>
      </p:sp>
      <p:pic>
        <p:nvPicPr>
          <p:cNvPr id="5122" name="Picture 2" descr="Image result for pediatrician personal characteristics">
            <a:extLst>
              <a:ext uri="{FF2B5EF4-FFF2-40B4-BE49-F238E27FC236}">
                <a16:creationId xmlns:a16="http://schemas.microsoft.com/office/drawing/2014/main" id="{0A98A5DD-84C3-4314-84DF-7358DA060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0" r="15721"/>
          <a:stretch/>
        </p:blipFill>
        <p:spPr bwMode="auto"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5" name="Group 72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765A-68F5-4329-B6FC-FCED1405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Pediatricians need to be attentive, observant, resourceful, friendly, skillful, passionate, ethical, wise and along with many other personal qualities. </a:t>
            </a:r>
          </a:p>
        </p:txBody>
      </p:sp>
    </p:spTree>
    <p:extLst>
      <p:ext uri="{BB962C8B-B14F-4D97-AF65-F5344CB8AC3E}">
        <p14:creationId xmlns:p14="http://schemas.microsoft.com/office/powerpoint/2010/main" val="407870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91FD2-B89B-42EC-862B-B0510940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Abilities Needed</a:t>
            </a:r>
          </a:p>
        </p:txBody>
      </p:sp>
      <p:pic>
        <p:nvPicPr>
          <p:cNvPr id="6146" name="Picture 2" descr="Image result for pediatrician abilities needed">
            <a:extLst>
              <a:ext uri="{FF2B5EF4-FFF2-40B4-BE49-F238E27FC236}">
                <a16:creationId xmlns:a16="http://schemas.microsoft.com/office/drawing/2014/main" id="{C6456BA1-32AA-4BFF-8B94-AF32027DA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9" b="42571"/>
          <a:stretch/>
        </p:blipFill>
        <p:spPr bwMode="auto"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49" name="Group 72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8EDF-D0D1-4981-B42F-A15C3BA8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0" y="4197093"/>
            <a:ext cx="6157685" cy="218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As a pediatrician, a very crucial ability needed is communication. You need to be an active listener and speak clearly. Furthermore, they must be observant and patient. </a:t>
            </a:r>
          </a:p>
        </p:txBody>
      </p:sp>
    </p:spTree>
    <p:extLst>
      <p:ext uri="{BB962C8B-B14F-4D97-AF65-F5344CB8AC3E}">
        <p14:creationId xmlns:p14="http://schemas.microsoft.com/office/powerpoint/2010/main" val="339780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7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22676-DB9D-4865-9F5A-73202620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/>
              <a:t>Salary/Wages</a:t>
            </a:r>
            <a:endParaRPr lang="en-US" dirty="0"/>
          </a:p>
        </p:txBody>
      </p:sp>
      <p:pic>
        <p:nvPicPr>
          <p:cNvPr id="8194" name="Picture 2" descr="Image result for salary">
            <a:extLst>
              <a:ext uri="{FF2B5EF4-FFF2-40B4-BE49-F238E27FC236}">
                <a16:creationId xmlns:a16="http://schemas.microsoft.com/office/drawing/2014/main" id="{53CCC2ED-F2BD-4476-9C6E-F57E3FF50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7" b="19274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BF80-FD68-425D-AF84-87847D32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 the United States, a pediatrician makes an average of </a:t>
            </a:r>
            <a:r>
              <a:rPr lang="en-US" b="1" dirty="0"/>
              <a:t>$205,195 </a:t>
            </a:r>
            <a:r>
              <a:rPr lang="en-US" dirty="0"/>
              <a:t>annually. Or around </a:t>
            </a:r>
            <a:r>
              <a:rPr lang="en-US" b="1" dirty="0"/>
              <a:t>$17,000 </a:t>
            </a:r>
            <a:r>
              <a:rPr lang="en-US" dirty="0"/>
              <a:t>a month. </a:t>
            </a:r>
          </a:p>
        </p:txBody>
      </p:sp>
    </p:spTree>
    <p:extLst>
      <p:ext uri="{BB962C8B-B14F-4D97-AF65-F5344CB8AC3E}">
        <p14:creationId xmlns:p14="http://schemas.microsoft.com/office/powerpoint/2010/main" val="68723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job outlook">
            <a:extLst>
              <a:ext uri="{FF2B5EF4-FFF2-40B4-BE49-F238E27FC236}">
                <a16:creationId xmlns:a16="http://schemas.microsoft.com/office/drawing/2014/main" id="{1B08453B-F77E-4DC7-85F6-66D24D223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" r="9090" b="1139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5CC95-7936-424B-B1DA-93957FDD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Job Outlook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DA38-ED67-47DD-BC37-D914BBEC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job outlook for a pediatrician is expected to increase. As of 2016, there about 29,000 pediatricians. The pediatrician job market is expected to grow by 15.2% between 2016 and 2026. So, it would be around a 10% increase for 5 years or 20% increase for 20 years. </a:t>
            </a:r>
          </a:p>
        </p:txBody>
      </p:sp>
    </p:spTree>
    <p:extLst>
      <p:ext uri="{BB962C8B-B14F-4D97-AF65-F5344CB8AC3E}">
        <p14:creationId xmlns:p14="http://schemas.microsoft.com/office/powerpoint/2010/main" val="38851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related career">
            <a:extLst>
              <a:ext uri="{FF2B5EF4-FFF2-40B4-BE49-F238E27FC236}">
                <a16:creationId xmlns:a16="http://schemas.microsoft.com/office/drawing/2014/main" id="{87AB68CB-33DE-4A7E-8E76-10F68B1E0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244" name="Freeform: Shape 70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DFB6E-56B1-406A-82DC-BA140DE5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Related 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3B33-D801-4229-8FED-FD91B91F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799"/>
            <a:ext cx="4391023" cy="2432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Some careers that are related to being a pediatrician are Special Services, Developmental Behavioral Pediatrics, Neonatal Perinatal Medicine and Pediatric Specialties. </a:t>
            </a:r>
          </a:p>
        </p:txBody>
      </p:sp>
      <p:sp>
        <p:nvSpPr>
          <p:cNvPr id="10245" name="Freeform: Shape 72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587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Pediatrician </vt:lpstr>
      <vt:lpstr>Job Description</vt:lpstr>
      <vt:lpstr>Working Conditions</vt:lpstr>
      <vt:lpstr>Educational Requirements </vt:lpstr>
      <vt:lpstr>Personal Characteristics Needed</vt:lpstr>
      <vt:lpstr>Abilities Needed</vt:lpstr>
      <vt:lpstr>Salary/Wages</vt:lpstr>
      <vt:lpstr>Job Outlook</vt:lpstr>
      <vt:lpstr>Related Careers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Pediatrician </dc:title>
  <dc:creator>Huynh, Quang</dc:creator>
  <cp:lastModifiedBy>Huynh, Quang</cp:lastModifiedBy>
  <cp:revision>47</cp:revision>
  <dcterms:created xsi:type="dcterms:W3CDTF">2021-02-05T20:04:12Z</dcterms:created>
  <dcterms:modified xsi:type="dcterms:W3CDTF">2021-02-05T22:09:41Z</dcterms:modified>
</cp:coreProperties>
</file>