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0A2F2-8E9F-4293-9037-A687600454A3}" v="12" dt="2021-04-09T19:00:30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, Quang" userId="a6ac5431-fb28-46ba-876a-d42607d9fc5f" providerId="ADAL" clId="{35B0A2F2-8E9F-4293-9037-A687600454A3}"/>
    <pc:docChg chg="undo custSel addSld modSld">
      <pc:chgData name="Huynh, Quang" userId="a6ac5431-fb28-46ba-876a-d42607d9fc5f" providerId="ADAL" clId="{35B0A2F2-8E9F-4293-9037-A687600454A3}" dt="2021-04-09T19:00:46.270" v="2480" actId="26606"/>
      <pc:docMkLst>
        <pc:docMk/>
      </pc:docMkLst>
      <pc:sldChg chg="addSp modSp mod setBg">
        <pc:chgData name="Huynh, Quang" userId="a6ac5431-fb28-46ba-876a-d42607d9fc5f" providerId="ADAL" clId="{35B0A2F2-8E9F-4293-9037-A687600454A3}" dt="2021-04-09T18:45:37.560" v="878" actId="20577"/>
        <pc:sldMkLst>
          <pc:docMk/>
          <pc:sldMk cId="3439644596" sldId="257"/>
        </pc:sldMkLst>
        <pc:spChg chg="mod">
          <ac:chgData name="Huynh, Quang" userId="a6ac5431-fb28-46ba-876a-d42607d9fc5f" providerId="ADAL" clId="{35B0A2F2-8E9F-4293-9037-A687600454A3}" dt="2021-04-09T18:41:24.543" v="362" actId="26606"/>
          <ac:spMkLst>
            <pc:docMk/>
            <pc:sldMk cId="3439644596" sldId="257"/>
            <ac:spMk id="2" creationId="{834DB75D-12B8-4C31-9179-8A373FCE166B}"/>
          </ac:spMkLst>
        </pc:spChg>
        <pc:spChg chg="mod ord">
          <ac:chgData name="Huynh, Quang" userId="a6ac5431-fb28-46ba-876a-d42607d9fc5f" providerId="ADAL" clId="{35B0A2F2-8E9F-4293-9037-A687600454A3}" dt="2021-04-09T18:45:37.560" v="878" actId="20577"/>
          <ac:spMkLst>
            <pc:docMk/>
            <pc:sldMk cId="3439644596" sldId="257"/>
            <ac:spMk id="3" creationId="{9259133D-94C8-4EE2-B3C4-DEC92EC12D2F}"/>
          </ac:spMkLst>
        </pc:spChg>
        <pc:spChg chg="add">
          <ac:chgData name="Huynh, Quang" userId="a6ac5431-fb28-46ba-876a-d42607d9fc5f" providerId="ADAL" clId="{35B0A2F2-8E9F-4293-9037-A687600454A3}" dt="2021-04-09T18:41:24.543" v="362" actId="26606"/>
          <ac:spMkLst>
            <pc:docMk/>
            <pc:sldMk cId="3439644596" sldId="257"/>
            <ac:spMk id="9" creationId="{B95B9BA8-1D69-4796-85F5-B6D0BD52354B}"/>
          </ac:spMkLst>
        </pc:spChg>
        <pc:grpChg chg="add">
          <ac:chgData name="Huynh, Quang" userId="a6ac5431-fb28-46ba-876a-d42607d9fc5f" providerId="ADAL" clId="{35B0A2F2-8E9F-4293-9037-A687600454A3}" dt="2021-04-09T18:41:24.543" v="362" actId="26606"/>
          <ac:grpSpMkLst>
            <pc:docMk/>
            <pc:sldMk cId="3439644596" sldId="257"/>
            <ac:grpSpMk id="11" creationId="{EE5D87AC-5CCC-4E1F-8B25-D3A6053029C8}"/>
          </ac:grpSpMkLst>
        </pc:grpChg>
        <pc:picChg chg="add mod">
          <ac:chgData name="Huynh, Quang" userId="a6ac5431-fb28-46ba-876a-d42607d9fc5f" providerId="ADAL" clId="{35B0A2F2-8E9F-4293-9037-A687600454A3}" dt="2021-04-09T18:41:28.209" v="364" actId="962"/>
          <ac:picMkLst>
            <pc:docMk/>
            <pc:sldMk cId="3439644596" sldId="257"/>
            <ac:picMk id="4" creationId="{D1D185DE-6E01-454C-B5AB-ED50736B674E}"/>
          </ac:picMkLst>
        </pc:picChg>
      </pc:sldChg>
      <pc:sldChg chg="addSp delSp modSp new mod setBg">
        <pc:chgData name="Huynh, Quang" userId="a6ac5431-fb28-46ba-876a-d42607d9fc5f" providerId="ADAL" clId="{35B0A2F2-8E9F-4293-9037-A687600454A3}" dt="2021-04-09T18:44:21.615" v="847" actId="962"/>
        <pc:sldMkLst>
          <pc:docMk/>
          <pc:sldMk cId="775985686" sldId="258"/>
        </pc:sldMkLst>
        <pc:spChg chg="mod">
          <ac:chgData name="Huynh, Quang" userId="a6ac5431-fb28-46ba-876a-d42607d9fc5f" providerId="ADAL" clId="{35B0A2F2-8E9F-4293-9037-A687600454A3}" dt="2021-04-09T18:44:20.891" v="845" actId="26606"/>
          <ac:spMkLst>
            <pc:docMk/>
            <pc:sldMk cId="775985686" sldId="258"/>
            <ac:spMk id="2" creationId="{D1E3EAC3-4EC8-4149-AC85-A186A98DE4E2}"/>
          </ac:spMkLst>
        </pc:spChg>
        <pc:spChg chg="del">
          <ac:chgData name="Huynh, Quang" userId="a6ac5431-fb28-46ba-876a-d42607d9fc5f" providerId="ADAL" clId="{35B0A2F2-8E9F-4293-9037-A687600454A3}" dt="2021-04-09T18:41:19.483" v="359" actId="931"/>
          <ac:spMkLst>
            <pc:docMk/>
            <pc:sldMk cId="775985686" sldId="258"/>
            <ac:spMk id="3" creationId="{B4BA6130-9BA2-4B75-81AE-FFC24137E724}"/>
          </ac:spMkLst>
        </pc:spChg>
        <pc:spChg chg="add mod ord">
          <ac:chgData name="Huynh, Quang" userId="a6ac5431-fb28-46ba-876a-d42607d9fc5f" providerId="ADAL" clId="{35B0A2F2-8E9F-4293-9037-A687600454A3}" dt="2021-04-09T18:44:20.891" v="845" actId="26606"/>
          <ac:spMkLst>
            <pc:docMk/>
            <pc:sldMk cId="775985686" sldId="258"/>
            <ac:spMk id="7" creationId="{4BB0104F-2699-4CCF-93A4-21D5D828A726}"/>
          </ac:spMkLst>
        </pc:spChg>
        <pc:spChg chg="add">
          <ac:chgData name="Huynh, Quang" userId="a6ac5431-fb28-46ba-876a-d42607d9fc5f" providerId="ADAL" clId="{35B0A2F2-8E9F-4293-9037-A687600454A3}" dt="2021-04-09T18:44:20.891" v="845" actId="26606"/>
          <ac:spMkLst>
            <pc:docMk/>
            <pc:sldMk cId="775985686" sldId="258"/>
            <ac:spMk id="14" creationId="{B95B9BA8-1D69-4796-85F5-B6D0BD52354B}"/>
          </ac:spMkLst>
        </pc:spChg>
        <pc:spChg chg="add">
          <ac:chgData name="Huynh, Quang" userId="a6ac5431-fb28-46ba-876a-d42607d9fc5f" providerId="ADAL" clId="{35B0A2F2-8E9F-4293-9037-A687600454A3}" dt="2021-04-09T18:44:20.891" v="845" actId="26606"/>
          <ac:spMkLst>
            <pc:docMk/>
            <pc:sldMk cId="775985686" sldId="258"/>
            <ac:spMk id="16" creationId="{A027D562-8F7E-478A-942E-D959A950C55E}"/>
          </ac:spMkLst>
        </pc:spChg>
        <pc:spChg chg="add">
          <ac:chgData name="Huynh, Quang" userId="a6ac5431-fb28-46ba-876a-d42607d9fc5f" providerId="ADAL" clId="{35B0A2F2-8E9F-4293-9037-A687600454A3}" dt="2021-04-09T18:44:20.891" v="845" actId="26606"/>
          <ac:spMkLst>
            <pc:docMk/>
            <pc:sldMk cId="775985686" sldId="258"/>
            <ac:spMk id="18" creationId="{48A28C56-2619-47F0-B448-9D145309B8BE}"/>
          </ac:spMkLst>
        </pc:spChg>
        <pc:picChg chg="add del mod">
          <ac:chgData name="Huynh, Quang" userId="a6ac5431-fb28-46ba-876a-d42607d9fc5f" providerId="ADAL" clId="{35B0A2F2-8E9F-4293-9037-A687600454A3}" dt="2021-04-09T18:41:21.314" v="360" actId="21"/>
          <ac:picMkLst>
            <pc:docMk/>
            <pc:sldMk cId="775985686" sldId="258"/>
            <ac:picMk id="5" creationId="{07A4D7BF-BD0B-4BA1-A025-960E6299AACA}"/>
          </ac:picMkLst>
        </pc:picChg>
        <pc:picChg chg="add mod">
          <ac:chgData name="Huynh, Quang" userId="a6ac5431-fb28-46ba-876a-d42607d9fc5f" providerId="ADAL" clId="{35B0A2F2-8E9F-4293-9037-A687600454A3}" dt="2021-04-09T18:44:21.615" v="847" actId="962"/>
          <ac:picMkLst>
            <pc:docMk/>
            <pc:sldMk cId="775985686" sldId="258"/>
            <ac:picMk id="9" creationId="{0DCEDC75-6E1C-485A-9563-9324793DDD8D}"/>
          </ac:picMkLst>
        </pc:picChg>
      </pc:sldChg>
      <pc:sldChg chg="addSp delSp modSp new mod setBg">
        <pc:chgData name="Huynh, Quang" userId="a6ac5431-fb28-46ba-876a-d42607d9fc5f" providerId="ADAL" clId="{35B0A2F2-8E9F-4293-9037-A687600454A3}" dt="2021-04-09T18:47:02.611" v="1122" actId="26606"/>
        <pc:sldMkLst>
          <pc:docMk/>
          <pc:sldMk cId="1715284533" sldId="259"/>
        </pc:sldMkLst>
        <pc:spChg chg="mod">
          <ac:chgData name="Huynh, Quang" userId="a6ac5431-fb28-46ba-876a-d42607d9fc5f" providerId="ADAL" clId="{35B0A2F2-8E9F-4293-9037-A687600454A3}" dt="2021-04-09T18:47:02.611" v="1122" actId="26606"/>
          <ac:spMkLst>
            <pc:docMk/>
            <pc:sldMk cId="1715284533" sldId="259"/>
            <ac:spMk id="2" creationId="{7502F572-952D-42D9-B29D-CA01C7C57101}"/>
          </ac:spMkLst>
        </pc:spChg>
        <pc:spChg chg="mod ord">
          <ac:chgData name="Huynh, Quang" userId="a6ac5431-fb28-46ba-876a-d42607d9fc5f" providerId="ADAL" clId="{35B0A2F2-8E9F-4293-9037-A687600454A3}" dt="2021-04-09T18:47:02.611" v="1122" actId="26606"/>
          <ac:spMkLst>
            <pc:docMk/>
            <pc:sldMk cId="1715284533" sldId="259"/>
            <ac:spMk id="3" creationId="{C630CAE6-DC1E-4DA4-BD7F-1D3CF162945A}"/>
          </ac:spMkLst>
        </pc:spChg>
        <pc:spChg chg="add del">
          <ac:chgData name="Huynh, Quang" userId="a6ac5431-fb28-46ba-876a-d42607d9fc5f" providerId="ADAL" clId="{35B0A2F2-8E9F-4293-9037-A687600454A3}" dt="2021-04-09T18:46:57.020" v="1115" actId="26606"/>
          <ac:spMkLst>
            <pc:docMk/>
            <pc:sldMk cId="1715284533" sldId="259"/>
            <ac:spMk id="10" creationId="{B95B9BA8-1D69-4796-85F5-B6D0BD52354B}"/>
          </ac:spMkLst>
        </pc:spChg>
        <pc:spChg chg="add del">
          <ac:chgData name="Huynh, Quang" userId="a6ac5431-fb28-46ba-876a-d42607d9fc5f" providerId="ADAL" clId="{35B0A2F2-8E9F-4293-9037-A687600454A3}" dt="2021-04-09T18:46:57.020" v="1115" actId="26606"/>
          <ac:spMkLst>
            <pc:docMk/>
            <pc:sldMk cId="1715284533" sldId="259"/>
            <ac:spMk id="12" creationId="{A027D562-8F7E-478A-942E-D959A950C55E}"/>
          </ac:spMkLst>
        </pc:spChg>
        <pc:spChg chg="add del">
          <ac:chgData name="Huynh, Quang" userId="a6ac5431-fb28-46ba-876a-d42607d9fc5f" providerId="ADAL" clId="{35B0A2F2-8E9F-4293-9037-A687600454A3}" dt="2021-04-09T18:46:57.020" v="1115" actId="26606"/>
          <ac:spMkLst>
            <pc:docMk/>
            <pc:sldMk cId="1715284533" sldId="259"/>
            <ac:spMk id="14" creationId="{48A28C56-2619-47F0-B448-9D145309B8BE}"/>
          </ac:spMkLst>
        </pc:spChg>
        <pc:spChg chg="add del">
          <ac:chgData name="Huynh, Quang" userId="a6ac5431-fb28-46ba-876a-d42607d9fc5f" providerId="ADAL" clId="{35B0A2F2-8E9F-4293-9037-A687600454A3}" dt="2021-04-09T18:46:58.788" v="1117" actId="26606"/>
          <ac:spMkLst>
            <pc:docMk/>
            <pc:sldMk cId="1715284533" sldId="259"/>
            <ac:spMk id="16" creationId="{B95B9BA8-1D69-4796-85F5-B6D0BD52354B}"/>
          </ac:spMkLst>
        </pc:spChg>
        <pc:spChg chg="add del">
          <ac:chgData name="Huynh, Quang" userId="a6ac5431-fb28-46ba-876a-d42607d9fc5f" providerId="ADAL" clId="{35B0A2F2-8E9F-4293-9037-A687600454A3}" dt="2021-04-09T18:47:01.503" v="1119" actId="26606"/>
          <ac:spMkLst>
            <pc:docMk/>
            <pc:sldMk cId="1715284533" sldId="259"/>
            <ac:spMk id="18" creationId="{B95B9BA8-1D69-4796-85F5-B6D0BD52354B}"/>
          </ac:spMkLst>
        </pc:spChg>
        <pc:spChg chg="add del">
          <ac:chgData name="Huynh, Quang" userId="a6ac5431-fb28-46ba-876a-d42607d9fc5f" providerId="ADAL" clId="{35B0A2F2-8E9F-4293-9037-A687600454A3}" dt="2021-04-09T18:47:01.503" v="1119" actId="26606"/>
          <ac:spMkLst>
            <pc:docMk/>
            <pc:sldMk cId="1715284533" sldId="259"/>
            <ac:spMk id="19" creationId="{A027D562-8F7E-478A-942E-D959A950C55E}"/>
          </ac:spMkLst>
        </pc:spChg>
        <pc:spChg chg="add del">
          <ac:chgData name="Huynh, Quang" userId="a6ac5431-fb28-46ba-876a-d42607d9fc5f" providerId="ADAL" clId="{35B0A2F2-8E9F-4293-9037-A687600454A3}" dt="2021-04-09T18:47:01.503" v="1119" actId="26606"/>
          <ac:spMkLst>
            <pc:docMk/>
            <pc:sldMk cId="1715284533" sldId="259"/>
            <ac:spMk id="20" creationId="{48A28C56-2619-47F0-B448-9D145309B8BE}"/>
          </ac:spMkLst>
        </pc:spChg>
        <pc:spChg chg="add del">
          <ac:chgData name="Huynh, Quang" userId="a6ac5431-fb28-46ba-876a-d42607d9fc5f" providerId="ADAL" clId="{35B0A2F2-8E9F-4293-9037-A687600454A3}" dt="2021-04-09T18:47:02.595" v="1121" actId="26606"/>
          <ac:spMkLst>
            <pc:docMk/>
            <pc:sldMk cId="1715284533" sldId="259"/>
            <ac:spMk id="22" creationId="{22E5DF58-5CFD-4D62-AC3A-9EA04E1AF237}"/>
          </ac:spMkLst>
        </pc:spChg>
        <pc:spChg chg="add del">
          <ac:chgData name="Huynh, Quang" userId="a6ac5431-fb28-46ba-876a-d42607d9fc5f" providerId="ADAL" clId="{35B0A2F2-8E9F-4293-9037-A687600454A3}" dt="2021-04-09T18:47:02.595" v="1121" actId="26606"/>
          <ac:spMkLst>
            <pc:docMk/>
            <pc:sldMk cId="1715284533" sldId="259"/>
            <ac:spMk id="23" creationId="{8064D39A-E0A4-461B-A8D2-9C3AE870CED4}"/>
          </ac:spMkLst>
        </pc:spChg>
        <pc:spChg chg="add">
          <ac:chgData name="Huynh, Quang" userId="a6ac5431-fb28-46ba-876a-d42607d9fc5f" providerId="ADAL" clId="{35B0A2F2-8E9F-4293-9037-A687600454A3}" dt="2021-04-09T18:47:02.611" v="1122" actId="26606"/>
          <ac:spMkLst>
            <pc:docMk/>
            <pc:sldMk cId="1715284533" sldId="259"/>
            <ac:spMk id="25" creationId="{B95B9BA8-1D69-4796-85F5-B6D0BD52354B}"/>
          </ac:spMkLst>
        </pc:spChg>
        <pc:spChg chg="add">
          <ac:chgData name="Huynh, Quang" userId="a6ac5431-fb28-46ba-876a-d42607d9fc5f" providerId="ADAL" clId="{35B0A2F2-8E9F-4293-9037-A687600454A3}" dt="2021-04-09T18:47:02.611" v="1122" actId="26606"/>
          <ac:spMkLst>
            <pc:docMk/>
            <pc:sldMk cId="1715284533" sldId="259"/>
            <ac:spMk id="26" creationId="{D891F8D6-850A-4554-AF0F-FC18D0F9D59A}"/>
          </ac:spMkLst>
        </pc:spChg>
        <pc:spChg chg="add">
          <ac:chgData name="Huynh, Quang" userId="a6ac5431-fb28-46ba-876a-d42607d9fc5f" providerId="ADAL" clId="{35B0A2F2-8E9F-4293-9037-A687600454A3}" dt="2021-04-09T18:47:02.611" v="1122" actId="26606"/>
          <ac:spMkLst>
            <pc:docMk/>
            <pc:sldMk cId="1715284533" sldId="259"/>
            <ac:spMk id="27" creationId="{801843F1-9A50-4D34-96E0-A5E4E744383F}"/>
          </ac:spMkLst>
        </pc:spChg>
        <pc:picChg chg="add mod ord">
          <ac:chgData name="Huynh, Quang" userId="a6ac5431-fb28-46ba-876a-d42607d9fc5f" providerId="ADAL" clId="{35B0A2F2-8E9F-4293-9037-A687600454A3}" dt="2021-04-09T18:47:02.611" v="1122" actId="26606"/>
          <ac:picMkLst>
            <pc:docMk/>
            <pc:sldMk cId="1715284533" sldId="259"/>
            <ac:picMk id="5" creationId="{89EA4EE3-CBF7-4980-8B62-82A5D0541161}"/>
          </ac:picMkLst>
        </pc:picChg>
      </pc:sldChg>
      <pc:sldChg chg="addSp delSp modSp new mod setBg addAnim delAnim">
        <pc:chgData name="Huynh, Quang" userId="a6ac5431-fb28-46ba-876a-d42607d9fc5f" providerId="ADAL" clId="{35B0A2F2-8E9F-4293-9037-A687600454A3}" dt="2021-04-09T18:48:38.987" v="1277" actId="478"/>
        <pc:sldMkLst>
          <pc:docMk/>
          <pc:sldMk cId="1264281492" sldId="260"/>
        </pc:sldMkLst>
        <pc:spChg chg="mod">
          <ac:chgData name="Huynh, Quang" userId="a6ac5431-fb28-46ba-876a-d42607d9fc5f" providerId="ADAL" clId="{35B0A2F2-8E9F-4293-9037-A687600454A3}" dt="2021-04-09T18:48:28.932" v="1274" actId="26606"/>
          <ac:spMkLst>
            <pc:docMk/>
            <pc:sldMk cId="1264281492" sldId="260"/>
            <ac:spMk id="2" creationId="{CAC23FD4-13B6-435C-B75A-0C7192E024D7}"/>
          </ac:spMkLst>
        </pc:spChg>
        <pc:spChg chg="mod ord">
          <ac:chgData name="Huynh, Quang" userId="a6ac5431-fb28-46ba-876a-d42607d9fc5f" providerId="ADAL" clId="{35B0A2F2-8E9F-4293-9037-A687600454A3}" dt="2021-04-09T18:48:28.936" v="1275" actId="26606"/>
          <ac:spMkLst>
            <pc:docMk/>
            <pc:sldMk cId="1264281492" sldId="260"/>
            <ac:spMk id="3" creationId="{BCCBC8CD-C928-4E3D-831D-BA6F2DB47A0C}"/>
          </ac:spMkLst>
        </pc:spChg>
        <pc:spChg chg="add del">
          <ac:chgData name="Huynh, Quang" userId="a6ac5431-fb28-46ba-876a-d42607d9fc5f" providerId="ADAL" clId="{35B0A2F2-8E9F-4293-9037-A687600454A3}" dt="2021-04-09T18:48:28.936" v="1275" actId="26606"/>
          <ac:spMkLst>
            <pc:docMk/>
            <pc:sldMk cId="1264281492" sldId="260"/>
            <ac:spMk id="10" creationId="{B95B9BA8-1D69-4796-85F5-B6D0BD52354B}"/>
          </ac:spMkLst>
        </pc:spChg>
        <pc:spChg chg="add del mod">
          <ac:chgData name="Huynh, Quang" userId="a6ac5431-fb28-46ba-876a-d42607d9fc5f" providerId="ADAL" clId="{35B0A2F2-8E9F-4293-9037-A687600454A3}" dt="2021-04-09T18:48:38.987" v="1277" actId="478"/>
          <ac:spMkLst>
            <pc:docMk/>
            <pc:sldMk cId="1264281492" sldId="260"/>
            <ac:spMk id="11" creationId="{E1E1142C-B762-4998-A081-17A231B08B54}"/>
          </ac:spMkLst>
        </pc:spChg>
        <pc:spChg chg="add del">
          <ac:chgData name="Huynh, Quang" userId="a6ac5431-fb28-46ba-876a-d42607d9fc5f" providerId="ADAL" clId="{35B0A2F2-8E9F-4293-9037-A687600454A3}" dt="2021-04-09T18:48:28.932" v="1274" actId="26606"/>
          <ac:spMkLst>
            <pc:docMk/>
            <pc:sldMk cId="1264281492" sldId="260"/>
            <ac:spMk id="16" creationId="{9B37791B-B040-4694-BFDC-8DD132D86E8E}"/>
          </ac:spMkLst>
        </pc:spChg>
        <pc:spChg chg="add">
          <ac:chgData name="Huynh, Quang" userId="a6ac5431-fb28-46ba-876a-d42607d9fc5f" providerId="ADAL" clId="{35B0A2F2-8E9F-4293-9037-A687600454A3}" dt="2021-04-09T18:48:28.936" v="1275" actId="26606"/>
          <ac:spMkLst>
            <pc:docMk/>
            <pc:sldMk cId="1264281492" sldId="260"/>
            <ac:spMk id="22" creationId="{B95B9BA8-1D69-4796-85F5-B6D0BD52354B}"/>
          </ac:spMkLst>
        </pc:spChg>
        <pc:grpChg chg="add del">
          <ac:chgData name="Huynh, Quang" userId="a6ac5431-fb28-46ba-876a-d42607d9fc5f" providerId="ADAL" clId="{35B0A2F2-8E9F-4293-9037-A687600454A3}" dt="2021-04-09T18:48:28.932" v="1274" actId="26606"/>
          <ac:grpSpMkLst>
            <pc:docMk/>
            <pc:sldMk cId="1264281492" sldId="260"/>
            <ac:grpSpMk id="18" creationId="{564DEED3-BC52-4F15-8426-D33275CB0111}"/>
          </ac:grpSpMkLst>
        </pc:grpChg>
        <pc:picChg chg="add del mod">
          <ac:chgData name="Huynh, Quang" userId="a6ac5431-fb28-46ba-876a-d42607d9fc5f" providerId="ADAL" clId="{35B0A2F2-8E9F-4293-9037-A687600454A3}" dt="2021-04-09T18:47:52.601" v="1261" actId="478"/>
          <ac:picMkLst>
            <pc:docMk/>
            <pc:sldMk cId="1264281492" sldId="260"/>
            <ac:picMk id="5" creationId="{0FFB79E7-D867-4631-9B2D-63A80CBB7302}"/>
          </ac:picMkLst>
        </pc:picChg>
        <pc:picChg chg="add del mod">
          <ac:chgData name="Huynh, Quang" userId="a6ac5431-fb28-46ba-876a-d42607d9fc5f" providerId="ADAL" clId="{35B0A2F2-8E9F-4293-9037-A687600454A3}" dt="2021-04-09T18:48:16.849" v="1266" actId="478"/>
          <ac:picMkLst>
            <pc:docMk/>
            <pc:sldMk cId="1264281492" sldId="260"/>
            <ac:picMk id="7" creationId="{04B5918E-575E-4AAE-9586-AD9BBC51182A}"/>
          </ac:picMkLst>
        </pc:picChg>
        <pc:picChg chg="add mod">
          <ac:chgData name="Huynh, Quang" userId="a6ac5431-fb28-46ba-876a-d42607d9fc5f" providerId="ADAL" clId="{35B0A2F2-8E9F-4293-9037-A687600454A3}" dt="2021-04-09T18:48:28.936" v="1275" actId="26606"/>
          <ac:picMkLst>
            <pc:docMk/>
            <pc:sldMk cId="1264281492" sldId="260"/>
            <ac:picMk id="9" creationId="{6BDBD781-70E4-4E9D-BDCC-F91ED0961481}"/>
          </ac:picMkLst>
        </pc:picChg>
      </pc:sldChg>
      <pc:sldChg chg="addSp modSp new mod setBg">
        <pc:chgData name="Huynh, Quang" userId="a6ac5431-fb28-46ba-876a-d42607d9fc5f" providerId="ADAL" clId="{35B0A2F2-8E9F-4293-9037-A687600454A3}" dt="2021-04-09T18:52:00.072" v="1481" actId="26606"/>
        <pc:sldMkLst>
          <pc:docMk/>
          <pc:sldMk cId="385953474" sldId="261"/>
        </pc:sldMkLst>
        <pc:spChg chg="mod">
          <ac:chgData name="Huynh, Quang" userId="a6ac5431-fb28-46ba-876a-d42607d9fc5f" providerId="ADAL" clId="{35B0A2F2-8E9F-4293-9037-A687600454A3}" dt="2021-04-09T18:52:00.072" v="1481" actId="26606"/>
          <ac:spMkLst>
            <pc:docMk/>
            <pc:sldMk cId="385953474" sldId="261"/>
            <ac:spMk id="2" creationId="{CFFF8EEC-7BE0-4C00-B77C-E7C106FBB47F}"/>
          </ac:spMkLst>
        </pc:spChg>
        <pc:spChg chg="mod ord">
          <ac:chgData name="Huynh, Quang" userId="a6ac5431-fb28-46ba-876a-d42607d9fc5f" providerId="ADAL" clId="{35B0A2F2-8E9F-4293-9037-A687600454A3}" dt="2021-04-09T18:52:00.072" v="1481" actId="26606"/>
          <ac:spMkLst>
            <pc:docMk/>
            <pc:sldMk cId="385953474" sldId="261"/>
            <ac:spMk id="3" creationId="{5A6176ED-311F-44F6-9299-65B985E8E3DE}"/>
          </ac:spMkLst>
        </pc:spChg>
        <pc:spChg chg="add">
          <ac:chgData name="Huynh, Quang" userId="a6ac5431-fb28-46ba-876a-d42607d9fc5f" providerId="ADAL" clId="{35B0A2F2-8E9F-4293-9037-A687600454A3}" dt="2021-04-09T18:52:00.072" v="1481" actId="26606"/>
          <ac:spMkLst>
            <pc:docMk/>
            <pc:sldMk cId="385953474" sldId="261"/>
            <ac:spMk id="10" creationId="{B95B9BA8-1D69-4796-85F5-B6D0BD52354B}"/>
          </ac:spMkLst>
        </pc:spChg>
        <pc:spChg chg="add">
          <ac:chgData name="Huynh, Quang" userId="a6ac5431-fb28-46ba-876a-d42607d9fc5f" providerId="ADAL" clId="{35B0A2F2-8E9F-4293-9037-A687600454A3}" dt="2021-04-09T18:52:00.072" v="1481" actId="26606"/>
          <ac:spMkLst>
            <pc:docMk/>
            <pc:sldMk cId="385953474" sldId="261"/>
            <ac:spMk id="12" creationId="{A027D562-8F7E-478A-942E-D959A950C55E}"/>
          </ac:spMkLst>
        </pc:spChg>
        <pc:spChg chg="add">
          <ac:chgData name="Huynh, Quang" userId="a6ac5431-fb28-46ba-876a-d42607d9fc5f" providerId="ADAL" clId="{35B0A2F2-8E9F-4293-9037-A687600454A3}" dt="2021-04-09T18:52:00.072" v="1481" actId="26606"/>
          <ac:spMkLst>
            <pc:docMk/>
            <pc:sldMk cId="385953474" sldId="261"/>
            <ac:spMk id="14" creationId="{48A28C56-2619-47F0-B448-9D145309B8BE}"/>
          </ac:spMkLst>
        </pc:spChg>
        <pc:picChg chg="add mod">
          <ac:chgData name="Huynh, Quang" userId="a6ac5431-fb28-46ba-876a-d42607d9fc5f" providerId="ADAL" clId="{35B0A2F2-8E9F-4293-9037-A687600454A3}" dt="2021-04-09T18:52:00.072" v="1481" actId="26606"/>
          <ac:picMkLst>
            <pc:docMk/>
            <pc:sldMk cId="385953474" sldId="261"/>
            <ac:picMk id="5" creationId="{D6BD0A16-DC70-4253-B110-F73BC3D2699F}"/>
          </ac:picMkLst>
        </pc:picChg>
      </pc:sldChg>
      <pc:sldChg chg="addSp modSp new mod setBg">
        <pc:chgData name="Huynh, Quang" userId="a6ac5431-fb28-46ba-876a-d42607d9fc5f" providerId="ADAL" clId="{35B0A2F2-8E9F-4293-9037-A687600454A3}" dt="2021-04-09T18:53:20.616" v="1751" actId="962"/>
        <pc:sldMkLst>
          <pc:docMk/>
          <pc:sldMk cId="2835076675" sldId="262"/>
        </pc:sldMkLst>
        <pc:spChg chg="mod">
          <ac:chgData name="Huynh, Quang" userId="a6ac5431-fb28-46ba-876a-d42607d9fc5f" providerId="ADAL" clId="{35B0A2F2-8E9F-4293-9037-A687600454A3}" dt="2021-04-09T18:53:20.144" v="1749" actId="26606"/>
          <ac:spMkLst>
            <pc:docMk/>
            <pc:sldMk cId="2835076675" sldId="262"/>
            <ac:spMk id="2" creationId="{F5F7A16E-48B0-4094-A983-B057CE47B90B}"/>
          </ac:spMkLst>
        </pc:spChg>
        <pc:spChg chg="mod ord">
          <ac:chgData name="Huynh, Quang" userId="a6ac5431-fb28-46ba-876a-d42607d9fc5f" providerId="ADAL" clId="{35B0A2F2-8E9F-4293-9037-A687600454A3}" dt="2021-04-09T18:53:20.144" v="1749" actId="26606"/>
          <ac:spMkLst>
            <pc:docMk/>
            <pc:sldMk cId="2835076675" sldId="262"/>
            <ac:spMk id="3" creationId="{B360021A-520F-4A2B-BE19-1063B0A012B4}"/>
          </ac:spMkLst>
        </pc:spChg>
        <pc:spChg chg="add">
          <ac:chgData name="Huynh, Quang" userId="a6ac5431-fb28-46ba-876a-d42607d9fc5f" providerId="ADAL" clId="{35B0A2F2-8E9F-4293-9037-A687600454A3}" dt="2021-04-09T18:53:20.144" v="1749" actId="26606"/>
          <ac:spMkLst>
            <pc:docMk/>
            <pc:sldMk cId="2835076675" sldId="262"/>
            <ac:spMk id="10" creationId="{B95B9BA8-1D69-4796-85F5-B6D0BD52354B}"/>
          </ac:spMkLst>
        </pc:spChg>
        <pc:spChg chg="add">
          <ac:chgData name="Huynh, Quang" userId="a6ac5431-fb28-46ba-876a-d42607d9fc5f" providerId="ADAL" clId="{35B0A2F2-8E9F-4293-9037-A687600454A3}" dt="2021-04-09T18:53:20.144" v="1749" actId="26606"/>
          <ac:spMkLst>
            <pc:docMk/>
            <pc:sldMk cId="2835076675" sldId="262"/>
            <ac:spMk id="12" creationId="{A027D562-8F7E-478A-942E-D959A950C55E}"/>
          </ac:spMkLst>
        </pc:spChg>
        <pc:spChg chg="add">
          <ac:chgData name="Huynh, Quang" userId="a6ac5431-fb28-46ba-876a-d42607d9fc5f" providerId="ADAL" clId="{35B0A2F2-8E9F-4293-9037-A687600454A3}" dt="2021-04-09T18:53:20.144" v="1749" actId="26606"/>
          <ac:spMkLst>
            <pc:docMk/>
            <pc:sldMk cId="2835076675" sldId="262"/>
            <ac:spMk id="14" creationId="{48A28C56-2619-47F0-B448-9D145309B8BE}"/>
          </ac:spMkLst>
        </pc:spChg>
        <pc:picChg chg="add mod">
          <ac:chgData name="Huynh, Quang" userId="a6ac5431-fb28-46ba-876a-d42607d9fc5f" providerId="ADAL" clId="{35B0A2F2-8E9F-4293-9037-A687600454A3}" dt="2021-04-09T18:53:20.616" v="1751" actId="962"/>
          <ac:picMkLst>
            <pc:docMk/>
            <pc:sldMk cId="2835076675" sldId="262"/>
            <ac:picMk id="5" creationId="{1A3D709D-191A-4A60-B0AE-AB3DA105147D}"/>
          </ac:picMkLst>
        </pc:picChg>
      </pc:sldChg>
      <pc:sldChg chg="addSp delSp modSp new mod setBg">
        <pc:chgData name="Huynh, Quang" userId="a6ac5431-fb28-46ba-876a-d42607d9fc5f" providerId="ADAL" clId="{35B0A2F2-8E9F-4293-9037-A687600454A3}" dt="2021-04-09T18:57:02.237" v="2140" actId="27636"/>
        <pc:sldMkLst>
          <pc:docMk/>
          <pc:sldMk cId="2226967363" sldId="263"/>
        </pc:sldMkLst>
        <pc:spChg chg="mod">
          <ac:chgData name="Huynh, Quang" userId="a6ac5431-fb28-46ba-876a-d42607d9fc5f" providerId="ADAL" clId="{35B0A2F2-8E9F-4293-9037-A687600454A3}" dt="2021-04-09T18:55:34.684" v="1945" actId="26606"/>
          <ac:spMkLst>
            <pc:docMk/>
            <pc:sldMk cId="2226967363" sldId="263"/>
            <ac:spMk id="2" creationId="{973D74B1-2D65-4036-AD41-967D8CF5E00D}"/>
          </ac:spMkLst>
        </pc:spChg>
        <pc:spChg chg="mod ord">
          <ac:chgData name="Huynh, Quang" userId="a6ac5431-fb28-46ba-876a-d42607d9fc5f" providerId="ADAL" clId="{35B0A2F2-8E9F-4293-9037-A687600454A3}" dt="2021-04-09T18:57:02.237" v="2140" actId="27636"/>
          <ac:spMkLst>
            <pc:docMk/>
            <pc:sldMk cId="2226967363" sldId="263"/>
            <ac:spMk id="3" creationId="{FF966F90-84B1-4642-AF79-D5C80F4226FB}"/>
          </ac:spMkLst>
        </pc:spChg>
        <pc:spChg chg="add del">
          <ac:chgData name="Huynh, Quang" userId="a6ac5431-fb28-46ba-876a-d42607d9fc5f" providerId="ADAL" clId="{35B0A2F2-8E9F-4293-9037-A687600454A3}" dt="2021-04-09T18:55:34.070" v="1942" actId="26606"/>
          <ac:spMkLst>
            <pc:docMk/>
            <pc:sldMk cId="2226967363" sldId="263"/>
            <ac:spMk id="10" creationId="{B95B9BA8-1D69-4796-85F5-B6D0BD52354B}"/>
          </ac:spMkLst>
        </pc:spChg>
        <pc:spChg chg="add del">
          <ac:chgData name="Huynh, Quang" userId="a6ac5431-fb28-46ba-876a-d42607d9fc5f" providerId="ADAL" clId="{35B0A2F2-8E9F-4293-9037-A687600454A3}" dt="2021-04-09T18:55:34.659" v="1944" actId="26606"/>
          <ac:spMkLst>
            <pc:docMk/>
            <pc:sldMk cId="2226967363" sldId="263"/>
            <ac:spMk id="12" creationId="{A027D562-8F7E-478A-942E-D959A950C55E}"/>
          </ac:spMkLst>
        </pc:spChg>
        <pc:spChg chg="add del">
          <ac:chgData name="Huynh, Quang" userId="a6ac5431-fb28-46ba-876a-d42607d9fc5f" providerId="ADAL" clId="{35B0A2F2-8E9F-4293-9037-A687600454A3}" dt="2021-04-09T18:55:34.659" v="1944" actId="26606"/>
          <ac:spMkLst>
            <pc:docMk/>
            <pc:sldMk cId="2226967363" sldId="263"/>
            <ac:spMk id="13" creationId="{B95B9BA8-1D69-4796-85F5-B6D0BD52354B}"/>
          </ac:spMkLst>
        </pc:spChg>
        <pc:spChg chg="add del">
          <ac:chgData name="Huynh, Quang" userId="a6ac5431-fb28-46ba-876a-d42607d9fc5f" providerId="ADAL" clId="{35B0A2F2-8E9F-4293-9037-A687600454A3}" dt="2021-04-09T18:55:34.659" v="1944" actId="26606"/>
          <ac:spMkLst>
            <pc:docMk/>
            <pc:sldMk cId="2226967363" sldId="263"/>
            <ac:spMk id="14" creationId="{48A28C56-2619-47F0-B448-9D145309B8BE}"/>
          </ac:spMkLst>
        </pc:spChg>
        <pc:spChg chg="add">
          <ac:chgData name="Huynh, Quang" userId="a6ac5431-fb28-46ba-876a-d42607d9fc5f" providerId="ADAL" clId="{35B0A2F2-8E9F-4293-9037-A687600454A3}" dt="2021-04-09T18:55:34.684" v="1945" actId="26606"/>
          <ac:spMkLst>
            <pc:docMk/>
            <pc:sldMk cId="2226967363" sldId="263"/>
            <ac:spMk id="16" creationId="{B95B9BA8-1D69-4796-85F5-B6D0BD52354B}"/>
          </ac:spMkLst>
        </pc:spChg>
        <pc:spChg chg="add">
          <ac:chgData name="Huynh, Quang" userId="a6ac5431-fb28-46ba-876a-d42607d9fc5f" providerId="ADAL" clId="{35B0A2F2-8E9F-4293-9037-A687600454A3}" dt="2021-04-09T18:55:34.684" v="1945" actId="26606"/>
          <ac:spMkLst>
            <pc:docMk/>
            <pc:sldMk cId="2226967363" sldId="263"/>
            <ac:spMk id="17" creationId="{A027D562-8F7E-478A-942E-D959A950C55E}"/>
          </ac:spMkLst>
        </pc:spChg>
        <pc:spChg chg="add">
          <ac:chgData name="Huynh, Quang" userId="a6ac5431-fb28-46ba-876a-d42607d9fc5f" providerId="ADAL" clId="{35B0A2F2-8E9F-4293-9037-A687600454A3}" dt="2021-04-09T18:55:34.684" v="1945" actId="26606"/>
          <ac:spMkLst>
            <pc:docMk/>
            <pc:sldMk cId="2226967363" sldId="263"/>
            <ac:spMk id="18" creationId="{48A28C56-2619-47F0-B448-9D145309B8BE}"/>
          </ac:spMkLst>
        </pc:spChg>
        <pc:picChg chg="add mod">
          <ac:chgData name="Huynh, Quang" userId="a6ac5431-fb28-46ba-876a-d42607d9fc5f" providerId="ADAL" clId="{35B0A2F2-8E9F-4293-9037-A687600454A3}" dt="2021-04-09T18:55:34.684" v="1945" actId="26606"/>
          <ac:picMkLst>
            <pc:docMk/>
            <pc:sldMk cId="2226967363" sldId="263"/>
            <ac:picMk id="5" creationId="{60DA2F88-716D-4697-A6C7-4566C3D727B9}"/>
          </ac:picMkLst>
        </pc:picChg>
      </pc:sldChg>
      <pc:sldChg chg="addSp modSp new mod setBg">
        <pc:chgData name="Huynh, Quang" userId="a6ac5431-fb28-46ba-876a-d42607d9fc5f" providerId="ADAL" clId="{35B0A2F2-8E9F-4293-9037-A687600454A3}" dt="2021-04-09T18:58:03.055" v="2144" actId="26606"/>
        <pc:sldMkLst>
          <pc:docMk/>
          <pc:sldMk cId="4153386677" sldId="264"/>
        </pc:sldMkLst>
        <pc:spChg chg="mod">
          <ac:chgData name="Huynh, Quang" userId="a6ac5431-fb28-46ba-876a-d42607d9fc5f" providerId="ADAL" clId="{35B0A2F2-8E9F-4293-9037-A687600454A3}" dt="2021-04-09T18:58:03.055" v="2144" actId="26606"/>
          <ac:spMkLst>
            <pc:docMk/>
            <pc:sldMk cId="4153386677" sldId="264"/>
            <ac:spMk id="2" creationId="{65A1CA10-36D2-453E-A907-D7D09067E4FC}"/>
          </ac:spMkLst>
        </pc:spChg>
        <pc:spChg chg="mod ord">
          <ac:chgData name="Huynh, Quang" userId="a6ac5431-fb28-46ba-876a-d42607d9fc5f" providerId="ADAL" clId="{35B0A2F2-8E9F-4293-9037-A687600454A3}" dt="2021-04-09T18:58:03.055" v="2144" actId="26606"/>
          <ac:spMkLst>
            <pc:docMk/>
            <pc:sldMk cId="4153386677" sldId="264"/>
            <ac:spMk id="3" creationId="{53830954-F413-40BF-9098-94CA6A3A02FE}"/>
          </ac:spMkLst>
        </pc:spChg>
        <pc:spChg chg="add">
          <ac:chgData name="Huynh, Quang" userId="a6ac5431-fb28-46ba-876a-d42607d9fc5f" providerId="ADAL" clId="{35B0A2F2-8E9F-4293-9037-A687600454A3}" dt="2021-04-09T18:58:03.055" v="2144" actId="26606"/>
          <ac:spMkLst>
            <pc:docMk/>
            <pc:sldMk cId="4153386677" sldId="264"/>
            <ac:spMk id="10" creationId="{B95B9BA8-1D69-4796-85F5-B6D0BD52354B}"/>
          </ac:spMkLst>
        </pc:spChg>
        <pc:picChg chg="add mod">
          <ac:chgData name="Huynh, Quang" userId="a6ac5431-fb28-46ba-876a-d42607d9fc5f" providerId="ADAL" clId="{35B0A2F2-8E9F-4293-9037-A687600454A3}" dt="2021-04-09T18:58:03.055" v="2144" actId="26606"/>
          <ac:picMkLst>
            <pc:docMk/>
            <pc:sldMk cId="4153386677" sldId="264"/>
            <ac:picMk id="5" creationId="{4B44FB15-E657-48A9-BFE3-07E58160C472}"/>
          </ac:picMkLst>
        </pc:picChg>
      </pc:sldChg>
      <pc:sldChg chg="modSp new mod">
        <pc:chgData name="Huynh, Quang" userId="a6ac5431-fb28-46ba-876a-d42607d9fc5f" providerId="ADAL" clId="{35B0A2F2-8E9F-4293-9037-A687600454A3}" dt="2021-04-09T18:58:30.438" v="2284" actId="20577"/>
        <pc:sldMkLst>
          <pc:docMk/>
          <pc:sldMk cId="348447011" sldId="265"/>
        </pc:sldMkLst>
        <pc:spChg chg="mod">
          <ac:chgData name="Huynh, Quang" userId="a6ac5431-fb28-46ba-876a-d42607d9fc5f" providerId="ADAL" clId="{35B0A2F2-8E9F-4293-9037-A687600454A3}" dt="2021-04-09T18:58:08.660" v="2156" actId="20577"/>
          <ac:spMkLst>
            <pc:docMk/>
            <pc:sldMk cId="348447011" sldId="265"/>
            <ac:spMk id="2" creationId="{D79ACB0C-AF1F-48EE-B338-1CF340C0959F}"/>
          </ac:spMkLst>
        </pc:spChg>
        <pc:spChg chg="mod">
          <ac:chgData name="Huynh, Quang" userId="a6ac5431-fb28-46ba-876a-d42607d9fc5f" providerId="ADAL" clId="{35B0A2F2-8E9F-4293-9037-A687600454A3}" dt="2021-04-09T18:58:30.438" v="2284" actId="20577"/>
          <ac:spMkLst>
            <pc:docMk/>
            <pc:sldMk cId="348447011" sldId="265"/>
            <ac:spMk id="3" creationId="{0055E733-AB5E-4743-8DDC-1926E2226BAF}"/>
          </ac:spMkLst>
        </pc:spChg>
      </pc:sldChg>
      <pc:sldChg chg="addSp delSp modSp new mod setBg">
        <pc:chgData name="Huynh, Quang" userId="a6ac5431-fb28-46ba-876a-d42607d9fc5f" providerId="ADAL" clId="{35B0A2F2-8E9F-4293-9037-A687600454A3}" dt="2021-04-09T19:00:46.270" v="2480" actId="26606"/>
        <pc:sldMkLst>
          <pc:docMk/>
          <pc:sldMk cId="1765953379" sldId="266"/>
        </pc:sldMkLst>
        <pc:spChg chg="mod">
          <ac:chgData name="Huynh, Quang" userId="a6ac5431-fb28-46ba-876a-d42607d9fc5f" providerId="ADAL" clId="{35B0A2F2-8E9F-4293-9037-A687600454A3}" dt="2021-04-09T19:00:46.270" v="2480" actId="26606"/>
          <ac:spMkLst>
            <pc:docMk/>
            <pc:sldMk cId="1765953379" sldId="266"/>
            <ac:spMk id="2" creationId="{2AAF9301-9321-4494-8CEE-760D428C5A0A}"/>
          </ac:spMkLst>
        </pc:spChg>
        <pc:spChg chg="del mod">
          <ac:chgData name="Huynh, Quang" userId="a6ac5431-fb28-46ba-876a-d42607d9fc5f" providerId="ADAL" clId="{35B0A2F2-8E9F-4293-9037-A687600454A3}" dt="2021-04-09T19:00:46.270" v="2480" actId="26606"/>
          <ac:spMkLst>
            <pc:docMk/>
            <pc:sldMk cId="1765953379" sldId="266"/>
            <ac:spMk id="3" creationId="{94C39BE2-5FB7-4456-B072-54915696F226}"/>
          </ac:spMkLst>
        </pc:spChg>
        <pc:spChg chg="add">
          <ac:chgData name="Huynh, Quang" userId="a6ac5431-fb28-46ba-876a-d42607d9fc5f" providerId="ADAL" clId="{35B0A2F2-8E9F-4293-9037-A687600454A3}" dt="2021-04-09T19:00:46.270" v="2480" actId="26606"/>
          <ac:spMkLst>
            <pc:docMk/>
            <pc:sldMk cId="1765953379" sldId="266"/>
            <ac:spMk id="9" creationId="{6B0479F5-59EA-43F3-BAFC-2606376EB662}"/>
          </ac:spMkLst>
        </pc:spChg>
        <pc:graphicFrameChg chg="add">
          <ac:chgData name="Huynh, Quang" userId="a6ac5431-fb28-46ba-876a-d42607d9fc5f" providerId="ADAL" clId="{35B0A2F2-8E9F-4293-9037-A687600454A3}" dt="2021-04-09T19:00:46.270" v="2480" actId="26606"/>
          <ac:graphicFrameMkLst>
            <pc:docMk/>
            <pc:sldMk cId="1765953379" sldId="266"/>
            <ac:graphicFrameMk id="6" creationId="{D2BC0FE2-25D3-4587-A0FB-48C52AE087B6}"/>
          </ac:graphicFrameMkLst>
        </pc:graphicFrameChg>
        <pc:picChg chg="add del mod">
          <ac:chgData name="Huynh, Quang" userId="a6ac5431-fb28-46ba-876a-d42607d9fc5f" providerId="ADAL" clId="{35B0A2F2-8E9F-4293-9037-A687600454A3}" dt="2021-04-09T19:00:31.208" v="2479" actId="478"/>
          <ac:picMkLst>
            <pc:docMk/>
            <pc:sldMk cId="1765953379" sldId="266"/>
            <ac:picMk id="5" creationId="{FD5BF9CE-A5C0-43A5-BD6A-27DF5763A1E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3721D-1927-47CB-AC4A-1EC3469FF5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A95986-A46C-4D39-A730-4B8959F44C26}">
      <dgm:prSet/>
      <dgm:spPr/>
      <dgm:t>
        <a:bodyPr/>
        <a:lstStyle/>
        <a:p>
          <a:r>
            <a:rPr lang="en-US"/>
            <a:t>Only use your personal phone during break.</a:t>
          </a:r>
        </a:p>
      </dgm:t>
    </dgm:pt>
    <dgm:pt modelId="{EE06E0BC-92A1-4315-A487-E7FDB73FF621}" type="parTrans" cxnId="{B733B23D-60B4-4F0A-82E3-6B97A6477A39}">
      <dgm:prSet/>
      <dgm:spPr/>
      <dgm:t>
        <a:bodyPr/>
        <a:lstStyle/>
        <a:p>
          <a:endParaRPr lang="en-US"/>
        </a:p>
      </dgm:t>
    </dgm:pt>
    <dgm:pt modelId="{DDE1123E-94CE-4421-A6ED-60E5D00CA5B6}" type="sibTrans" cxnId="{B733B23D-60B4-4F0A-82E3-6B97A6477A39}">
      <dgm:prSet/>
      <dgm:spPr/>
      <dgm:t>
        <a:bodyPr/>
        <a:lstStyle/>
        <a:p>
          <a:endParaRPr lang="en-US"/>
        </a:p>
      </dgm:t>
    </dgm:pt>
    <dgm:pt modelId="{735CF58A-44A6-4407-B7C4-D5E486D4D87D}">
      <dgm:prSet/>
      <dgm:spPr/>
      <dgm:t>
        <a:bodyPr/>
        <a:lstStyle/>
        <a:p>
          <a:r>
            <a:rPr lang="en-US"/>
            <a:t>Any use of your phone while not on break will result in the confiscation of your phone.</a:t>
          </a:r>
        </a:p>
      </dgm:t>
    </dgm:pt>
    <dgm:pt modelId="{7DC58651-AE6B-4B48-A17B-616C9F1AA4D0}" type="parTrans" cxnId="{0EB98494-0013-41BD-B23C-E2042AAE8405}">
      <dgm:prSet/>
      <dgm:spPr/>
      <dgm:t>
        <a:bodyPr/>
        <a:lstStyle/>
        <a:p>
          <a:endParaRPr lang="en-US"/>
        </a:p>
      </dgm:t>
    </dgm:pt>
    <dgm:pt modelId="{99D185B8-DD64-420B-8256-E236F336481B}" type="sibTrans" cxnId="{0EB98494-0013-41BD-B23C-E2042AAE8405}">
      <dgm:prSet/>
      <dgm:spPr/>
      <dgm:t>
        <a:bodyPr/>
        <a:lstStyle/>
        <a:p>
          <a:endParaRPr lang="en-US"/>
        </a:p>
      </dgm:t>
    </dgm:pt>
    <dgm:pt modelId="{34CF6DBB-46C5-483B-A973-3EC448F6C291}" type="pres">
      <dgm:prSet presAssocID="{6523721D-1927-47CB-AC4A-1EC3469FF53A}" presName="root" presStyleCnt="0">
        <dgm:presLayoutVars>
          <dgm:dir/>
          <dgm:resizeHandles val="exact"/>
        </dgm:presLayoutVars>
      </dgm:prSet>
      <dgm:spPr/>
    </dgm:pt>
    <dgm:pt modelId="{49D09E70-B7B0-44D5-83EB-4CE9695281F9}" type="pres">
      <dgm:prSet presAssocID="{34A95986-A46C-4D39-A730-4B8959F44C26}" presName="compNode" presStyleCnt="0"/>
      <dgm:spPr/>
    </dgm:pt>
    <dgm:pt modelId="{F519FD79-E56C-459E-9875-623FAF7B4F4F}" type="pres">
      <dgm:prSet presAssocID="{34A95986-A46C-4D39-A730-4B8959F44C26}" presName="bgRect" presStyleLbl="bgShp" presStyleIdx="0" presStyleCnt="2"/>
      <dgm:spPr/>
    </dgm:pt>
    <dgm:pt modelId="{362D07BE-3238-4121-8CC5-B4DE4427A4AB}" type="pres">
      <dgm:prSet presAssocID="{34A95986-A46C-4D39-A730-4B8959F44C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70D1166-6AA4-430D-890B-2A962E0A59CC}" type="pres">
      <dgm:prSet presAssocID="{34A95986-A46C-4D39-A730-4B8959F44C26}" presName="spaceRect" presStyleCnt="0"/>
      <dgm:spPr/>
    </dgm:pt>
    <dgm:pt modelId="{0FDD70B2-9A1B-4D5B-B4D3-9F9EF5FD28D1}" type="pres">
      <dgm:prSet presAssocID="{34A95986-A46C-4D39-A730-4B8959F44C26}" presName="parTx" presStyleLbl="revTx" presStyleIdx="0" presStyleCnt="2">
        <dgm:presLayoutVars>
          <dgm:chMax val="0"/>
          <dgm:chPref val="0"/>
        </dgm:presLayoutVars>
      </dgm:prSet>
      <dgm:spPr/>
    </dgm:pt>
    <dgm:pt modelId="{E7210B2F-B58D-4D6F-9B3D-BCC8C2A724B0}" type="pres">
      <dgm:prSet presAssocID="{DDE1123E-94CE-4421-A6ED-60E5D00CA5B6}" presName="sibTrans" presStyleCnt="0"/>
      <dgm:spPr/>
    </dgm:pt>
    <dgm:pt modelId="{0E0CBC21-F68E-4F8B-AD1E-1F3F5D2BEE42}" type="pres">
      <dgm:prSet presAssocID="{735CF58A-44A6-4407-B7C4-D5E486D4D87D}" presName="compNode" presStyleCnt="0"/>
      <dgm:spPr/>
    </dgm:pt>
    <dgm:pt modelId="{523A99D4-2473-4DD1-97DC-808497FB4683}" type="pres">
      <dgm:prSet presAssocID="{735CF58A-44A6-4407-B7C4-D5E486D4D87D}" presName="bgRect" presStyleLbl="bgShp" presStyleIdx="1" presStyleCnt="2"/>
      <dgm:spPr/>
    </dgm:pt>
    <dgm:pt modelId="{934AA774-8533-4407-9126-586D8B456F73}" type="pres">
      <dgm:prSet presAssocID="{735CF58A-44A6-4407-B7C4-D5E486D4D8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AE0B79BE-82F0-4978-A89D-9A9774F26863}" type="pres">
      <dgm:prSet presAssocID="{735CF58A-44A6-4407-B7C4-D5E486D4D87D}" presName="spaceRect" presStyleCnt="0"/>
      <dgm:spPr/>
    </dgm:pt>
    <dgm:pt modelId="{38616127-0023-4160-A245-5892F280C655}" type="pres">
      <dgm:prSet presAssocID="{735CF58A-44A6-4407-B7C4-D5E486D4D8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733B23D-60B4-4F0A-82E3-6B97A6477A39}" srcId="{6523721D-1927-47CB-AC4A-1EC3469FF53A}" destId="{34A95986-A46C-4D39-A730-4B8959F44C26}" srcOrd="0" destOrd="0" parTransId="{EE06E0BC-92A1-4315-A487-E7FDB73FF621}" sibTransId="{DDE1123E-94CE-4421-A6ED-60E5D00CA5B6}"/>
    <dgm:cxn modelId="{E976575D-D0CA-4CAF-AAC0-10A6D5337F2D}" type="presOf" srcId="{735CF58A-44A6-4407-B7C4-D5E486D4D87D}" destId="{38616127-0023-4160-A245-5892F280C655}" srcOrd="0" destOrd="0" presId="urn:microsoft.com/office/officeart/2018/2/layout/IconVerticalSolidList"/>
    <dgm:cxn modelId="{328A9A67-9C49-45DD-9582-0325C19475FC}" type="presOf" srcId="{6523721D-1927-47CB-AC4A-1EC3469FF53A}" destId="{34CF6DBB-46C5-483B-A973-3EC448F6C291}" srcOrd="0" destOrd="0" presId="urn:microsoft.com/office/officeart/2018/2/layout/IconVerticalSolidList"/>
    <dgm:cxn modelId="{0EB98494-0013-41BD-B23C-E2042AAE8405}" srcId="{6523721D-1927-47CB-AC4A-1EC3469FF53A}" destId="{735CF58A-44A6-4407-B7C4-D5E486D4D87D}" srcOrd="1" destOrd="0" parTransId="{7DC58651-AE6B-4B48-A17B-616C9F1AA4D0}" sibTransId="{99D185B8-DD64-420B-8256-E236F336481B}"/>
    <dgm:cxn modelId="{89FB9BE7-99F5-49A7-B0F5-3E0064E90AD7}" type="presOf" srcId="{34A95986-A46C-4D39-A730-4B8959F44C26}" destId="{0FDD70B2-9A1B-4D5B-B4D3-9F9EF5FD28D1}" srcOrd="0" destOrd="0" presId="urn:microsoft.com/office/officeart/2018/2/layout/IconVerticalSolidList"/>
    <dgm:cxn modelId="{176DB851-EDFE-47C8-9086-285176A31FEF}" type="presParOf" srcId="{34CF6DBB-46C5-483B-A973-3EC448F6C291}" destId="{49D09E70-B7B0-44D5-83EB-4CE9695281F9}" srcOrd="0" destOrd="0" presId="urn:microsoft.com/office/officeart/2018/2/layout/IconVerticalSolidList"/>
    <dgm:cxn modelId="{0F809E01-3B15-4C18-902E-48D06154E210}" type="presParOf" srcId="{49D09E70-B7B0-44D5-83EB-4CE9695281F9}" destId="{F519FD79-E56C-459E-9875-623FAF7B4F4F}" srcOrd="0" destOrd="0" presId="urn:microsoft.com/office/officeart/2018/2/layout/IconVerticalSolidList"/>
    <dgm:cxn modelId="{DF231F27-AB3D-4318-96BB-47527D7C8CA9}" type="presParOf" srcId="{49D09E70-B7B0-44D5-83EB-4CE9695281F9}" destId="{362D07BE-3238-4121-8CC5-B4DE4427A4AB}" srcOrd="1" destOrd="0" presId="urn:microsoft.com/office/officeart/2018/2/layout/IconVerticalSolidList"/>
    <dgm:cxn modelId="{5C4C779F-4091-4CF1-AECF-EF2AC12AF0E1}" type="presParOf" srcId="{49D09E70-B7B0-44D5-83EB-4CE9695281F9}" destId="{270D1166-6AA4-430D-890B-2A962E0A59CC}" srcOrd="2" destOrd="0" presId="urn:microsoft.com/office/officeart/2018/2/layout/IconVerticalSolidList"/>
    <dgm:cxn modelId="{EB65C743-6E88-4617-A781-09BF63C4D533}" type="presParOf" srcId="{49D09E70-B7B0-44D5-83EB-4CE9695281F9}" destId="{0FDD70B2-9A1B-4D5B-B4D3-9F9EF5FD28D1}" srcOrd="3" destOrd="0" presId="urn:microsoft.com/office/officeart/2018/2/layout/IconVerticalSolidList"/>
    <dgm:cxn modelId="{279C8E7A-9C87-4C44-BED2-EBD290CDEBEC}" type="presParOf" srcId="{34CF6DBB-46C5-483B-A973-3EC448F6C291}" destId="{E7210B2F-B58D-4D6F-9B3D-BCC8C2A724B0}" srcOrd="1" destOrd="0" presId="urn:microsoft.com/office/officeart/2018/2/layout/IconVerticalSolidList"/>
    <dgm:cxn modelId="{55245B71-B86F-4680-BE8A-E407E560E403}" type="presParOf" srcId="{34CF6DBB-46C5-483B-A973-3EC448F6C291}" destId="{0E0CBC21-F68E-4F8B-AD1E-1F3F5D2BEE42}" srcOrd="2" destOrd="0" presId="urn:microsoft.com/office/officeart/2018/2/layout/IconVerticalSolidList"/>
    <dgm:cxn modelId="{F4F483F1-F4DC-4F59-BD0F-86812567DD6C}" type="presParOf" srcId="{0E0CBC21-F68E-4F8B-AD1E-1F3F5D2BEE42}" destId="{523A99D4-2473-4DD1-97DC-808497FB4683}" srcOrd="0" destOrd="0" presId="urn:microsoft.com/office/officeart/2018/2/layout/IconVerticalSolidList"/>
    <dgm:cxn modelId="{B8E85F0B-5486-4543-B71E-E0B65A7584C3}" type="presParOf" srcId="{0E0CBC21-F68E-4F8B-AD1E-1F3F5D2BEE42}" destId="{934AA774-8533-4407-9126-586D8B456F73}" srcOrd="1" destOrd="0" presId="urn:microsoft.com/office/officeart/2018/2/layout/IconVerticalSolidList"/>
    <dgm:cxn modelId="{8517C0B3-E2C1-4ABC-A2A2-73C72EF825FF}" type="presParOf" srcId="{0E0CBC21-F68E-4F8B-AD1E-1F3F5D2BEE42}" destId="{AE0B79BE-82F0-4978-A89D-9A9774F26863}" srcOrd="2" destOrd="0" presId="urn:microsoft.com/office/officeart/2018/2/layout/IconVerticalSolidList"/>
    <dgm:cxn modelId="{835699F0-E120-41CC-94C7-AFD676A9AA57}" type="presParOf" srcId="{0E0CBC21-F68E-4F8B-AD1E-1F3F5D2BEE42}" destId="{38616127-0023-4160-A245-5892F280C6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9FD79-E56C-459E-9875-623FAF7B4F4F}">
      <dsp:nvSpPr>
        <dsp:cNvPr id="0" name=""/>
        <dsp:cNvSpPr/>
      </dsp:nvSpPr>
      <dsp:spPr>
        <a:xfrm>
          <a:off x="0" y="868322"/>
          <a:ext cx="6858000" cy="16030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D07BE-3238-4121-8CC5-B4DE4427A4AB}">
      <dsp:nvSpPr>
        <dsp:cNvPr id="0" name=""/>
        <dsp:cNvSpPr/>
      </dsp:nvSpPr>
      <dsp:spPr>
        <a:xfrm>
          <a:off x="484924" y="1229010"/>
          <a:ext cx="881681" cy="881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D70B2-9A1B-4D5B-B4D3-9F9EF5FD28D1}">
      <dsp:nvSpPr>
        <dsp:cNvPr id="0" name=""/>
        <dsp:cNvSpPr/>
      </dsp:nvSpPr>
      <dsp:spPr>
        <a:xfrm>
          <a:off x="1851531" y="868322"/>
          <a:ext cx="5006468" cy="1603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57" tIns="169657" rIns="169657" bIns="1696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Only use your personal phone during break.</a:t>
          </a:r>
        </a:p>
      </dsp:txBody>
      <dsp:txXfrm>
        <a:off x="1851531" y="868322"/>
        <a:ext cx="5006468" cy="1603057"/>
      </dsp:txXfrm>
    </dsp:sp>
    <dsp:sp modelId="{523A99D4-2473-4DD1-97DC-808497FB4683}">
      <dsp:nvSpPr>
        <dsp:cNvPr id="0" name=""/>
        <dsp:cNvSpPr/>
      </dsp:nvSpPr>
      <dsp:spPr>
        <a:xfrm>
          <a:off x="0" y="2872145"/>
          <a:ext cx="6858000" cy="16030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AA774-8533-4407-9126-586D8B456F73}">
      <dsp:nvSpPr>
        <dsp:cNvPr id="0" name=""/>
        <dsp:cNvSpPr/>
      </dsp:nvSpPr>
      <dsp:spPr>
        <a:xfrm>
          <a:off x="484924" y="3232833"/>
          <a:ext cx="881681" cy="881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16127-0023-4160-A245-5892F280C655}">
      <dsp:nvSpPr>
        <dsp:cNvPr id="0" name=""/>
        <dsp:cNvSpPr/>
      </dsp:nvSpPr>
      <dsp:spPr>
        <a:xfrm>
          <a:off x="1851531" y="2872145"/>
          <a:ext cx="5006468" cy="1603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57" tIns="169657" rIns="169657" bIns="1696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Any use of your phone while not on break will result in the confiscation of your phone.</a:t>
          </a:r>
        </a:p>
      </dsp:txBody>
      <dsp:txXfrm>
        <a:off x="1851531" y="2872145"/>
        <a:ext cx="5006468" cy="1603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1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5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29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8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uxe.digital/style/men-casual-dress-code-guid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redit.com/en-ca/blog/securing-your-information/august-2018-(1)/open-concept-office-6-reasons-why-you-may-need-to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artion.com/free-clipart-20019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one_1F6AD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prevention.org/the/33016-honesty-is-the-best-policy-124-280.ph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EJqy1Wlovw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chellesullivanspeaks.com/event/got-respect-6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ndustrial-safety-signal-symbol-1492046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FCEF0-1F46-4EF1-AC51-A183E7063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Employer 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63F2C-C43C-49BC-AC19-99FE1508E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Quang Huynh</a:t>
            </a:r>
          </a:p>
        </p:txBody>
      </p:sp>
      <p:pic>
        <p:nvPicPr>
          <p:cNvPr id="4" name="Picture 3" descr="Arrière-plan de l'espace de travail">
            <a:extLst>
              <a:ext uri="{FF2B5EF4-FFF2-40B4-BE49-F238E27FC236}">
                <a16:creationId xmlns:a16="http://schemas.microsoft.com/office/drawing/2014/main" id="{9CB8F92D-C1B2-4E2F-81D2-0A53D86C1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74" r="-2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4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CB0C-AF1F-48EE-B338-1CF340C0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E733-AB5E-4743-8DDC-1926E2226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willing to cooperate with others</a:t>
            </a:r>
          </a:p>
          <a:p>
            <a:r>
              <a:rPr lang="en-US" dirty="0"/>
              <a:t>Be friendly and ready with a smile.</a:t>
            </a:r>
          </a:p>
          <a:p>
            <a:r>
              <a:rPr lang="en-US" dirty="0"/>
              <a:t>Use eye contact when talking to others.</a:t>
            </a:r>
          </a:p>
        </p:txBody>
      </p:sp>
    </p:spTree>
    <p:extLst>
      <p:ext uri="{BB962C8B-B14F-4D97-AF65-F5344CB8AC3E}">
        <p14:creationId xmlns:p14="http://schemas.microsoft.com/office/powerpoint/2010/main" val="34844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9301-9321-4494-8CEE-760D428C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Phone access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2BC0FE2-25D3-4587-A0FB-48C52AE08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960377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95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B75D-12B8-4C31-9179-8A373FCE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dirty="0"/>
              <a:t>Dress Code</a:t>
            </a:r>
          </a:p>
        </p:txBody>
      </p:sp>
      <p:pic>
        <p:nvPicPr>
          <p:cNvPr id="4" name="Content Placeholder 4" descr="A person walking down a sidewalk&#10;&#10;Description automatically generated with medium confidence">
            <a:extLst>
              <a:ext uri="{FF2B5EF4-FFF2-40B4-BE49-F238E27FC236}">
                <a16:creationId xmlns:a16="http://schemas.microsoft.com/office/drawing/2014/main" id="{D1D185DE-6E01-454C-B5AB-ED50736B6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8682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133D-94C8-4EE2-B3C4-DEC92EC1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990193" cy="31670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As an employer, I will set a casual attire as a dress code. An example would be a t-shirt and jeans. Suits and button-ups are optional. Be neat and avoid body odor.</a:t>
            </a:r>
          </a:p>
        </p:txBody>
      </p:sp>
    </p:spTree>
    <p:extLst>
      <p:ext uri="{BB962C8B-B14F-4D97-AF65-F5344CB8AC3E}">
        <p14:creationId xmlns:p14="http://schemas.microsoft.com/office/powerpoint/2010/main" val="343964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3EAC3-4EC8-4149-AC85-A186A98D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8200"/>
            <a:ext cx="3810001" cy="1949449"/>
          </a:xfrm>
        </p:spPr>
        <p:txBody>
          <a:bodyPr anchor="b">
            <a:normAutofit/>
          </a:bodyPr>
          <a:lstStyle/>
          <a:p>
            <a:r>
              <a:rPr lang="en-US" dirty="0"/>
              <a:t>Proper use of the internet</a:t>
            </a:r>
          </a:p>
        </p:txBody>
      </p:sp>
      <p:pic>
        <p:nvPicPr>
          <p:cNvPr id="9" name="Picture 8" descr="A picture containing text, indoor, window, floor&#10;&#10;Description automatically generated">
            <a:extLst>
              <a:ext uri="{FF2B5EF4-FFF2-40B4-BE49-F238E27FC236}">
                <a16:creationId xmlns:a16="http://schemas.microsoft.com/office/drawing/2014/main" id="{0DCEDC75-6E1C-485A-9563-9324793DD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320" r="23701"/>
          <a:stretch/>
        </p:blipFill>
        <p:spPr>
          <a:xfrm>
            <a:off x="5334476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B0104F-2699-4CCF-93A4-21D5D828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2400"/>
              <a:t>Computer is intended for professional purposes only.</a:t>
            </a:r>
          </a:p>
          <a:p>
            <a:r>
              <a:rPr lang="en-US" sz="2400"/>
              <a:t>No personal use</a:t>
            </a:r>
          </a:p>
          <a:p>
            <a:r>
              <a:rPr lang="en-US" sz="2400"/>
              <a:t>The computers belong to the company and will be used for work.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8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2F572-952D-42D9-B29D-CA01C7C5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Lunch times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EA4EE3-CBF7-4980-8B62-82A5D054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914" r="22753" b="1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CAE6-DC1E-4DA4-BD7F-1D3CF162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Everyone has a break per day that is an hour long. Use this time to get lunch and do personal things. </a:t>
            </a:r>
            <a:endParaRPr lang="en-US" dirty="0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23FD4-13B6-435C-B75A-0C7192E0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/>
              <a:t>No smoking</a:t>
            </a:r>
            <a:endParaRPr lang="en-US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BDBD781-70E4-4E9D-BDCC-F91ED096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15000" y="762000"/>
            <a:ext cx="5333999" cy="5333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C8CD-C928-4E3D-831D-BA6F2DB4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During work hours, you have to be sober, and smoking is not allowed. </a:t>
            </a:r>
          </a:p>
        </p:txBody>
      </p:sp>
    </p:spTree>
    <p:extLst>
      <p:ext uri="{BB962C8B-B14F-4D97-AF65-F5344CB8AC3E}">
        <p14:creationId xmlns:p14="http://schemas.microsoft.com/office/powerpoint/2010/main" val="126428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8EEC-7BE0-4C00-B77C-E7C106FB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8200"/>
            <a:ext cx="3810001" cy="1949449"/>
          </a:xfrm>
        </p:spPr>
        <p:txBody>
          <a:bodyPr anchor="b">
            <a:normAutofit/>
          </a:bodyPr>
          <a:lstStyle/>
          <a:p>
            <a:r>
              <a:rPr lang="en-US" dirty="0"/>
              <a:t>Honesty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6BD0A16-DC70-4253-B110-F73BC3D26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94" r="1" b="269"/>
          <a:stretch/>
        </p:blipFill>
        <p:spPr>
          <a:xfrm>
            <a:off x="5334476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76ED-311F-44F6-9299-65B985E8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Don’t excessively call in sick when you don’t feel like going to work. Be on time and prepared for work.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7A16E-48B0-4094-A983-B057CE47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8200"/>
            <a:ext cx="3810001" cy="1949449"/>
          </a:xfrm>
        </p:spPr>
        <p:txBody>
          <a:bodyPr anchor="b">
            <a:normAutofit/>
          </a:bodyPr>
          <a:lstStyle/>
          <a:p>
            <a:r>
              <a:rPr lang="en-US" dirty="0"/>
              <a:t>Hours of work</a:t>
            </a:r>
          </a:p>
        </p:txBody>
      </p:sp>
      <p:pic>
        <p:nvPicPr>
          <p:cNvPr id="5" name="Picture 4" descr="A white clock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1A3D709D-191A-4A60-B0AE-AB3DA1051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422" r="15745" b="2"/>
          <a:stretch/>
        </p:blipFill>
        <p:spPr>
          <a:xfrm>
            <a:off x="5334476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021A-520F-4A2B-BE19-1063B0A0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/>
              <a:t>Make sure to show up at 9:30 A.M. Work officially begins at that time and you are late if you aren’t there on time. Work ends at 6:00 P.M.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D74B1-2D65-4036-AD41-967D8CF5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8200"/>
            <a:ext cx="3810001" cy="1949449"/>
          </a:xfrm>
        </p:spPr>
        <p:txBody>
          <a:bodyPr anchor="b">
            <a:normAutofit/>
          </a:bodyPr>
          <a:lstStyle/>
          <a:p>
            <a:r>
              <a:rPr lang="en-US" dirty="0"/>
              <a:t>Be respectful to others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DA2F88-716D-4697-A6C7-4566C3D72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8" r="710"/>
          <a:stretch/>
        </p:blipFill>
        <p:spPr>
          <a:xfrm>
            <a:off x="5334476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6F90-84B1-4642-AF79-D5C80F42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5132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 not create a hostile environment amongst the workplace.</a:t>
            </a:r>
          </a:p>
          <a:p>
            <a:r>
              <a:rPr lang="en-US" sz="2400" dirty="0"/>
              <a:t>Maintain a polite and kind attitude and be patient with your employees.</a:t>
            </a:r>
          </a:p>
          <a:p>
            <a:r>
              <a:rPr lang="en-US" sz="2400" dirty="0"/>
              <a:t>Do not discriminate others.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6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1CA10-36D2-453E-A907-D7D09067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Safety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B44FB15-E657-48A9-BFE3-07E58160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76930" y="762000"/>
            <a:ext cx="6010139" cy="5333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0954-F413-40BF-9098-94CA6A3A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2600"/>
              <a:t>Learn and follow the safety procedures necessary. </a:t>
            </a:r>
          </a:p>
          <a:p>
            <a:r>
              <a:rPr lang="en-US" sz="2600"/>
              <a:t>Failure to do so will result in the loss of a job or injury.</a:t>
            </a:r>
          </a:p>
        </p:txBody>
      </p:sp>
    </p:spTree>
    <p:extLst>
      <p:ext uri="{BB962C8B-B14F-4D97-AF65-F5344CB8AC3E}">
        <p14:creationId xmlns:p14="http://schemas.microsoft.com/office/powerpoint/2010/main" val="415338667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Verdana Pro</vt:lpstr>
      <vt:lpstr>Verdana Pro Cond SemiBold</vt:lpstr>
      <vt:lpstr>TornVTI</vt:lpstr>
      <vt:lpstr>Employer Expectations</vt:lpstr>
      <vt:lpstr>Dress Code</vt:lpstr>
      <vt:lpstr>Proper use of the internet</vt:lpstr>
      <vt:lpstr>Lunch times</vt:lpstr>
      <vt:lpstr>No smoking</vt:lpstr>
      <vt:lpstr>Honesty</vt:lpstr>
      <vt:lpstr>Hours of work</vt:lpstr>
      <vt:lpstr>Be respectful to others</vt:lpstr>
      <vt:lpstr>Safety</vt:lpstr>
      <vt:lpstr>Attitude</vt:lpstr>
      <vt:lpstr>Phone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Employer Expectations</dc:title>
  <dc:creator>Huynh, Quang</dc:creator>
  <cp:lastModifiedBy>Huynh, Quang</cp:lastModifiedBy>
  <cp:revision>1</cp:revision>
  <dcterms:created xsi:type="dcterms:W3CDTF">2021-04-09T17:25:22Z</dcterms:created>
  <dcterms:modified xsi:type="dcterms:W3CDTF">2021-04-09T19:00:48Z</dcterms:modified>
</cp:coreProperties>
</file>