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4DBEB-5E86-46EF-A8E6-B5B74EE4CC58}" v="76" dt="2021-02-07T22:50:09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ryn White" userId="26a6c5ef-06ac-4467-850f-f3463c7dd59f" providerId="ADAL" clId="{74E4DBEB-5E86-46EF-A8E6-B5B74EE4CC58}"/>
    <pc:docChg chg="undo custSel addSld delSld modSld">
      <pc:chgData name="Kathryn White" userId="26a6c5ef-06ac-4467-850f-f3463c7dd59f" providerId="ADAL" clId="{74E4DBEB-5E86-46EF-A8E6-B5B74EE4CC58}" dt="2021-02-07T22:50:09.001" v="2008" actId="14100"/>
      <pc:docMkLst>
        <pc:docMk/>
      </pc:docMkLst>
      <pc:sldChg chg="modSp mod">
        <pc:chgData name="Kathryn White" userId="26a6c5ef-06ac-4467-850f-f3463c7dd59f" providerId="ADAL" clId="{74E4DBEB-5E86-46EF-A8E6-B5B74EE4CC58}" dt="2021-02-07T20:26:09.814" v="382"/>
        <pc:sldMkLst>
          <pc:docMk/>
          <pc:sldMk cId="4181328336" sldId="256"/>
        </pc:sldMkLst>
        <pc:spChg chg="mod">
          <ac:chgData name="Kathryn White" userId="26a6c5ef-06ac-4467-850f-f3463c7dd59f" providerId="ADAL" clId="{74E4DBEB-5E86-46EF-A8E6-B5B74EE4CC58}" dt="2021-02-07T20:25:57.583" v="381"/>
          <ac:spMkLst>
            <pc:docMk/>
            <pc:sldMk cId="4181328336" sldId="256"/>
            <ac:spMk id="10" creationId="{DACB4304-1C6F-4529-9E88-CE1579460B4B}"/>
          </ac:spMkLst>
        </pc:spChg>
        <pc:spChg chg="mod">
          <ac:chgData name="Kathryn White" userId="26a6c5ef-06ac-4467-850f-f3463c7dd59f" providerId="ADAL" clId="{74E4DBEB-5E86-46EF-A8E6-B5B74EE4CC58}" dt="2021-02-07T20:26:09.814" v="382"/>
          <ac:spMkLst>
            <pc:docMk/>
            <pc:sldMk cId="4181328336" sldId="256"/>
            <ac:spMk id="11" creationId="{F48CDA6A-BFD0-4AA9-B2D8-0C1E39952D23}"/>
          </ac:spMkLst>
        </pc:spChg>
        <pc:spChg chg="mod">
          <ac:chgData name="Kathryn White" userId="26a6c5ef-06ac-4467-850f-f3463c7dd59f" providerId="ADAL" clId="{74E4DBEB-5E86-46EF-A8E6-B5B74EE4CC58}" dt="2021-02-07T20:25:43.888" v="380"/>
          <ac:spMkLst>
            <pc:docMk/>
            <pc:sldMk cId="4181328336" sldId="256"/>
            <ac:spMk id="14" creationId="{55D6F9F9-F771-4B3C-B8FB-A39B7284670C}"/>
          </ac:spMkLst>
        </pc:spChg>
        <pc:spChg chg="mod">
          <ac:chgData name="Kathryn White" userId="26a6c5ef-06ac-4467-850f-f3463c7dd59f" providerId="ADAL" clId="{74E4DBEB-5E86-46EF-A8E6-B5B74EE4CC58}" dt="2021-02-07T20:25:15.354" v="378"/>
          <ac:spMkLst>
            <pc:docMk/>
            <pc:sldMk cId="4181328336" sldId="256"/>
            <ac:spMk id="17" creationId="{D5BDBCD9-AC72-4444-A46D-EEEC84A74941}"/>
          </ac:spMkLst>
        </pc:spChg>
        <pc:spChg chg="mod">
          <ac:chgData name="Kathryn White" userId="26a6c5ef-06ac-4467-850f-f3463c7dd59f" providerId="ADAL" clId="{74E4DBEB-5E86-46EF-A8E6-B5B74EE4CC58}" dt="2021-02-07T20:25:29.632" v="379"/>
          <ac:spMkLst>
            <pc:docMk/>
            <pc:sldMk cId="4181328336" sldId="256"/>
            <ac:spMk id="18" creationId="{54B0A92F-C6D7-4A53-8DE5-E46C2FB9D177}"/>
          </ac:spMkLst>
        </pc:spChg>
      </pc:sldChg>
      <pc:sldChg chg="addSp delSp modSp new mod">
        <pc:chgData name="Kathryn White" userId="26a6c5ef-06ac-4467-850f-f3463c7dd59f" providerId="ADAL" clId="{74E4DBEB-5E86-46EF-A8E6-B5B74EE4CC58}" dt="2021-02-07T20:37:51.868" v="685" actId="115"/>
        <pc:sldMkLst>
          <pc:docMk/>
          <pc:sldMk cId="1737766809" sldId="257"/>
        </pc:sldMkLst>
        <pc:spChg chg="del">
          <ac:chgData name="Kathryn White" userId="26a6c5ef-06ac-4467-850f-f3463c7dd59f" providerId="ADAL" clId="{74E4DBEB-5E86-46EF-A8E6-B5B74EE4CC58}" dt="2021-02-07T20:03:35.308" v="5" actId="478"/>
          <ac:spMkLst>
            <pc:docMk/>
            <pc:sldMk cId="1737766809" sldId="257"/>
            <ac:spMk id="2" creationId="{6957908F-A8D5-4CCD-93AF-DE59CFF9DFD8}"/>
          </ac:spMkLst>
        </pc:spChg>
        <pc:spChg chg="del">
          <ac:chgData name="Kathryn White" userId="26a6c5ef-06ac-4467-850f-f3463c7dd59f" providerId="ADAL" clId="{74E4DBEB-5E86-46EF-A8E6-B5B74EE4CC58}" dt="2021-02-07T20:03:35.308" v="5" actId="478"/>
          <ac:spMkLst>
            <pc:docMk/>
            <pc:sldMk cId="1737766809" sldId="257"/>
            <ac:spMk id="3" creationId="{A3ADB8CA-B05B-4993-805D-CE79B7353CBF}"/>
          </ac:spMkLst>
        </pc:spChg>
        <pc:spChg chg="add mod">
          <ac:chgData name="Kathryn White" userId="26a6c5ef-06ac-4467-850f-f3463c7dd59f" providerId="ADAL" clId="{74E4DBEB-5E86-46EF-A8E6-B5B74EE4CC58}" dt="2021-02-07T20:15:08.208" v="80"/>
          <ac:spMkLst>
            <pc:docMk/>
            <pc:sldMk cId="1737766809" sldId="257"/>
            <ac:spMk id="6" creationId="{0D1247EA-8496-4B2F-B1F3-436022D34C77}"/>
          </ac:spMkLst>
        </pc:spChg>
        <pc:spChg chg="add mod">
          <ac:chgData name="Kathryn White" userId="26a6c5ef-06ac-4467-850f-f3463c7dd59f" providerId="ADAL" clId="{74E4DBEB-5E86-46EF-A8E6-B5B74EE4CC58}" dt="2021-02-07T20:16:00.908" v="165" actId="20577"/>
          <ac:spMkLst>
            <pc:docMk/>
            <pc:sldMk cId="1737766809" sldId="257"/>
            <ac:spMk id="7" creationId="{5D3E4482-C0D0-44DC-A958-5FB667517D08}"/>
          </ac:spMkLst>
        </pc:spChg>
        <pc:spChg chg="add del mod">
          <ac:chgData name="Kathryn White" userId="26a6c5ef-06ac-4467-850f-f3463c7dd59f" providerId="ADAL" clId="{74E4DBEB-5E86-46EF-A8E6-B5B74EE4CC58}" dt="2021-02-07T20:31:37.034" v="396" actId="478"/>
          <ac:spMkLst>
            <pc:docMk/>
            <pc:sldMk cId="1737766809" sldId="257"/>
            <ac:spMk id="10" creationId="{C656E0F2-AD2D-4B68-B6DD-701004A9B8D3}"/>
          </ac:spMkLst>
        </pc:spChg>
        <pc:spChg chg="add mod">
          <ac:chgData name="Kathryn White" userId="26a6c5ef-06ac-4467-850f-f3463c7dd59f" providerId="ADAL" clId="{74E4DBEB-5E86-46EF-A8E6-B5B74EE4CC58}" dt="2021-02-07T20:34:15.155" v="448" actId="1076"/>
          <ac:spMkLst>
            <pc:docMk/>
            <pc:sldMk cId="1737766809" sldId="257"/>
            <ac:spMk id="11" creationId="{7630F9B5-5723-43E6-8B03-BD849160C7D6}"/>
          </ac:spMkLst>
        </pc:spChg>
        <pc:spChg chg="add mod">
          <ac:chgData name="Kathryn White" userId="26a6c5ef-06ac-4467-850f-f3463c7dd59f" providerId="ADAL" clId="{74E4DBEB-5E86-46EF-A8E6-B5B74EE4CC58}" dt="2021-02-07T20:37:51.868" v="685" actId="115"/>
          <ac:spMkLst>
            <pc:docMk/>
            <pc:sldMk cId="1737766809" sldId="257"/>
            <ac:spMk id="12" creationId="{B45B9C3A-B718-4E5A-BC8C-1E92200FB5C3}"/>
          </ac:spMkLst>
        </pc:spChg>
        <pc:picChg chg="add mod">
          <ac:chgData name="Kathryn White" userId="26a6c5ef-06ac-4467-850f-f3463c7dd59f" providerId="ADAL" clId="{74E4DBEB-5E86-46EF-A8E6-B5B74EE4CC58}" dt="2021-02-07T20:05:53.459" v="16" actId="14100"/>
          <ac:picMkLst>
            <pc:docMk/>
            <pc:sldMk cId="1737766809" sldId="257"/>
            <ac:picMk id="5" creationId="{B09EFF50-74FC-4DC3-A618-77DCE017960E}"/>
          </ac:picMkLst>
        </pc:picChg>
        <pc:picChg chg="add del mod">
          <ac:chgData name="Kathryn White" userId="26a6c5ef-06ac-4467-850f-f3463c7dd59f" providerId="ADAL" clId="{74E4DBEB-5E86-46EF-A8E6-B5B74EE4CC58}" dt="2021-02-07T20:31:43.532" v="397" actId="14100"/>
          <ac:picMkLst>
            <pc:docMk/>
            <pc:sldMk cId="1737766809" sldId="257"/>
            <ac:picMk id="9" creationId="{11CF0A4E-8E64-4259-9962-2A765FBE9499}"/>
          </ac:picMkLst>
        </pc:picChg>
      </pc:sldChg>
      <pc:sldChg chg="addSp delSp modSp new add del mod">
        <pc:chgData name="Kathryn White" userId="26a6c5ef-06ac-4467-850f-f3463c7dd59f" providerId="ADAL" clId="{74E4DBEB-5E86-46EF-A8E6-B5B74EE4CC58}" dt="2021-02-07T21:01:39.711" v="1071" actId="20577"/>
        <pc:sldMkLst>
          <pc:docMk/>
          <pc:sldMk cId="283804340" sldId="258"/>
        </pc:sldMkLst>
        <pc:spChg chg="del">
          <ac:chgData name="Kathryn White" userId="26a6c5ef-06ac-4467-850f-f3463c7dd59f" providerId="ADAL" clId="{74E4DBEB-5E86-46EF-A8E6-B5B74EE4CC58}" dt="2021-02-07T20:06:11.654" v="17" actId="478"/>
          <ac:spMkLst>
            <pc:docMk/>
            <pc:sldMk cId="283804340" sldId="258"/>
            <ac:spMk id="2" creationId="{8C702931-AEC3-4A37-9053-AB07B117A8C5}"/>
          </ac:spMkLst>
        </pc:spChg>
        <pc:spChg chg="del">
          <ac:chgData name="Kathryn White" userId="26a6c5ef-06ac-4467-850f-f3463c7dd59f" providerId="ADAL" clId="{74E4DBEB-5E86-46EF-A8E6-B5B74EE4CC58}" dt="2021-02-07T20:47:07.560" v="694" actId="478"/>
          <ac:spMkLst>
            <pc:docMk/>
            <pc:sldMk cId="283804340" sldId="258"/>
            <ac:spMk id="2" creationId="{D9932F9D-DA28-478F-B92E-39BA568826F8}"/>
          </ac:spMkLst>
        </pc:spChg>
        <pc:spChg chg="del">
          <ac:chgData name="Kathryn White" userId="26a6c5ef-06ac-4467-850f-f3463c7dd59f" providerId="ADAL" clId="{74E4DBEB-5E86-46EF-A8E6-B5B74EE4CC58}" dt="2021-02-07T20:47:15.285" v="697" actId="478"/>
          <ac:spMkLst>
            <pc:docMk/>
            <pc:sldMk cId="283804340" sldId="258"/>
            <ac:spMk id="2" creationId="{E26171AB-72A6-4A8F-BB4D-0B97EAD5E5C0}"/>
          </ac:spMkLst>
        </pc:spChg>
        <pc:spChg chg="del">
          <ac:chgData name="Kathryn White" userId="26a6c5ef-06ac-4467-850f-f3463c7dd59f" providerId="ADAL" clId="{74E4DBEB-5E86-46EF-A8E6-B5B74EE4CC58}" dt="2021-02-07T20:46:33.539" v="691" actId="478"/>
          <ac:spMkLst>
            <pc:docMk/>
            <pc:sldMk cId="283804340" sldId="258"/>
            <ac:spMk id="2" creationId="{E6062C08-D0FE-4FE0-BB46-1056ABD9467E}"/>
          </ac:spMkLst>
        </pc:spChg>
        <pc:spChg chg="del">
          <ac:chgData name="Kathryn White" userId="26a6c5ef-06ac-4467-850f-f3463c7dd59f" providerId="ADAL" clId="{74E4DBEB-5E86-46EF-A8E6-B5B74EE4CC58}" dt="2021-02-07T20:06:11.654" v="17" actId="478"/>
          <ac:spMkLst>
            <pc:docMk/>
            <pc:sldMk cId="283804340" sldId="258"/>
            <ac:spMk id="3" creationId="{0F689FCA-7B25-454C-947C-F5BCD0EE65A8}"/>
          </ac:spMkLst>
        </pc:spChg>
        <pc:spChg chg="add mod">
          <ac:chgData name="Kathryn White" userId="26a6c5ef-06ac-4467-850f-f3463c7dd59f" providerId="ADAL" clId="{74E4DBEB-5E86-46EF-A8E6-B5B74EE4CC58}" dt="2021-02-07T20:52:54.022" v="768" actId="207"/>
          <ac:spMkLst>
            <pc:docMk/>
            <pc:sldMk cId="283804340" sldId="258"/>
            <ac:spMk id="4" creationId="{40E93B58-265C-4B74-AD68-40A8544931A6}"/>
          </ac:spMkLst>
        </pc:spChg>
        <pc:spChg chg="add mod">
          <ac:chgData name="Kathryn White" userId="26a6c5ef-06ac-4467-850f-f3463c7dd59f" providerId="ADAL" clId="{74E4DBEB-5E86-46EF-A8E6-B5B74EE4CC58}" dt="2021-02-07T21:01:39.711" v="1071" actId="20577"/>
          <ac:spMkLst>
            <pc:docMk/>
            <pc:sldMk cId="283804340" sldId="258"/>
            <ac:spMk id="5" creationId="{70E9869F-2CB9-4C4F-A991-786B230E8E57}"/>
          </ac:spMkLst>
        </pc:spChg>
        <pc:spChg chg="add del mod">
          <ac:chgData name="Kathryn White" userId="26a6c5ef-06ac-4467-850f-f3463c7dd59f" providerId="ADAL" clId="{74E4DBEB-5E86-46EF-A8E6-B5B74EE4CC58}" dt="2021-02-07T20:48:42.224" v="701" actId="478"/>
          <ac:spMkLst>
            <pc:docMk/>
            <pc:sldMk cId="283804340" sldId="258"/>
            <ac:spMk id="5" creationId="{EE962707-9186-484F-B1E4-80E9F2B0BBC3}"/>
          </ac:spMkLst>
        </pc:spChg>
        <pc:spChg chg="add del mod">
          <ac:chgData name="Kathryn White" userId="26a6c5ef-06ac-4467-850f-f3463c7dd59f" providerId="ADAL" clId="{74E4DBEB-5E86-46EF-A8E6-B5B74EE4CC58}" dt="2021-02-07T20:07:09.961" v="21" actId="478"/>
          <ac:spMkLst>
            <pc:docMk/>
            <pc:sldMk cId="283804340" sldId="258"/>
            <ac:spMk id="6" creationId="{FC172FA9-B558-475F-9359-9FEB513FA5FA}"/>
          </ac:spMkLst>
        </pc:spChg>
        <pc:spChg chg="add mod">
          <ac:chgData name="Kathryn White" userId="26a6c5ef-06ac-4467-850f-f3463c7dd59f" providerId="ADAL" clId="{74E4DBEB-5E86-46EF-A8E6-B5B74EE4CC58}" dt="2021-02-07T20:16:38.007" v="236" actId="20577"/>
          <ac:spMkLst>
            <pc:docMk/>
            <pc:sldMk cId="283804340" sldId="258"/>
            <ac:spMk id="9" creationId="{1B201BF3-DC46-4AE6-9F9A-C1CEF13EE6F4}"/>
          </ac:spMkLst>
        </pc:spChg>
        <pc:spChg chg="add mod">
          <ac:chgData name="Kathryn White" userId="26a6c5ef-06ac-4467-850f-f3463c7dd59f" providerId="ADAL" clId="{74E4DBEB-5E86-46EF-A8E6-B5B74EE4CC58}" dt="2021-02-07T20:17:01.088" v="238" actId="1076"/>
          <ac:spMkLst>
            <pc:docMk/>
            <pc:sldMk cId="283804340" sldId="258"/>
            <ac:spMk id="10" creationId="{E79F801D-AC79-4F4A-8EDC-9B3A14A863DE}"/>
          </ac:spMkLst>
        </pc:spChg>
        <pc:spChg chg="add del mod">
          <ac:chgData name="Kathryn White" userId="26a6c5ef-06ac-4467-850f-f3463c7dd59f" providerId="ADAL" clId="{74E4DBEB-5E86-46EF-A8E6-B5B74EE4CC58}" dt="2021-02-07T20:45:40.754" v="688" actId="21"/>
          <ac:spMkLst>
            <pc:docMk/>
            <pc:sldMk cId="283804340" sldId="258"/>
            <ac:spMk id="12" creationId="{B86C2775-90F2-4D05-B9EF-8F3B31C312F1}"/>
          </ac:spMkLst>
        </pc:spChg>
        <pc:picChg chg="add mod">
          <ac:chgData name="Kathryn White" userId="26a6c5ef-06ac-4467-850f-f3463c7dd59f" providerId="ADAL" clId="{74E4DBEB-5E86-46EF-A8E6-B5B74EE4CC58}" dt="2021-02-07T20:52:58.741" v="769" actId="1076"/>
          <ac:picMkLst>
            <pc:docMk/>
            <pc:sldMk cId="283804340" sldId="258"/>
            <ac:picMk id="3" creationId="{437351F6-4622-4FC6-9A12-4E6D6313AC70}"/>
          </ac:picMkLst>
        </pc:picChg>
        <pc:picChg chg="add del mod">
          <ac:chgData name="Kathryn White" userId="26a6c5ef-06ac-4467-850f-f3463c7dd59f" providerId="ADAL" clId="{74E4DBEB-5E86-46EF-A8E6-B5B74EE4CC58}" dt="2021-02-07T20:48:42.224" v="701" actId="478"/>
          <ac:picMkLst>
            <pc:docMk/>
            <pc:sldMk cId="283804340" sldId="258"/>
            <ac:picMk id="4" creationId="{E34B5635-999D-4A9F-8942-0ED88F0AC8B5}"/>
          </ac:picMkLst>
        </pc:picChg>
        <pc:picChg chg="add del mod">
          <ac:chgData name="Kathryn White" userId="26a6c5ef-06ac-4467-850f-f3463c7dd59f" providerId="ADAL" clId="{74E4DBEB-5E86-46EF-A8E6-B5B74EE4CC58}" dt="2021-02-07T20:07:09.961" v="21" actId="478"/>
          <ac:picMkLst>
            <pc:docMk/>
            <pc:sldMk cId="283804340" sldId="258"/>
            <ac:picMk id="5" creationId="{FF52A3C6-B10B-4AFB-940D-2B0344E04F42}"/>
          </ac:picMkLst>
        </pc:picChg>
        <pc:picChg chg="add mod">
          <ac:chgData name="Kathryn White" userId="26a6c5ef-06ac-4467-850f-f3463c7dd59f" providerId="ADAL" clId="{74E4DBEB-5E86-46EF-A8E6-B5B74EE4CC58}" dt="2021-02-07T20:08:53.416" v="32" actId="14100"/>
          <ac:picMkLst>
            <pc:docMk/>
            <pc:sldMk cId="283804340" sldId="258"/>
            <ac:picMk id="8" creationId="{723D8730-02B8-4DF9-AB18-8997FFFBEEAF}"/>
          </ac:picMkLst>
        </pc:picChg>
        <pc:picChg chg="add del mod">
          <ac:chgData name="Kathryn White" userId="26a6c5ef-06ac-4467-850f-f3463c7dd59f" providerId="ADAL" clId="{74E4DBEB-5E86-46EF-A8E6-B5B74EE4CC58}" dt="2021-02-07T20:45:40.754" v="688" actId="21"/>
          <ac:picMkLst>
            <pc:docMk/>
            <pc:sldMk cId="283804340" sldId="258"/>
            <ac:picMk id="11" creationId="{2174C143-F7EB-42E0-9371-3FB0E70F24E7}"/>
          </ac:picMkLst>
        </pc:picChg>
        <pc:picChg chg="del mod">
          <ac:chgData name="Kathryn White" userId="26a6c5ef-06ac-4467-850f-f3463c7dd59f" providerId="ADAL" clId="{74E4DBEB-5E86-46EF-A8E6-B5B74EE4CC58}" dt="2021-02-07T20:49:50.495" v="705" actId="478"/>
          <ac:picMkLst>
            <pc:docMk/>
            <pc:sldMk cId="283804340" sldId="258"/>
            <ac:picMk id="6146" creationId="{E1BED4B0-37AC-4CD5-8D41-A301336787B6}"/>
          </ac:picMkLst>
        </pc:picChg>
      </pc:sldChg>
      <pc:sldChg chg="addSp">
        <pc:chgData name="Kathryn White" userId="26a6c5ef-06ac-4467-850f-f3463c7dd59f" providerId="ADAL" clId="{74E4DBEB-5E86-46EF-A8E6-B5B74EE4CC58}" dt="2021-02-07T20:49:46.299" v="702"/>
        <pc:sldMkLst>
          <pc:docMk/>
          <pc:sldMk cId="299738439" sldId="258"/>
        </pc:sldMkLst>
        <pc:picChg chg="add">
          <ac:chgData name="Kathryn White" userId="26a6c5ef-06ac-4467-850f-f3463c7dd59f" providerId="ADAL" clId="{74E4DBEB-5E86-46EF-A8E6-B5B74EE4CC58}" dt="2021-02-07T20:49:46.299" v="702"/>
          <ac:picMkLst>
            <pc:docMk/>
            <pc:sldMk cId="299738439" sldId="258"/>
            <ac:picMk id="6146" creationId="{E1BED4B0-37AC-4CD5-8D41-A301336787B6}"/>
          </ac:picMkLst>
        </pc:picChg>
      </pc:sldChg>
      <pc:sldChg chg="addSp">
        <pc:chgData name="Kathryn White" userId="26a6c5ef-06ac-4467-850f-f3463c7dd59f" providerId="ADAL" clId="{74E4DBEB-5E86-46EF-A8E6-B5B74EE4CC58}" dt="2021-02-07T20:46:28.993" v="689"/>
        <pc:sldMkLst>
          <pc:docMk/>
          <pc:sldMk cId="2113288805" sldId="258"/>
        </pc:sldMkLst>
        <pc:spChg chg="add">
          <ac:chgData name="Kathryn White" userId="26a6c5ef-06ac-4467-850f-f3463c7dd59f" providerId="ADAL" clId="{74E4DBEB-5E86-46EF-A8E6-B5B74EE4CC58}" dt="2021-02-07T20:46:28.993" v="689"/>
          <ac:spMkLst>
            <pc:docMk/>
            <pc:sldMk cId="2113288805" sldId="258"/>
            <ac:spMk id="2" creationId="{E6062C08-D0FE-4FE0-BB46-1056ABD9467E}"/>
          </ac:spMkLst>
        </pc:spChg>
      </pc:sldChg>
      <pc:sldChg chg="addSp">
        <pc:chgData name="Kathryn White" userId="26a6c5ef-06ac-4467-850f-f3463c7dd59f" providerId="ADAL" clId="{74E4DBEB-5E86-46EF-A8E6-B5B74EE4CC58}" dt="2021-02-07T20:47:05.582" v="692"/>
        <pc:sldMkLst>
          <pc:docMk/>
          <pc:sldMk cId="2912452320" sldId="258"/>
        </pc:sldMkLst>
        <pc:spChg chg="add">
          <ac:chgData name="Kathryn White" userId="26a6c5ef-06ac-4467-850f-f3463c7dd59f" providerId="ADAL" clId="{74E4DBEB-5E86-46EF-A8E6-B5B74EE4CC58}" dt="2021-02-07T20:47:05.582" v="692"/>
          <ac:spMkLst>
            <pc:docMk/>
            <pc:sldMk cId="2912452320" sldId="258"/>
            <ac:spMk id="2" creationId="{D9932F9D-DA28-478F-B92E-39BA568826F8}"/>
          </ac:spMkLst>
        </pc:spChg>
      </pc:sldChg>
      <pc:sldChg chg="addSp">
        <pc:chgData name="Kathryn White" userId="26a6c5ef-06ac-4467-850f-f3463c7dd59f" providerId="ADAL" clId="{74E4DBEB-5E86-46EF-A8E6-B5B74EE4CC58}" dt="2021-02-07T20:47:13.377" v="695"/>
        <pc:sldMkLst>
          <pc:docMk/>
          <pc:sldMk cId="3591836292" sldId="258"/>
        </pc:sldMkLst>
        <pc:spChg chg="add">
          <ac:chgData name="Kathryn White" userId="26a6c5ef-06ac-4467-850f-f3463c7dd59f" providerId="ADAL" clId="{74E4DBEB-5E86-46EF-A8E6-B5B74EE4CC58}" dt="2021-02-07T20:47:13.377" v="695"/>
          <ac:spMkLst>
            <pc:docMk/>
            <pc:sldMk cId="3591836292" sldId="258"/>
            <ac:spMk id="2" creationId="{E26171AB-72A6-4A8F-BB4D-0B97EAD5E5C0}"/>
          </ac:spMkLst>
        </pc:spChg>
      </pc:sldChg>
      <pc:sldChg chg="addSp">
        <pc:chgData name="Kathryn White" userId="26a6c5ef-06ac-4467-850f-f3463c7dd59f" providerId="ADAL" clId="{74E4DBEB-5E86-46EF-A8E6-B5B74EE4CC58}" dt="2021-02-07T21:06:53.130" v="1072"/>
        <pc:sldMkLst>
          <pc:docMk/>
          <pc:sldMk cId="1460830599" sldId="259"/>
        </pc:sldMkLst>
        <pc:picChg chg="add">
          <ac:chgData name="Kathryn White" userId="26a6c5ef-06ac-4467-850f-f3463c7dd59f" providerId="ADAL" clId="{74E4DBEB-5E86-46EF-A8E6-B5B74EE4CC58}" dt="2021-02-07T21:06:53.130" v="1072"/>
          <ac:picMkLst>
            <pc:docMk/>
            <pc:sldMk cId="1460830599" sldId="259"/>
            <ac:picMk id="7170" creationId="{E4EC5E98-2547-4990-9F3C-617EF17E5A7F}"/>
          </ac:picMkLst>
        </pc:picChg>
      </pc:sldChg>
      <pc:sldChg chg="addSp delSp modSp new add del mod">
        <pc:chgData name="Kathryn White" userId="26a6c5ef-06ac-4467-850f-f3463c7dd59f" providerId="ADAL" clId="{74E4DBEB-5E86-46EF-A8E6-B5B74EE4CC58}" dt="2021-02-07T21:14:40.942" v="1337" actId="255"/>
        <pc:sldMkLst>
          <pc:docMk/>
          <pc:sldMk cId="2663324752" sldId="259"/>
        </pc:sldMkLst>
        <pc:spChg chg="del">
          <ac:chgData name="Kathryn White" userId="26a6c5ef-06ac-4467-850f-f3463c7dd59f" providerId="ADAL" clId="{74E4DBEB-5E86-46EF-A8E6-B5B74EE4CC58}" dt="2021-02-07T20:09:38.406" v="36" actId="21"/>
          <ac:spMkLst>
            <pc:docMk/>
            <pc:sldMk cId="2663324752" sldId="259"/>
            <ac:spMk id="2" creationId="{5939AC7D-879C-4711-937B-EE4142F9A978}"/>
          </ac:spMkLst>
        </pc:spChg>
        <pc:spChg chg="del">
          <ac:chgData name="Kathryn White" userId="26a6c5ef-06ac-4467-850f-f3463c7dd59f" providerId="ADAL" clId="{74E4DBEB-5E86-46EF-A8E6-B5B74EE4CC58}" dt="2021-02-07T20:09:31.769" v="33" actId="931"/>
          <ac:spMkLst>
            <pc:docMk/>
            <pc:sldMk cId="2663324752" sldId="259"/>
            <ac:spMk id="3" creationId="{398D7FC3-A1F9-421D-A658-51258A30EAFE}"/>
          </ac:spMkLst>
        </pc:spChg>
        <pc:spChg chg="add del mod">
          <ac:chgData name="Kathryn White" userId="26a6c5ef-06ac-4467-850f-f3463c7dd59f" providerId="ADAL" clId="{74E4DBEB-5E86-46EF-A8E6-B5B74EE4CC58}" dt="2021-02-07T21:09:01.540" v="1101" actId="478"/>
          <ac:spMkLst>
            <pc:docMk/>
            <pc:sldMk cId="2663324752" sldId="259"/>
            <ac:spMk id="4" creationId="{61F52231-D3D7-4300-98C9-3BEAFAEDEF1E}"/>
          </ac:spMkLst>
        </pc:spChg>
        <pc:spChg chg="add mod">
          <ac:chgData name="Kathryn White" userId="26a6c5ef-06ac-4467-850f-f3463c7dd59f" providerId="ADAL" clId="{74E4DBEB-5E86-46EF-A8E6-B5B74EE4CC58}" dt="2021-02-07T20:17:10.507" v="240" actId="1076"/>
          <ac:spMkLst>
            <pc:docMk/>
            <pc:sldMk cId="2663324752" sldId="259"/>
            <ac:spMk id="6" creationId="{A995AEAB-9B14-4478-A463-4A1378EA4719}"/>
          </ac:spMkLst>
        </pc:spChg>
        <pc:spChg chg="add mod">
          <ac:chgData name="Kathryn White" userId="26a6c5ef-06ac-4467-850f-f3463c7dd59f" providerId="ADAL" clId="{74E4DBEB-5E86-46EF-A8E6-B5B74EE4CC58}" dt="2021-02-07T21:09:52.022" v="1175" actId="20577"/>
          <ac:spMkLst>
            <pc:docMk/>
            <pc:sldMk cId="2663324752" sldId="259"/>
            <ac:spMk id="7" creationId="{58D7192B-972B-417E-B01C-6DE368FFC24C}"/>
          </ac:spMkLst>
        </pc:spChg>
        <pc:spChg chg="add mod">
          <ac:chgData name="Kathryn White" userId="26a6c5ef-06ac-4467-850f-f3463c7dd59f" providerId="ADAL" clId="{74E4DBEB-5E86-46EF-A8E6-B5B74EE4CC58}" dt="2021-02-07T21:10:06.747" v="1179" actId="122"/>
          <ac:spMkLst>
            <pc:docMk/>
            <pc:sldMk cId="2663324752" sldId="259"/>
            <ac:spMk id="8" creationId="{3C673994-A917-4EE2-8528-DAE8510DFB9B}"/>
          </ac:spMkLst>
        </pc:spChg>
        <pc:spChg chg="add">
          <ac:chgData name="Kathryn White" userId="26a6c5ef-06ac-4467-850f-f3463c7dd59f" providerId="ADAL" clId="{74E4DBEB-5E86-46EF-A8E6-B5B74EE4CC58}" dt="2021-02-07T21:10:59.224" v="1180" actId="767"/>
          <ac:spMkLst>
            <pc:docMk/>
            <pc:sldMk cId="2663324752" sldId="259"/>
            <ac:spMk id="9" creationId="{A026B4A3-4BE4-41CA-AADB-4C192D7BCEA1}"/>
          </ac:spMkLst>
        </pc:spChg>
        <pc:spChg chg="add mod">
          <ac:chgData name="Kathryn White" userId="26a6c5ef-06ac-4467-850f-f3463c7dd59f" providerId="ADAL" clId="{74E4DBEB-5E86-46EF-A8E6-B5B74EE4CC58}" dt="2021-02-07T21:14:40.942" v="1337" actId="255"/>
          <ac:spMkLst>
            <pc:docMk/>
            <pc:sldMk cId="2663324752" sldId="259"/>
            <ac:spMk id="10" creationId="{F8ACF5AA-A1FB-45B3-9B26-83D3BD036D36}"/>
          </ac:spMkLst>
        </pc:spChg>
        <pc:picChg chg="add del mod">
          <ac:chgData name="Kathryn White" userId="26a6c5ef-06ac-4467-850f-f3463c7dd59f" providerId="ADAL" clId="{74E4DBEB-5E86-46EF-A8E6-B5B74EE4CC58}" dt="2021-02-07T21:09:09.337" v="1103" actId="1076"/>
          <ac:picMkLst>
            <pc:docMk/>
            <pc:sldMk cId="2663324752" sldId="259"/>
            <ac:picMk id="3" creationId="{45A8E6F4-0400-47A5-8E3E-DE0727589B2A}"/>
          </ac:picMkLst>
        </pc:picChg>
        <pc:picChg chg="add mod">
          <ac:chgData name="Kathryn White" userId="26a6c5ef-06ac-4467-850f-f3463c7dd59f" providerId="ADAL" clId="{74E4DBEB-5E86-46EF-A8E6-B5B74EE4CC58}" dt="2021-02-07T20:10:02.133" v="45" actId="14100"/>
          <ac:picMkLst>
            <pc:docMk/>
            <pc:sldMk cId="2663324752" sldId="259"/>
            <ac:picMk id="5" creationId="{4B4ADB0E-2C90-45D9-9599-E164D1DFD9D3}"/>
          </ac:picMkLst>
        </pc:picChg>
        <pc:picChg chg="mod">
          <ac:chgData name="Kathryn White" userId="26a6c5ef-06ac-4467-850f-f3463c7dd59f" providerId="ADAL" clId="{74E4DBEB-5E86-46EF-A8E6-B5B74EE4CC58}" dt="2021-02-07T21:11:38.127" v="1183" actId="14861"/>
          <ac:picMkLst>
            <pc:docMk/>
            <pc:sldMk cId="2663324752" sldId="259"/>
            <ac:picMk id="7170" creationId="{E4EC5E98-2547-4990-9F3C-617EF17E5A7F}"/>
          </ac:picMkLst>
        </pc:picChg>
      </pc:sldChg>
      <pc:sldChg chg="addSp">
        <pc:chgData name="Kathryn White" userId="26a6c5ef-06ac-4467-850f-f3463c7dd59f" providerId="ADAL" clId="{74E4DBEB-5E86-46EF-A8E6-B5B74EE4CC58}" dt="2021-02-07T20:21:07.512" v="246"/>
        <pc:sldMkLst>
          <pc:docMk/>
          <pc:sldMk cId="1552625507" sldId="260"/>
        </pc:sldMkLst>
        <pc:picChg chg="add">
          <ac:chgData name="Kathryn White" userId="26a6c5ef-06ac-4467-850f-f3463c7dd59f" providerId="ADAL" clId="{74E4DBEB-5E86-46EF-A8E6-B5B74EE4CC58}" dt="2021-02-07T20:21:07.512" v="246"/>
          <ac:picMkLst>
            <pc:docMk/>
            <pc:sldMk cId="1552625507" sldId="260"/>
            <ac:picMk id="1026" creationId="{7E6D7FCB-2A62-4D0C-80CF-7D11A291703D}"/>
          </ac:picMkLst>
        </pc:picChg>
      </pc:sldChg>
      <pc:sldChg chg="addSp delSp modSp new add del mod">
        <pc:chgData name="Kathryn White" userId="26a6c5ef-06ac-4467-850f-f3463c7dd59f" providerId="ADAL" clId="{74E4DBEB-5E86-46EF-A8E6-B5B74EE4CC58}" dt="2021-02-07T21:32:22.691" v="1586" actId="20577"/>
        <pc:sldMkLst>
          <pc:docMk/>
          <pc:sldMk cId="2543415457" sldId="260"/>
        </pc:sldMkLst>
        <pc:spChg chg="del">
          <ac:chgData name="Kathryn White" userId="26a6c5ef-06ac-4467-850f-f3463c7dd59f" providerId="ADAL" clId="{74E4DBEB-5E86-46EF-A8E6-B5B74EE4CC58}" dt="2021-02-07T20:17:31.156" v="241" actId="478"/>
          <ac:spMkLst>
            <pc:docMk/>
            <pc:sldMk cId="2543415457" sldId="260"/>
            <ac:spMk id="2" creationId="{D54D7019-B2FC-4BB3-85D0-4D8776D69E8C}"/>
          </ac:spMkLst>
        </pc:spChg>
        <pc:spChg chg="add mod">
          <ac:chgData name="Kathryn White" userId="26a6c5ef-06ac-4467-850f-f3463c7dd59f" providerId="ADAL" clId="{74E4DBEB-5E86-46EF-A8E6-B5B74EE4CC58}" dt="2021-02-07T20:23:29.937" v="339" actId="1076"/>
          <ac:spMkLst>
            <pc:docMk/>
            <pc:sldMk cId="2543415457" sldId="260"/>
            <ac:spMk id="3" creationId="{6BEB0BA7-FDE0-46E7-9405-2840F29DA224}"/>
          </ac:spMkLst>
        </pc:spChg>
        <pc:spChg chg="del">
          <ac:chgData name="Kathryn White" userId="26a6c5ef-06ac-4467-850f-f3463c7dd59f" providerId="ADAL" clId="{74E4DBEB-5E86-46EF-A8E6-B5B74EE4CC58}" dt="2021-02-07T20:17:31.156" v="241" actId="478"/>
          <ac:spMkLst>
            <pc:docMk/>
            <pc:sldMk cId="2543415457" sldId="260"/>
            <ac:spMk id="3" creationId="{8F7CC97D-17B5-43FB-B027-4E7F8665495F}"/>
          </ac:spMkLst>
        </pc:spChg>
        <pc:spChg chg="add mod">
          <ac:chgData name="Kathryn White" userId="26a6c5ef-06ac-4467-850f-f3463c7dd59f" providerId="ADAL" clId="{74E4DBEB-5E86-46EF-A8E6-B5B74EE4CC58}" dt="2021-02-07T20:24:24.178" v="374"/>
          <ac:spMkLst>
            <pc:docMk/>
            <pc:sldMk cId="2543415457" sldId="260"/>
            <ac:spMk id="4" creationId="{A4499708-74C6-4995-9DB4-9F8162A1F00E}"/>
          </ac:spMkLst>
        </pc:spChg>
        <pc:spChg chg="add del mod">
          <ac:chgData name="Kathryn White" userId="26a6c5ef-06ac-4467-850f-f3463c7dd59f" providerId="ADAL" clId="{74E4DBEB-5E86-46EF-A8E6-B5B74EE4CC58}" dt="2021-02-07T20:18:52.861" v="245" actId="478"/>
          <ac:spMkLst>
            <pc:docMk/>
            <pc:sldMk cId="2543415457" sldId="260"/>
            <ac:spMk id="8" creationId="{4FCB3CE0-A015-46E5-A942-1DCDAEC90677}"/>
          </ac:spMkLst>
        </pc:spChg>
        <pc:spChg chg="add mod">
          <ac:chgData name="Kathryn White" userId="26a6c5ef-06ac-4467-850f-f3463c7dd59f" providerId="ADAL" clId="{74E4DBEB-5E86-46EF-A8E6-B5B74EE4CC58}" dt="2021-02-07T21:27:33.675" v="1360" actId="1076"/>
          <ac:spMkLst>
            <pc:docMk/>
            <pc:sldMk cId="2543415457" sldId="260"/>
            <ac:spMk id="8" creationId="{EF707369-D31E-4FCD-B26D-ED2C2BDBB1FC}"/>
          </ac:spMkLst>
        </pc:spChg>
        <pc:spChg chg="add mod">
          <ac:chgData name="Kathryn White" userId="26a6c5ef-06ac-4467-850f-f3463c7dd59f" providerId="ADAL" clId="{74E4DBEB-5E86-46EF-A8E6-B5B74EE4CC58}" dt="2021-02-07T21:29:39.484" v="1403" actId="20577"/>
          <ac:spMkLst>
            <pc:docMk/>
            <pc:sldMk cId="2543415457" sldId="260"/>
            <ac:spMk id="9" creationId="{6E6C7E2F-6C0B-4134-A412-B7DA88D0804F}"/>
          </ac:spMkLst>
        </pc:spChg>
        <pc:spChg chg="add mod">
          <ac:chgData name="Kathryn White" userId="26a6c5ef-06ac-4467-850f-f3463c7dd59f" providerId="ADAL" clId="{74E4DBEB-5E86-46EF-A8E6-B5B74EE4CC58}" dt="2021-02-07T21:32:22.691" v="1586" actId="20577"/>
          <ac:spMkLst>
            <pc:docMk/>
            <pc:sldMk cId="2543415457" sldId="260"/>
            <ac:spMk id="10" creationId="{18206F95-41C5-4C2C-A79A-DF9DCA077BED}"/>
          </ac:spMkLst>
        </pc:spChg>
        <pc:picChg chg="add del mod">
          <ac:chgData name="Kathryn White" userId="26a6c5ef-06ac-4467-850f-f3463c7dd59f" providerId="ADAL" clId="{74E4DBEB-5E86-46EF-A8E6-B5B74EE4CC58}" dt="2021-02-07T20:17:59.796" v="243" actId="478"/>
          <ac:picMkLst>
            <pc:docMk/>
            <pc:sldMk cId="2543415457" sldId="260"/>
            <ac:picMk id="5" creationId="{839CC07B-01F0-4A50-9C55-BE8C16F4249C}"/>
          </ac:picMkLst>
        </pc:picChg>
        <pc:picChg chg="add del mod">
          <ac:chgData name="Kathryn White" userId="26a6c5ef-06ac-4467-850f-f3463c7dd59f" providerId="ADAL" clId="{74E4DBEB-5E86-46EF-A8E6-B5B74EE4CC58}" dt="2021-02-07T21:25:34.380" v="1341" actId="478"/>
          <ac:picMkLst>
            <pc:docMk/>
            <pc:sldMk cId="2543415457" sldId="260"/>
            <ac:picMk id="5" creationId="{9334EC9C-65BC-4231-9261-5DFE081ACA8E}"/>
          </ac:picMkLst>
        </pc:picChg>
        <pc:picChg chg="add del mod">
          <ac:chgData name="Kathryn White" userId="26a6c5ef-06ac-4467-850f-f3463c7dd59f" providerId="ADAL" clId="{74E4DBEB-5E86-46EF-A8E6-B5B74EE4CC58}" dt="2021-02-07T20:18:52.861" v="245" actId="478"/>
          <ac:picMkLst>
            <pc:docMk/>
            <pc:sldMk cId="2543415457" sldId="260"/>
            <ac:picMk id="7" creationId="{A69DF904-F3D8-40A9-A236-6D5BED72FC61}"/>
          </ac:picMkLst>
        </pc:picChg>
        <pc:picChg chg="add mod">
          <ac:chgData name="Kathryn White" userId="26a6c5ef-06ac-4467-850f-f3463c7dd59f" providerId="ADAL" clId="{74E4DBEB-5E86-46EF-A8E6-B5B74EE4CC58}" dt="2021-02-07T21:29:47.688" v="1405" actId="14100"/>
          <ac:picMkLst>
            <pc:docMk/>
            <pc:sldMk cId="2543415457" sldId="260"/>
            <ac:picMk id="7" creationId="{CF45ECCE-568E-4BCF-BF49-AB0FDAD90AEB}"/>
          </ac:picMkLst>
        </pc:picChg>
        <pc:picChg chg="mod">
          <ac:chgData name="Kathryn White" userId="26a6c5ef-06ac-4467-850f-f3463c7dd59f" providerId="ADAL" clId="{74E4DBEB-5E86-46EF-A8E6-B5B74EE4CC58}" dt="2021-02-07T20:22:12.568" v="260" actId="14100"/>
          <ac:picMkLst>
            <pc:docMk/>
            <pc:sldMk cId="2543415457" sldId="260"/>
            <ac:picMk id="1026" creationId="{7E6D7FCB-2A62-4D0C-80CF-7D11A291703D}"/>
          </ac:picMkLst>
        </pc:picChg>
      </pc:sldChg>
      <pc:sldChg chg="addSp delSp modSp new add del mod">
        <pc:chgData name="Kathryn White" userId="26a6c5ef-06ac-4467-850f-f3463c7dd59f" providerId="ADAL" clId="{74E4DBEB-5E86-46EF-A8E6-B5B74EE4CC58}" dt="2021-02-07T22:50:09.001" v="2008" actId="14100"/>
        <pc:sldMkLst>
          <pc:docMk/>
          <pc:sldMk cId="1152213428" sldId="261"/>
        </pc:sldMkLst>
        <pc:spChg chg="del">
          <ac:chgData name="Kathryn White" userId="26a6c5ef-06ac-4467-850f-f3463c7dd59f" providerId="ADAL" clId="{74E4DBEB-5E86-46EF-A8E6-B5B74EE4CC58}" dt="2021-02-07T20:21:38.923" v="250" actId="478"/>
          <ac:spMkLst>
            <pc:docMk/>
            <pc:sldMk cId="1152213428" sldId="261"/>
            <ac:spMk id="2" creationId="{24599D07-5BEF-4C04-8F20-E64901BECC7B}"/>
          </ac:spMkLst>
        </pc:spChg>
        <pc:spChg chg="del mod">
          <ac:chgData name="Kathryn White" userId="26a6c5ef-06ac-4467-850f-f3463c7dd59f" providerId="ADAL" clId="{74E4DBEB-5E86-46EF-A8E6-B5B74EE4CC58}" dt="2021-02-07T20:21:43.883" v="252" actId="478"/>
          <ac:spMkLst>
            <pc:docMk/>
            <pc:sldMk cId="1152213428" sldId="261"/>
            <ac:spMk id="3" creationId="{7D57F1BB-A646-4405-A79D-39F7F0DA2F33}"/>
          </ac:spMkLst>
        </pc:spChg>
        <pc:spChg chg="add mod">
          <ac:chgData name="Kathryn White" userId="26a6c5ef-06ac-4467-850f-f3463c7dd59f" providerId="ADAL" clId="{74E4DBEB-5E86-46EF-A8E6-B5B74EE4CC58}" dt="2021-02-07T20:24:10.974" v="373" actId="20577"/>
          <ac:spMkLst>
            <pc:docMk/>
            <pc:sldMk cId="1152213428" sldId="261"/>
            <ac:spMk id="5" creationId="{F17CE474-7A0A-468B-A6B3-33BE8A4E33E3}"/>
          </ac:spMkLst>
        </pc:spChg>
        <pc:spChg chg="add mod">
          <ac:chgData name="Kathryn White" userId="26a6c5ef-06ac-4467-850f-f3463c7dd59f" providerId="ADAL" clId="{74E4DBEB-5E86-46EF-A8E6-B5B74EE4CC58}" dt="2021-02-07T20:24:32.891" v="376" actId="1076"/>
          <ac:spMkLst>
            <pc:docMk/>
            <pc:sldMk cId="1152213428" sldId="261"/>
            <ac:spMk id="6" creationId="{5AA73AC5-DE25-41CC-9EAA-26CEABA3F3DB}"/>
          </ac:spMkLst>
        </pc:spChg>
        <pc:spChg chg="add del mod">
          <ac:chgData name="Kathryn White" userId="26a6c5ef-06ac-4467-850f-f3463c7dd59f" providerId="ADAL" clId="{74E4DBEB-5E86-46EF-A8E6-B5B74EE4CC58}" dt="2021-02-07T21:39:26.484" v="1612" actId="478"/>
          <ac:spMkLst>
            <pc:docMk/>
            <pc:sldMk cId="1152213428" sldId="261"/>
            <ac:spMk id="8" creationId="{052A6DDB-6DC4-45BD-B0A5-D407C0907067}"/>
          </ac:spMkLst>
        </pc:spChg>
        <pc:spChg chg="add del">
          <ac:chgData name="Kathryn White" userId="26a6c5ef-06ac-4467-850f-f3463c7dd59f" providerId="ADAL" clId="{74E4DBEB-5E86-46EF-A8E6-B5B74EE4CC58}" dt="2021-02-07T21:38:18.807" v="1608" actId="21"/>
          <ac:spMkLst>
            <pc:docMk/>
            <pc:sldMk cId="1152213428" sldId="261"/>
            <ac:spMk id="9" creationId="{06AF6049-55B8-4A8E-ABA6-E9832CE3BBDD}"/>
          </ac:spMkLst>
        </pc:spChg>
        <pc:spChg chg="add del mod">
          <ac:chgData name="Kathryn White" userId="26a6c5ef-06ac-4467-850f-f3463c7dd59f" providerId="ADAL" clId="{74E4DBEB-5E86-46EF-A8E6-B5B74EE4CC58}" dt="2021-02-07T21:39:31.979" v="1613" actId="478"/>
          <ac:spMkLst>
            <pc:docMk/>
            <pc:sldMk cId="1152213428" sldId="261"/>
            <ac:spMk id="11" creationId="{228A1C86-53D7-478F-BCA1-37AC00749A18}"/>
          </ac:spMkLst>
        </pc:spChg>
        <pc:spChg chg="add del mod">
          <ac:chgData name="Kathryn White" userId="26a6c5ef-06ac-4467-850f-f3463c7dd59f" providerId="ADAL" clId="{74E4DBEB-5E86-46EF-A8E6-B5B74EE4CC58}" dt="2021-02-07T21:39:21.386" v="1611" actId="478"/>
          <ac:spMkLst>
            <pc:docMk/>
            <pc:sldMk cId="1152213428" sldId="261"/>
            <ac:spMk id="13" creationId="{42D25AE3-6A5B-4E8B-B3D4-02C4BCEA8D24}"/>
          </ac:spMkLst>
        </pc:spChg>
        <pc:spChg chg="add del mod">
          <ac:chgData name="Kathryn White" userId="26a6c5ef-06ac-4467-850f-f3463c7dd59f" providerId="ADAL" clId="{74E4DBEB-5E86-46EF-A8E6-B5B74EE4CC58}" dt="2021-02-07T21:41:03.074" v="1651" actId="478"/>
          <ac:spMkLst>
            <pc:docMk/>
            <pc:sldMk cId="1152213428" sldId="261"/>
            <ac:spMk id="16" creationId="{1E60516A-F547-4E7F-B3B5-5B493C321611}"/>
          </ac:spMkLst>
        </pc:spChg>
        <pc:spChg chg="add mod">
          <ac:chgData name="Kathryn White" userId="26a6c5ef-06ac-4467-850f-f3463c7dd59f" providerId="ADAL" clId="{74E4DBEB-5E86-46EF-A8E6-B5B74EE4CC58}" dt="2021-02-07T22:16:31.360" v="1947" actId="1076"/>
          <ac:spMkLst>
            <pc:docMk/>
            <pc:sldMk cId="1152213428" sldId="261"/>
            <ac:spMk id="17" creationId="{17EA9991-E84B-4105-BDC4-F0227B14CE0B}"/>
          </ac:spMkLst>
        </pc:spChg>
        <pc:spChg chg="add del mod">
          <ac:chgData name="Kathryn White" userId="26a6c5ef-06ac-4467-850f-f3463c7dd59f" providerId="ADAL" clId="{74E4DBEB-5E86-46EF-A8E6-B5B74EE4CC58}" dt="2021-02-07T21:41:13.270" v="1655" actId="478"/>
          <ac:spMkLst>
            <pc:docMk/>
            <pc:sldMk cId="1152213428" sldId="261"/>
            <ac:spMk id="19" creationId="{5706BCF8-8048-44A0-9002-7656385DAE86}"/>
          </ac:spMkLst>
        </pc:spChg>
        <pc:spChg chg="add mod">
          <ac:chgData name="Kathryn White" userId="26a6c5ef-06ac-4467-850f-f3463c7dd59f" providerId="ADAL" clId="{74E4DBEB-5E86-46EF-A8E6-B5B74EE4CC58}" dt="2021-02-07T22:45:18.855" v="2004" actId="207"/>
          <ac:spMkLst>
            <pc:docMk/>
            <pc:sldMk cId="1152213428" sldId="261"/>
            <ac:spMk id="20" creationId="{C78CE733-D67D-46F1-B2CA-6D847CFCCE7A}"/>
          </ac:spMkLst>
        </pc:spChg>
        <pc:spChg chg="add mod">
          <ac:chgData name="Kathryn White" userId="26a6c5ef-06ac-4467-850f-f3463c7dd59f" providerId="ADAL" clId="{74E4DBEB-5E86-46EF-A8E6-B5B74EE4CC58}" dt="2021-02-07T22:19:41.308" v="1988" actId="20577"/>
          <ac:spMkLst>
            <pc:docMk/>
            <pc:sldMk cId="1152213428" sldId="261"/>
            <ac:spMk id="21" creationId="{1120BFFC-C465-462A-9019-F58670820EFF}"/>
          </ac:spMkLst>
        </pc:spChg>
        <pc:spChg chg="add mod">
          <ac:chgData name="Kathryn White" userId="26a6c5ef-06ac-4467-850f-f3463c7dd59f" providerId="ADAL" clId="{74E4DBEB-5E86-46EF-A8E6-B5B74EE4CC58}" dt="2021-02-07T22:45:19.455" v="2005" actId="1076"/>
          <ac:spMkLst>
            <pc:docMk/>
            <pc:sldMk cId="1152213428" sldId="261"/>
            <ac:spMk id="22" creationId="{81DB5200-DFEC-4C54-84F1-421D565BCD8E}"/>
          </ac:spMkLst>
        </pc:spChg>
        <pc:spChg chg="add mod">
          <ac:chgData name="Kathryn White" userId="26a6c5ef-06ac-4467-850f-f3463c7dd59f" providerId="ADAL" clId="{74E4DBEB-5E86-46EF-A8E6-B5B74EE4CC58}" dt="2021-02-07T22:44:44.201" v="2003" actId="207"/>
          <ac:spMkLst>
            <pc:docMk/>
            <pc:sldMk cId="1152213428" sldId="261"/>
            <ac:spMk id="23" creationId="{F05AE32F-77F7-4C33-A8E9-E2F113CBE31F}"/>
          </ac:spMkLst>
        </pc:spChg>
        <pc:spChg chg="add mod">
          <ac:chgData name="Kathryn White" userId="26a6c5ef-06ac-4467-850f-f3463c7dd59f" providerId="ADAL" clId="{74E4DBEB-5E86-46EF-A8E6-B5B74EE4CC58}" dt="2021-02-07T22:46:07.991" v="2007" actId="207"/>
          <ac:spMkLst>
            <pc:docMk/>
            <pc:sldMk cId="1152213428" sldId="261"/>
            <ac:spMk id="26" creationId="{53EFE02A-10AC-4EF2-8B9A-B7674E2A0300}"/>
          </ac:spMkLst>
        </pc:spChg>
        <pc:picChg chg="add del mod">
          <ac:chgData name="Kathryn White" userId="26a6c5ef-06ac-4467-850f-f3463c7dd59f" providerId="ADAL" clId="{74E4DBEB-5E86-46EF-A8E6-B5B74EE4CC58}" dt="2021-02-07T21:37:22.027" v="1603" actId="21"/>
          <ac:picMkLst>
            <pc:docMk/>
            <pc:sldMk cId="1152213428" sldId="261"/>
            <ac:picMk id="7" creationId="{1A31109B-8632-4CD7-9B07-46CD6A41FB72}"/>
          </ac:picMkLst>
        </pc:picChg>
        <pc:picChg chg="add mod">
          <ac:chgData name="Kathryn White" userId="26a6c5ef-06ac-4467-850f-f3463c7dd59f" providerId="ADAL" clId="{74E4DBEB-5E86-46EF-A8E6-B5B74EE4CC58}" dt="2021-02-07T21:38:24.280" v="1609" actId="1076"/>
          <ac:picMkLst>
            <pc:docMk/>
            <pc:sldMk cId="1152213428" sldId="261"/>
            <ac:picMk id="10" creationId="{1474C31F-CB0D-47B8-8E9B-15BF78D3372C}"/>
          </ac:picMkLst>
        </pc:picChg>
        <pc:picChg chg="add del mod">
          <ac:chgData name="Kathryn White" userId="26a6c5ef-06ac-4467-850f-f3463c7dd59f" providerId="ADAL" clId="{74E4DBEB-5E86-46EF-A8E6-B5B74EE4CC58}" dt="2021-02-07T21:37:24.098" v="1604" actId="21"/>
          <ac:picMkLst>
            <pc:docMk/>
            <pc:sldMk cId="1152213428" sldId="261"/>
            <ac:picMk id="12" creationId="{692555BD-811C-4D42-9259-8C7BDF4B8EB7}"/>
          </ac:picMkLst>
        </pc:picChg>
        <pc:picChg chg="add mod">
          <ac:chgData name="Kathryn White" userId="26a6c5ef-06ac-4467-850f-f3463c7dd59f" providerId="ADAL" clId="{74E4DBEB-5E86-46EF-A8E6-B5B74EE4CC58}" dt="2021-02-07T22:16:22.034" v="1946" actId="1076"/>
          <ac:picMkLst>
            <pc:docMk/>
            <pc:sldMk cId="1152213428" sldId="261"/>
            <ac:picMk id="15" creationId="{BE136B98-FE48-4452-84AF-004814496E09}"/>
          </ac:picMkLst>
        </pc:picChg>
        <pc:picChg chg="add mod">
          <ac:chgData name="Kathryn White" userId="26a6c5ef-06ac-4467-850f-f3463c7dd59f" providerId="ADAL" clId="{74E4DBEB-5E86-46EF-A8E6-B5B74EE4CC58}" dt="2021-02-07T22:16:38.093" v="1948" actId="1076"/>
          <ac:picMkLst>
            <pc:docMk/>
            <pc:sldMk cId="1152213428" sldId="261"/>
            <ac:picMk id="18" creationId="{33706DD5-3881-410A-9801-09D3DD1796F4}"/>
          </ac:picMkLst>
        </pc:picChg>
        <pc:picChg chg="mod">
          <ac:chgData name="Kathryn White" userId="26a6c5ef-06ac-4467-850f-f3463c7dd59f" providerId="ADAL" clId="{74E4DBEB-5E86-46EF-A8E6-B5B74EE4CC58}" dt="2021-02-07T22:50:09.001" v="2008" actId="14100"/>
          <ac:picMkLst>
            <pc:docMk/>
            <pc:sldMk cId="1152213428" sldId="261"/>
            <ac:picMk id="2050" creationId="{FC780831-DE80-41B0-8684-15571E20B463}"/>
          </ac:picMkLst>
        </pc:picChg>
      </pc:sldChg>
      <pc:sldChg chg="addSp">
        <pc:chgData name="Kathryn White" userId="26a6c5ef-06ac-4467-850f-f3463c7dd59f" providerId="ADAL" clId="{74E4DBEB-5E86-46EF-A8E6-B5B74EE4CC58}" dt="2021-02-07T20:21:32.859" v="248"/>
        <pc:sldMkLst>
          <pc:docMk/>
          <pc:sldMk cId="1518073564" sldId="261"/>
        </pc:sldMkLst>
        <pc:picChg chg="add">
          <ac:chgData name="Kathryn White" userId="26a6c5ef-06ac-4467-850f-f3463c7dd59f" providerId="ADAL" clId="{74E4DBEB-5E86-46EF-A8E6-B5B74EE4CC58}" dt="2021-02-07T20:21:32.859" v="248"/>
          <ac:picMkLst>
            <pc:docMk/>
            <pc:sldMk cId="1518073564" sldId="261"/>
            <ac:picMk id="2050" creationId="{FC780831-DE80-41B0-8684-15571E20B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8B02-5202-47AE-B3C2-1047FE36B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B96ED-DA1E-4F8F-B0C7-8F40BC239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69E1-8245-47AB-8069-CE9E9847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BA8E-32B2-48AC-9511-C97A72BE639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659E-6C5A-4205-976F-6723CF82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0128-8E1E-4B30-9860-528BCF7F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B839-4F2B-49AB-96BA-DC554B1C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3FB0-35E3-49FD-B638-153CC460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7ACE7-3761-400D-A2E7-04062BF1B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9756-0231-43A5-B563-2DB0D7BD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BA8E-32B2-48AC-9511-C97A72BE639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45953-A1F6-4D06-B482-96781433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5275-E107-4141-BD6E-72686522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B839-4F2B-49AB-96BA-DC554B1C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E496C-00F8-40FE-87E1-EF4427C15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8723-63E5-4981-917B-6AD93758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0783-2E22-45CC-B74E-A46CF9D4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BA8E-32B2-48AC-9511-C97A72BE639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06FBF-7EF1-4D92-8AC7-59E621F4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48EA6-BBCA-41FC-B268-74738552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B839-4F2B-49AB-96BA-DC554B1C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6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C3E9-38C7-4285-BC6E-8934B194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948DC-B0A7-4BDE-9860-5E86F321C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D29C-3649-4E25-87CA-0A3A988D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BA8E-32B2-48AC-9511-C97A72BE639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A423-51B2-4313-9E6A-D206DAE1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EA583-8C80-441D-A100-68CCEE59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B839-4F2B-49AB-96BA-DC554B1C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7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7B09-F184-48C4-8D87-F166EF45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33714-3B2B-4D49-9E2C-0FA3C7A9B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FBEDA-1C27-4CA3-B275-89DD8DE0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BA8E-32B2-48AC-9511-C97A72BE639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135B6-4921-410C-AC9A-A22CC6CB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3EEAA-5F7B-4C5C-8291-4DA4079E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B839-4F2B-49AB-96BA-DC554B1C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9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BC3A-3B25-4969-9C02-C9F5ACAF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E2B1E-7585-41D0-A1BE-28E71E7B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76C8D-6476-4DD8-90AF-88B7E51A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70AB-16D0-42B5-BCF4-E3EF5357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BA8E-32B2-48AC-9511-C97A72BE639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B4171-4585-40F6-A1E1-5C46C6E0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E2186-C55C-4222-8080-7B7ECA63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B839-4F2B-49AB-96BA-DC554B1C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C9CB-94F0-4649-8F80-D0FCEFF0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39904-02EF-4F18-B6FA-A160A3ECB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83D19-8E3B-436F-ABBD-C21E0D016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89481-4AE7-4031-82EB-64049ADCD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1D397-FEAF-4E56-9E41-C93904440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86BBA-770E-49F0-9B22-DA09F222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BA8E-32B2-48AC-9511-C97A72BE639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9EEDC-BA38-4659-AFE6-76AE9314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A073E-A23D-4DDA-8C4D-B4681114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B839-4F2B-49AB-96BA-DC554B1C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8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824C-8068-4877-B8D5-6784659F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F7245-A886-409C-815D-922BFA86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BA8E-32B2-48AC-9511-C97A72BE639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23647-CDDC-4D44-88A2-6423D90C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7A8E6-DDB6-4EDA-91AB-1B9B1E3F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B839-4F2B-49AB-96BA-DC554B1C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5882F-6D8A-48F5-BEC9-C84D88CF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BA8E-32B2-48AC-9511-C97A72BE639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5682D-9D64-46C1-82E0-AE834C0D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CFE89-E49C-4B83-87BF-4B1EF653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B839-4F2B-49AB-96BA-DC554B1C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3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5013-5719-4739-975B-A67FBE60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31DE-35FD-4DD6-BD3D-1433ADAD6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F9CF-E891-468E-BD81-2A89BA23F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26941-BF87-4E13-A27B-E64B8E6C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BA8E-32B2-48AC-9511-C97A72BE639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58288-C717-4542-AFE4-7FC1CDCC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46613-1A82-4256-AE1B-55089789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B839-4F2B-49AB-96BA-DC554B1C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1136-C9A9-4BE6-91A8-A898E6B7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0F1B8-5A76-4131-AED7-936C11AA5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02B4-C2A1-43CE-99BE-B36069486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62029-68C2-4E6E-9B18-D351FA2A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BA8E-32B2-48AC-9511-C97A72BE639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568E1-835E-4BDE-80E7-29A8C4C1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1002A-38B4-4784-BA00-062E559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B839-4F2B-49AB-96BA-DC554B1C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9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E2A13-8B0C-4C6E-A6E3-E2A78592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34342-2D90-4D4B-9291-A8776CD0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928A-32B2-4380-8C5C-B0223310E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ABA8E-32B2-48AC-9511-C97A72BE639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83891-EC6A-4D69-871E-AFEBE0C4B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2458-AE49-4091-BC6E-6B8E1E8C0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6B839-4F2B-49AB-96BA-DC554B1C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hyperlink" Target="https://creativecommons.org/licenses/by-nc-nd/3.0/" TargetMode="External"/><Relationship Id="rId7" Type="http://schemas.openxmlformats.org/officeDocument/2006/relationships/slide" Target="slide4.xml"/><Relationship Id="rId2" Type="http://schemas.openxmlformats.org/officeDocument/2006/relationships/hyperlink" Target="http://flickr.com/photos/royalolive/1314061804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image" Target="../media/image1.jpg"/><Relationship Id="rId9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bmc.gov/sites/default/files/interactive/interactive_files/WW2/index.html?fbclid=IwAR1JPlFxk8flvk8aUwi9nYlB2xTKnYT-QhgxoSkx6zB8Fc-gEuPpZfxiyOE" TargetMode="External"/><Relationship Id="rId3" Type="http://schemas.openxmlformats.org/officeDocument/2006/relationships/hyperlink" Target="https://www.pxfuel.com/en/free-photo-qqtcf" TargetMode="External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gold-frame-png" TargetMode="Externa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76232/dirty-green-chalkboard" TargetMode="External"/><Relationship Id="rId2" Type="http://schemas.openxmlformats.org/officeDocument/2006/relationships/image" Target="../media/image4.1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ionalarchives.gov.uk/education/resources/home-front/" TargetMode="External"/><Relationship Id="rId5" Type="http://schemas.openxmlformats.org/officeDocument/2006/relationships/image" Target="../media/image5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packs.eb.com/social-studies/148776" TargetMode="External"/><Relationship Id="rId3" Type="http://schemas.openxmlformats.org/officeDocument/2006/relationships/hyperlink" Target="https://www.maxpixel.net/Space-Plant-Boxwood-Wood-Floor-Empty-Flowerpot-3197611" TargetMode="External"/><Relationship Id="rId7" Type="http://schemas.openxmlformats.org/officeDocument/2006/relationships/hyperlink" Target="https://commons.wikimedia.org/wiki/File:Picture_frame_Wellcome_L0051764.jp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hyperlink" Target="https://www.nationalgeographic.co.uk/history-and-civilisation/2020/05/why-germany-surrendered-twice-in-world-war-ii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://www.pngall.com/gold-frame-png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5DG4Kxt3MpE" TargetMode="External"/><Relationship Id="rId3" Type="http://schemas.openxmlformats.org/officeDocument/2006/relationships/slide" Target="slide1.xml"/><Relationship Id="rId7" Type="http://schemas.openxmlformats.org/officeDocument/2006/relationships/hyperlink" Target="https://commons.wikimedia.org/wiki/File:Picture_frame_Wellcome_L0051764.jpg" TargetMode="External"/><Relationship Id="rId12" Type="http://schemas.openxmlformats.org/officeDocument/2006/relationships/hyperlink" Target="https://youtu.be/n7fT6Mur6G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hyperlink" Target="https://youtu.be/rcD0E6IuOO4" TargetMode="External"/><Relationship Id="rId5" Type="http://schemas.openxmlformats.org/officeDocument/2006/relationships/hyperlink" Target="https://thegeopolitics.com/a-nuclear-bomb/" TargetMode="External"/><Relationship Id="rId10" Type="http://schemas.openxmlformats.org/officeDocument/2006/relationships/hyperlink" Target="http://a-bombdb.pcf.city.hiroshima.jp/pdbe/search/col_pict" TargetMode="External"/><Relationship Id="rId4" Type="http://schemas.openxmlformats.org/officeDocument/2006/relationships/image" Target="../media/image12.jpg"/><Relationship Id="rId9" Type="http://schemas.openxmlformats.org/officeDocument/2006/relationships/hyperlink" Target="https://www.trumanlibrary.gov/education/presidential-inquiries/decision-drop-atomic-bom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39AAD7-134F-480C-BFF5-C596CF9D079D}"/>
              </a:ext>
            </a:extLst>
          </p:cNvPr>
          <p:cNvSpPr txBox="1"/>
          <p:nvPr/>
        </p:nvSpPr>
        <p:spPr>
          <a:xfrm>
            <a:off x="261486" y="4057651"/>
            <a:ext cx="8509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flickr.com/photos/royalolive/1314061804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8" name="Picture 7" descr="A picture containing building, stone, arch&#10;&#10;Description automatically generated">
            <a:extLst>
              <a:ext uri="{FF2B5EF4-FFF2-40B4-BE49-F238E27FC236}">
                <a16:creationId xmlns:a16="http://schemas.microsoft.com/office/drawing/2014/main" id="{99DE5FD0-9723-4774-AD35-8F609D43D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Arrow: Right 9">
            <a:hlinkClick r:id="rId5" action="ppaction://hlinksldjump"/>
            <a:extLst>
              <a:ext uri="{FF2B5EF4-FFF2-40B4-BE49-F238E27FC236}">
                <a16:creationId xmlns:a16="http://schemas.microsoft.com/office/drawing/2014/main" id="{DACB4304-1C6F-4529-9E88-CE1579460B4B}"/>
              </a:ext>
            </a:extLst>
          </p:cNvPr>
          <p:cNvSpPr/>
          <p:nvPr/>
        </p:nvSpPr>
        <p:spPr>
          <a:xfrm>
            <a:off x="8018946" y="4656128"/>
            <a:ext cx="1168400" cy="965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4</a:t>
            </a:r>
          </a:p>
        </p:txBody>
      </p:sp>
      <p:sp>
        <p:nvSpPr>
          <p:cNvPr id="11" name="Arrow: Right 10">
            <a:hlinkClick r:id="rId6" action="ppaction://hlinksldjump"/>
            <a:extLst>
              <a:ext uri="{FF2B5EF4-FFF2-40B4-BE49-F238E27FC236}">
                <a16:creationId xmlns:a16="http://schemas.microsoft.com/office/drawing/2014/main" id="{F48CDA6A-BFD0-4AA9-B2D8-0C1E39952D23}"/>
              </a:ext>
            </a:extLst>
          </p:cNvPr>
          <p:cNvSpPr/>
          <p:nvPr/>
        </p:nvSpPr>
        <p:spPr>
          <a:xfrm>
            <a:off x="10030626" y="5753408"/>
            <a:ext cx="1168400" cy="965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3E699-C25A-47CF-9BE8-B9B29205C7E0}"/>
              </a:ext>
            </a:extLst>
          </p:cNvPr>
          <p:cNvSpPr/>
          <p:nvPr/>
        </p:nvSpPr>
        <p:spPr>
          <a:xfrm>
            <a:off x="2876764" y="277402"/>
            <a:ext cx="6310582" cy="11096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highlight>
                  <a:srgbClr val="008000"/>
                </a:highlight>
                <a:latin typeface="Stencil" panose="040409050D0802020404" pitchFamily="82" charset="0"/>
              </a:rPr>
              <a:t>Allied Victory in World War II</a:t>
            </a:r>
          </a:p>
          <a:p>
            <a:pPr algn="ctr"/>
            <a:r>
              <a:rPr lang="en-US" sz="2800" b="1" dirty="0">
                <a:highlight>
                  <a:srgbClr val="008000"/>
                </a:highlight>
                <a:latin typeface="Stencil" panose="040409050D0802020404" pitchFamily="82" charset="0"/>
              </a:rPr>
              <a:t>Virtual Museum</a:t>
            </a:r>
          </a:p>
        </p:txBody>
      </p:sp>
      <p:sp>
        <p:nvSpPr>
          <p:cNvPr id="14" name="Arrow: Right 13">
            <a:hlinkClick r:id="rId7" action="ppaction://hlinksldjump"/>
            <a:extLst>
              <a:ext uri="{FF2B5EF4-FFF2-40B4-BE49-F238E27FC236}">
                <a16:creationId xmlns:a16="http://schemas.microsoft.com/office/drawing/2014/main" id="{55D6F9F9-F771-4B3C-B8FB-A39B7284670C}"/>
              </a:ext>
            </a:extLst>
          </p:cNvPr>
          <p:cNvSpPr/>
          <p:nvPr/>
        </p:nvSpPr>
        <p:spPr>
          <a:xfrm rot="5400000">
            <a:off x="5275493" y="3575051"/>
            <a:ext cx="1168400" cy="965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3</a:t>
            </a:r>
          </a:p>
        </p:txBody>
      </p:sp>
      <p:sp>
        <p:nvSpPr>
          <p:cNvPr id="17" name="Arrow: Left 16">
            <a:hlinkClick r:id="rId8" action="ppaction://hlinksldjump"/>
            <a:extLst>
              <a:ext uri="{FF2B5EF4-FFF2-40B4-BE49-F238E27FC236}">
                <a16:creationId xmlns:a16="http://schemas.microsoft.com/office/drawing/2014/main" id="{D5BDBCD9-AC72-4444-A46D-EEEC84A74941}"/>
              </a:ext>
            </a:extLst>
          </p:cNvPr>
          <p:cNvSpPr/>
          <p:nvPr/>
        </p:nvSpPr>
        <p:spPr>
          <a:xfrm>
            <a:off x="1836254" y="5586884"/>
            <a:ext cx="1307638" cy="965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1</a:t>
            </a:r>
          </a:p>
        </p:txBody>
      </p:sp>
      <p:sp>
        <p:nvSpPr>
          <p:cNvPr id="18" name="Arrow: Left 17">
            <a:hlinkClick r:id="rId9" action="ppaction://hlinksldjump"/>
            <a:extLst>
              <a:ext uri="{FF2B5EF4-FFF2-40B4-BE49-F238E27FC236}">
                <a16:creationId xmlns:a16="http://schemas.microsoft.com/office/drawing/2014/main" id="{54B0A92F-C6D7-4A53-8DE5-E46C2FB9D177}"/>
              </a:ext>
            </a:extLst>
          </p:cNvPr>
          <p:cNvSpPr/>
          <p:nvPr/>
        </p:nvSpPr>
        <p:spPr>
          <a:xfrm rot="5400000">
            <a:off x="3410889" y="5444179"/>
            <a:ext cx="1307638" cy="965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2</a:t>
            </a:r>
          </a:p>
        </p:txBody>
      </p:sp>
    </p:spTree>
    <p:extLst>
      <p:ext uri="{BB962C8B-B14F-4D97-AF65-F5344CB8AC3E}">
        <p14:creationId xmlns:p14="http://schemas.microsoft.com/office/powerpoint/2010/main" val="418132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9EFF50-74FC-4DC3-A618-77DCE0179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102956" cy="6858000"/>
          </a:xfrm>
          <a:prstGeom prst="rect">
            <a:avLst/>
          </a:prstGeom>
        </p:spPr>
      </p:pic>
      <p:sp>
        <p:nvSpPr>
          <p:cNvPr id="6" name="Arrow: Pentagon 5">
            <a:hlinkClick r:id="rId4" action="ppaction://hlinksldjump"/>
            <a:extLst>
              <a:ext uri="{FF2B5EF4-FFF2-40B4-BE49-F238E27FC236}">
                <a16:creationId xmlns:a16="http://schemas.microsoft.com/office/drawing/2014/main" id="{0D1247EA-8496-4B2F-B1F3-436022D34C77}"/>
              </a:ext>
            </a:extLst>
          </p:cNvPr>
          <p:cNvSpPr/>
          <p:nvPr/>
        </p:nvSpPr>
        <p:spPr>
          <a:xfrm rot="16200000">
            <a:off x="10561834" y="5435029"/>
            <a:ext cx="1530849" cy="10685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Museum Lobby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E4482-C0D0-44DC-A958-5FB667517D08}"/>
              </a:ext>
            </a:extLst>
          </p:cNvPr>
          <p:cNvSpPr/>
          <p:nvPr/>
        </p:nvSpPr>
        <p:spPr>
          <a:xfrm>
            <a:off x="2876764" y="277402"/>
            <a:ext cx="6310582" cy="11096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highlight>
                  <a:srgbClr val="008000"/>
                </a:highlight>
                <a:latin typeface="Stencil" panose="040409050D0802020404" pitchFamily="82" charset="0"/>
              </a:rPr>
              <a:t>Room 1</a:t>
            </a:r>
          </a:p>
          <a:p>
            <a:pPr algn="ctr"/>
            <a:r>
              <a:rPr lang="en-US" sz="2800" b="1" dirty="0">
                <a:highlight>
                  <a:srgbClr val="008000"/>
                </a:highlight>
                <a:latin typeface="Stencil" panose="040409050D0802020404" pitchFamily="82" charset="0"/>
              </a:rPr>
              <a:t>Turning points of 1945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CF0A4E-8E64-4259-9962-2A765FBE9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2405" y="1518386"/>
            <a:ext cx="5277835" cy="3685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56E0F2-AD2D-4B68-B6DD-701004A9B8D3}"/>
              </a:ext>
            </a:extLst>
          </p:cNvPr>
          <p:cNvSpPr txBox="1"/>
          <p:nvPr/>
        </p:nvSpPr>
        <p:spPr>
          <a:xfrm>
            <a:off x="330485" y="6503878"/>
            <a:ext cx="9472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pngall.com/gold-frame-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0F9B5-5723-43E6-8B03-BD849160C7D6}"/>
              </a:ext>
            </a:extLst>
          </p:cNvPr>
          <p:cNvSpPr txBox="1"/>
          <p:nvPr/>
        </p:nvSpPr>
        <p:spPr>
          <a:xfrm>
            <a:off x="1379362" y="2397948"/>
            <a:ext cx="3423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Elephant" panose="02020904090505020303" pitchFamily="18" charset="0"/>
                <a:hlinkClick r:id="rId8"/>
              </a:rPr>
              <a:t>Exhibit #1</a:t>
            </a:r>
          </a:p>
          <a:p>
            <a:pPr algn="ctr"/>
            <a:r>
              <a:rPr lang="en-US" sz="3200" b="1" dirty="0">
                <a:latin typeface="Elephant" panose="02020904090505020303" pitchFamily="18" charset="0"/>
                <a:hlinkClick r:id="rId8"/>
              </a:rPr>
              <a:t>World War II </a:t>
            </a:r>
          </a:p>
          <a:p>
            <a:pPr algn="ctr"/>
            <a:r>
              <a:rPr lang="en-US" sz="3200" b="1" dirty="0">
                <a:latin typeface="Elephant" panose="02020904090505020303" pitchFamily="18" charset="0"/>
                <a:hlinkClick r:id="rId8"/>
              </a:rPr>
              <a:t>Timeline Experience</a:t>
            </a:r>
            <a:endParaRPr lang="en-US" sz="3200" b="1" dirty="0">
              <a:latin typeface="Elephant" panose="020209040905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B9C3A-B718-4E5A-BC8C-1E92200FB5C3}"/>
              </a:ext>
            </a:extLst>
          </p:cNvPr>
          <p:cNvSpPr txBox="1"/>
          <p:nvPr/>
        </p:nvSpPr>
        <p:spPr>
          <a:xfrm>
            <a:off x="6182644" y="1747519"/>
            <a:ext cx="52778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TWO events which led to Allied victory over </a:t>
            </a:r>
            <a:r>
              <a:rPr lang="en-US" sz="2800" b="1" u="sng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Germany</a:t>
            </a:r>
            <a:r>
              <a:rPr lang="en-US" sz="28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and explain their significance.</a:t>
            </a:r>
          </a:p>
          <a:p>
            <a:pPr marL="342900" indent="-342900">
              <a:buAutoNum type="arabicPeriod"/>
            </a:pPr>
            <a:r>
              <a:rPr lang="en-US" sz="28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TWO events which led to Allied victory over </a:t>
            </a:r>
            <a:r>
              <a:rPr lang="en-US" sz="2800" b="1" u="sng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Japan</a:t>
            </a:r>
            <a:r>
              <a:rPr lang="en-US" sz="28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and explain their significance.</a:t>
            </a:r>
          </a:p>
        </p:txBody>
      </p:sp>
    </p:spTree>
    <p:extLst>
      <p:ext uri="{BB962C8B-B14F-4D97-AF65-F5344CB8AC3E}">
        <p14:creationId xmlns:p14="http://schemas.microsoft.com/office/powerpoint/2010/main" val="173776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3D8730-02B8-4DF9-AB18-8997FFFBEE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201BF3-DC46-4AE6-9F9A-C1CEF13EE6F4}"/>
              </a:ext>
            </a:extLst>
          </p:cNvPr>
          <p:cNvSpPr/>
          <p:nvPr/>
        </p:nvSpPr>
        <p:spPr>
          <a:xfrm>
            <a:off x="2876764" y="277402"/>
            <a:ext cx="6310582" cy="11096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highlight>
                  <a:srgbClr val="008000"/>
                </a:highlight>
                <a:latin typeface="Stencil" panose="040409050D0802020404" pitchFamily="82" charset="0"/>
              </a:rPr>
              <a:t>Room 2 British Homefront</a:t>
            </a:r>
          </a:p>
        </p:txBody>
      </p:sp>
      <p:sp>
        <p:nvSpPr>
          <p:cNvPr id="10" name="Arrow: Pentagon 9">
            <a:hlinkClick r:id="rId4" action="ppaction://hlinksldjump"/>
            <a:extLst>
              <a:ext uri="{FF2B5EF4-FFF2-40B4-BE49-F238E27FC236}">
                <a16:creationId xmlns:a16="http://schemas.microsoft.com/office/drawing/2014/main" id="{E79F801D-AC79-4F4A-8EDC-9B3A14A863DE}"/>
              </a:ext>
            </a:extLst>
          </p:cNvPr>
          <p:cNvSpPr/>
          <p:nvPr/>
        </p:nvSpPr>
        <p:spPr>
          <a:xfrm rot="16200000">
            <a:off x="10592657" y="5198724"/>
            <a:ext cx="1530849" cy="10685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Museum Lobby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351F6-4622-4FC6-9A12-4E6D6313A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299" y="1664413"/>
            <a:ext cx="3222601" cy="3217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E93B58-265C-4B74-AD68-40A8544931A6}"/>
              </a:ext>
            </a:extLst>
          </p:cNvPr>
          <p:cNvSpPr txBox="1"/>
          <p:nvPr/>
        </p:nvSpPr>
        <p:spPr>
          <a:xfrm>
            <a:off x="1920240" y="2387600"/>
            <a:ext cx="195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  <a:hlinkClick r:id="rId6"/>
              </a:rPr>
              <a:t>Exhibit #2 National Archives of the United Kingdom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9869F-2CB9-4C4F-A991-786B230E8E57}"/>
              </a:ext>
            </a:extLst>
          </p:cNvPr>
          <p:cNvSpPr txBox="1"/>
          <p:nvPr/>
        </p:nvSpPr>
        <p:spPr>
          <a:xfrm>
            <a:off x="5240682" y="1534293"/>
            <a:ext cx="5394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lephant" panose="02020904090505020303" pitchFamily="18" charset="0"/>
              </a:rPr>
              <a:t>How was propaganda used as a total war strategy?</a:t>
            </a:r>
          </a:p>
        </p:txBody>
      </p:sp>
    </p:spTree>
    <p:extLst>
      <p:ext uri="{BB962C8B-B14F-4D97-AF65-F5344CB8AC3E}">
        <p14:creationId xmlns:p14="http://schemas.microsoft.com/office/powerpoint/2010/main" val="28380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ADB0E-2C90-45D9-9599-E164D1DFD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1021"/>
            <a:ext cx="12192000" cy="6793159"/>
          </a:xfrm>
        </p:spPr>
      </p:pic>
      <p:sp>
        <p:nvSpPr>
          <p:cNvPr id="6" name="Arrow: Pentagon 5">
            <a:hlinkClick r:id="rId4" action="ppaction://hlinksldjump"/>
            <a:extLst>
              <a:ext uri="{FF2B5EF4-FFF2-40B4-BE49-F238E27FC236}">
                <a16:creationId xmlns:a16="http://schemas.microsoft.com/office/drawing/2014/main" id="{A995AEAB-9B14-4478-A463-4A1378EA4719}"/>
              </a:ext>
            </a:extLst>
          </p:cNvPr>
          <p:cNvSpPr/>
          <p:nvPr/>
        </p:nvSpPr>
        <p:spPr>
          <a:xfrm rot="16200000">
            <a:off x="10602931" y="5178175"/>
            <a:ext cx="1530849" cy="10685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Museum Lobby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D7192B-972B-417E-B01C-6DE368FFC24C}"/>
              </a:ext>
            </a:extLst>
          </p:cNvPr>
          <p:cNvSpPr/>
          <p:nvPr/>
        </p:nvSpPr>
        <p:spPr>
          <a:xfrm>
            <a:off x="2876764" y="277402"/>
            <a:ext cx="6310582" cy="11096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highlight>
                  <a:srgbClr val="008000"/>
                </a:highlight>
                <a:latin typeface="Stencil" panose="040409050D0802020404" pitchFamily="82" charset="0"/>
              </a:rPr>
              <a:t>Room 3 D-Day Invasion</a:t>
            </a:r>
          </a:p>
        </p:txBody>
      </p:sp>
      <p:pic>
        <p:nvPicPr>
          <p:cNvPr id="7170" name="Picture 2" descr="Image result for dday boat">
            <a:extLst>
              <a:ext uri="{FF2B5EF4-FFF2-40B4-BE49-F238E27FC236}">
                <a16:creationId xmlns:a16="http://schemas.microsoft.com/office/drawing/2014/main" id="{E4EC5E98-2547-4990-9F3C-617EF17E5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823" y="1478451"/>
            <a:ext cx="3640353" cy="322562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A8E6F4-0400-47A5-8E3E-DE0727589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V="1">
            <a:off x="125254" y="1569885"/>
            <a:ext cx="4025316" cy="3042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73994-A917-4EE2-8528-DAE8510DFB9B}"/>
              </a:ext>
            </a:extLst>
          </p:cNvPr>
          <p:cNvSpPr txBox="1"/>
          <p:nvPr/>
        </p:nvSpPr>
        <p:spPr>
          <a:xfrm>
            <a:off x="518160" y="2082800"/>
            <a:ext cx="322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Elephant" panose="02020904090505020303" pitchFamily="18" charset="0"/>
                <a:hlinkClick r:id="rId8"/>
              </a:rPr>
              <a:t>Exhibit #3 The landings at Normandy</a:t>
            </a:r>
            <a:endParaRPr lang="en-US" sz="3600" b="1" dirty="0">
              <a:latin typeface="Elephant" panose="020209040905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B4A3-4BE4-41CA-AADB-4C192D7BCEA1}"/>
              </a:ext>
            </a:extLst>
          </p:cNvPr>
          <p:cNvSpPr txBox="1"/>
          <p:nvPr/>
        </p:nvSpPr>
        <p:spPr>
          <a:xfrm>
            <a:off x="8128000" y="1656080"/>
            <a:ext cx="3938746" cy="30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CF5AA-A1FB-45B3-9B26-83D3BD036D36}"/>
              </a:ext>
            </a:extLst>
          </p:cNvPr>
          <p:cNvSpPr txBox="1"/>
          <p:nvPr/>
        </p:nvSpPr>
        <p:spPr>
          <a:xfrm>
            <a:off x="7916177" y="1656081"/>
            <a:ext cx="41505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What obstacles did the Allies face during the D-Day invasion in June </a:t>
            </a: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1944?  </a:t>
            </a:r>
          </a:p>
          <a:p>
            <a:pPr marL="342900" indent="-342900">
              <a:buAutoNum type="arabicPeriod"/>
            </a:pP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Was the invasion successful? Why?</a:t>
            </a:r>
          </a:p>
        </p:txBody>
      </p:sp>
    </p:spTree>
    <p:extLst>
      <p:ext uri="{BB962C8B-B14F-4D97-AF65-F5344CB8AC3E}">
        <p14:creationId xmlns:p14="http://schemas.microsoft.com/office/powerpoint/2010/main" val="266332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oom floor background">
            <a:extLst>
              <a:ext uri="{FF2B5EF4-FFF2-40B4-BE49-F238E27FC236}">
                <a16:creationId xmlns:a16="http://schemas.microsoft.com/office/drawing/2014/main" id="{7E6D7FCB-2A62-4D0C-80CF-7D11A291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EB0BA7-FDE0-46E7-9405-2840F29DA224}"/>
              </a:ext>
            </a:extLst>
          </p:cNvPr>
          <p:cNvSpPr/>
          <p:nvPr/>
        </p:nvSpPr>
        <p:spPr>
          <a:xfrm>
            <a:off x="2749544" y="484136"/>
            <a:ext cx="6310582" cy="11096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highlight>
                  <a:srgbClr val="008000"/>
                </a:highlight>
                <a:latin typeface="Stencil" panose="040409050D0802020404" pitchFamily="82" charset="0"/>
              </a:rPr>
              <a:t>Room 4 German Surrender</a:t>
            </a:r>
          </a:p>
        </p:txBody>
      </p:sp>
      <p:sp>
        <p:nvSpPr>
          <p:cNvPr id="4" name="Arrow: Pentagon 3">
            <a:hlinkClick r:id="rId3" action="ppaction://hlinksldjump"/>
            <a:extLst>
              <a:ext uri="{FF2B5EF4-FFF2-40B4-BE49-F238E27FC236}">
                <a16:creationId xmlns:a16="http://schemas.microsoft.com/office/drawing/2014/main" id="{A4499708-74C6-4995-9DB4-9F8162A1F00E}"/>
              </a:ext>
            </a:extLst>
          </p:cNvPr>
          <p:cNvSpPr/>
          <p:nvPr/>
        </p:nvSpPr>
        <p:spPr>
          <a:xfrm rot="16200000">
            <a:off x="10602931" y="5178175"/>
            <a:ext cx="1530849" cy="10685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Museum Lobby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5ECCE-568E-4BCF-BF49-AB0FDAD90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5909208" y="1910993"/>
            <a:ext cx="4924891" cy="2655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707369-D31E-4FCD-B26D-ED2C2BDBB1FC}"/>
              </a:ext>
            </a:extLst>
          </p:cNvPr>
          <p:cNvSpPr txBox="1"/>
          <p:nvPr/>
        </p:nvSpPr>
        <p:spPr>
          <a:xfrm flipV="1">
            <a:off x="-27549049" y="45769750"/>
            <a:ext cx="446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www.pngall.com/gold-frame-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C7E2F-6C0B-4134-A412-B7DA88D0804F}"/>
              </a:ext>
            </a:extLst>
          </p:cNvPr>
          <p:cNvSpPr txBox="1"/>
          <p:nvPr/>
        </p:nvSpPr>
        <p:spPr>
          <a:xfrm>
            <a:off x="6295697" y="2253641"/>
            <a:ext cx="3930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Elephant" panose="02020904090505020303" pitchFamily="18" charset="0"/>
                <a:hlinkClick r:id="rId7"/>
              </a:rPr>
              <a:t>Exhibit #4 </a:t>
            </a:r>
          </a:p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Elephant" panose="02020904090505020303" pitchFamily="18" charset="0"/>
                <a:hlinkClick r:id="rId7"/>
              </a:rPr>
              <a:t>German Surrender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06F95-41C5-4C2C-A79A-DF9DCA077BED}"/>
              </a:ext>
            </a:extLst>
          </p:cNvPr>
          <p:cNvSpPr txBox="1"/>
          <p:nvPr/>
        </p:nvSpPr>
        <p:spPr>
          <a:xfrm>
            <a:off x="1229710" y="1910993"/>
            <a:ext cx="39729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Why were German citizens in shock over Germany’s surrender?</a:t>
            </a:r>
          </a:p>
          <a:p>
            <a:pPr marL="342900" indent="-342900">
              <a:buAutoNum type="arabicPeriod"/>
            </a:pP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Which date is celebrated at VE Day (Victory in Europe)?</a:t>
            </a:r>
          </a:p>
          <a:p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1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oom floor background">
            <a:extLst>
              <a:ext uri="{FF2B5EF4-FFF2-40B4-BE49-F238E27FC236}">
                <a16:creationId xmlns:a16="http://schemas.microsoft.com/office/drawing/2014/main" id="{FC780831-DE80-41B0-8684-15571E20B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7CE474-7A0A-468B-A6B3-33BE8A4E33E3}"/>
              </a:ext>
            </a:extLst>
          </p:cNvPr>
          <p:cNvSpPr/>
          <p:nvPr/>
        </p:nvSpPr>
        <p:spPr>
          <a:xfrm>
            <a:off x="2628954" y="531844"/>
            <a:ext cx="6310582" cy="11096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highlight>
                  <a:srgbClr val="008000"/>
                </a:highlight>
                <a:latin typeface="Stencil" panose="040409050D0802020404" pitchFamily="82" charset="0"/>
              </a:rPr>
              <a:t>Room 5 Atomic Bomb</a:t>
            </a:r>
          </a:p>
        </p:txBody>
      </p:sp>
      <p:sp>
        <p:nvSpPr>
          <p:cNvPr id="6" name="Arrow: Pentagon 5">
            <a:hlinkClick r:id="rId3" action="ppaction://hlinksldjump"/>
            <a:extLst>
              <a:ext uri="{FF2B5EF4-FFF2-40B4-BE49-F238E27FC236}">
                <a16:creationId xmlns:a16="http://schemas.microsoft.com/office/drawing/2014/main" id="{5AA73AC5-DE25-41CC-9EAA-26CEABA3F3DB}"/>
              </a:ext>
            </a:extLst>
          </p:cNvPr>
          <p:cNvSpPr/>
          <p:nvPr/>
        </p:nvSpPr>
        <p:spPr>
          <a:xfrm rot="16200000">
            <a:off x="9990682" y="5337201"/>
            <a:ext cx="1530849" cy="10685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Museum Lobby</a:t>
            </a:r>
          </a:p>
        </p:txBody>
      </p:sp>
      <p:pic>
        <p:nvPicPr>
          <p:cNvPr id="10" name="Picture 9" descr="A picture containing dark, light, hydrogen bomb, sunset&#10;&#10;Description automatically generated">
            <a:extLst>
              <a:ext uri="{FF2B5EF4-FFF2-40B4-BE49-F238E27FC236}">
                <a16:creationId xmlns:a16="http://schemas.microsoft.com/office/drawing/2014/main" id="{1474C31F-CB0D-47B8-8E9B-15BF78D33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54216" y="1773774"/>
            <a:ext cx="2737463" cy="2309734"/>
          </a:xfrm>
          <a:prstGeom prst="rect">
            <a:avLst/>
          </a:prstGeom>
        </p:spPr>
      </p:pic>
      <p:pic>
        <p:nvPicPr>
          <p:cNvPr id="15" name="Picture 14" descr="A picture containing window, picture frame, indoor, old&#10;&#10;Description automatically generated">
            <a:extLst>
              <a:ext uri="{FF2B5EF4-FFF2-40B4-BE49-F238E27FC236}">
                <a16:creationId xmlns:a16="http://schemas.microsoft.com/office/drawing/2014/main" id="{BE136B98-FE48-4452-84AF-004814496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67855" y="1773774"/>
            <a:ext cx="2669543" cy="2019910"/>
          </a:xfrm>
          <a:prstGeom prst="rect">
            <a:avLst/>
          </a:prstGeom>
        </p:spPr>
      </p:pic>
      <p:pic>
        <p:nvPicPr>
          <p:cNvPr id="18" name="Picture 17" descr="A picture containing window, picture frame, indoor, old&#10;&#10;Description automatically generated">
            <a:extLst>
              <a:ext uri="{FF2B5EF4-FFF2-40B4-BE49-F238E27FC236}">
                <a16:creationId xmlns:a16="http://schemas.microsoft.com/office/drawing/2014/main" id="{33706DD5-3881-410A-9801-09D3DD179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107920" y="1721323"/>
            <a:ext cx="2906013" cy="21988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EA9991-E84B-4105-BDC4-F0227B14CE0B}"/>
              </a:ext>
            </a:extLst>
          </p:cNvPr>
          <p:cNvSpPr txBox="1"/>
          <p:nvPr/>
        </p:nvSpPr>
        <p:spPr>
          <a:xfrm>
            <a:off x="643631" y="2092249"/>
            <a:ext cx="2066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Elephant" panose="02020904090505020303" pitchFamily="18" charset="0"/>
                <a:cs typeface="Aharoni" panose="02010803020104030203" pitchFamily="2" charset="-79"/>
                <a:hlinkClick r:id="rId8"/>
              </a:rPr>
              <a:t>Exhibit 5:  Remembering Hiroshima and Nagasaki</a:t>
            </a:r>
            <a:endParaRPr lang="en-US" sz="2000" b="1" dirty="0">
              <a:latin typeface="Elephant" panose="02020904090505020303" pitchFamily="18" charset="0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8CE733-D67D-46F1-B2CA-6D847CFCCE7A}"/>
              </a:ext>
            </a:extLst>
          </p:cNvPr>
          <p:cNvSpPr txBox="1"/>
          <p:nvPr/>
        </p:nvSpPr>
        <p:spPr>
          <a:xfrm>
            <a:off x="4219387" y="4083508"/>
            <a:ext cx="3215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Elephant" panose="02020904090505020303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Exhibit 8: Harry Truman Library – Decision to Drop the Bomb</a:t>
            </a:r>
            <a:endParaRPr lang="en-US" b="1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0BFFC-C465-462A-9019-F58670820EFF}"/>
              </a:ext>
            </a:extLst>
          </p:cNvPr>
          <p:cNvSpPr txBox="1"/>
          <p:nvPr/>
        </p:nvSpPr>
        <p:spPr>
          <a:xfrm>
            <a:off x="8434326" y="2173297"/>
            <a:ext cx="232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Elephant" panose="02020904090505020303" pitchFamily="18" charset="0"/>
                <a:cs typeface="Aharoni" panose="02010803020104030203" pitchFamily="2" charset="-79"/>
                <a:hlinkClick r:id="rId10"/>
              </a:rPr>
              <a:t>Exhibit 6: </a:t>
            </a:r>
          </a:p>
          <a:p>
            <a:pPr algn="ctr"/>
            <a:r>
              <a:rPr lang="en-US" sz="2000" b="1" dirty="0">
                <a:latin typeface="Elephant" panose="02020904090505020303" pitchFamily="18" charset="0"/>
                <a:cs typeface="Aharoni" panose="02010803020104030203" pitchFamily="2" charset="-79"/>
                <a:hlinkClick r:id="rId10"/>
              </a:rPr>
              <a:t>A-Bomb Drawings from Survivors</a:t>
            </a:r>
            <a:endParaRPr lang="en-US" sz="2000" b="1" dirty="0">
              <a:latin typeface="Elephant" panose="02020904090505020303" pitchFamily="18" charset="0"/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B5200-DFEC-4C54-84F1-421D565BCD8E}"/>
              </a:ext>
            </a:extLst>
          </p:cNvPr>
          <p:cNvSpPr txBox="1"/>
          <p:nvPr/>
        </p:nvSpPr>
        <p:spPr>
          <a:xfrm>
            <a:off x="367855" y="5279666"/>
            <a:ext cx="8794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 might you define short-term and long-term outcomes of the nuclear bombings in Japan?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AE32F-77F7-4C33-A8E9-E2F113CBE31F}"/>
              </a:ext>
            </a:extLst>
          </p:cNvPr>
          <p:cNvSpPr txBox="1"/>
          <p:nvPr/>
        </p:nvSpPr>
        <p:spPr>
          <a:xfrm>
            <a:off x="477077" y="4083508"/>
            <a:ext cx="3215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Elephant" panose="02020904090505020303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Exhibit 7: </a:t>
            </a:r>
          </a:p>
          <a:p>
            <a:r>
              <a:rPr lang="en-US" sz="2400" dirty="0">
                <a:solidFill>
                  <a:schemeClr val="bg1"/>
                </a:solidFill>
                <a:latin typeface="Elephant" panose="02020904090505020303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Survivors Video #1</a:t>
            </a:r>
            <a:endParaRPr lang="en-US" sz="24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EFE02A-10AC-4EF2-8B9A-B7674E2A0300}"/>
              </a:ext>
            </a:extLst>
          </p:cNvPr>
          <p:cNvSpPr txBox="1"/>
          <p:nvPr/>
        </p:nvSpPr>
        <p:spPr>
          <a:xfrm>
            <a:off x="8223148" y="4012049"/>
            <a:ext cx="61344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Elephant" panose="02020904090505020303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Exhibit 9: </a:t>
            </a:r>
          </a:p>
          <a:p>
            <a:r>
              <a:rPr lang="en-US" sz="2400" dirty="0">
                <a:solidFill>
                  <a:schemeClr val="bg1"/>
                </a:solidFill>
                <a:latin typeface="Elephant" panose="02020904090505020303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Survivors Video #2</a:t>
            </a:r>
            <a:endParaRPr lang="en-US" sz="24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1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257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Elephant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White</dc:creator>
  <cp:lastModifiedBy>Kathryn White</cp:lastModifiedBy>
  <cp:revision>1</cp:revision>
  <dcterms:created xsi:type="dcterms:W3CDTF">2021-02-07T19:49:03Z</dcterms:created>
  <dcterms:modified xsi:type="dcterms:W3CDTF">2021-02-07T22:50:24Z</dcterms:modified>
</cp:coreProperties>
</file>