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44C928-E129-4F55-AB66-8E6E5B526CBE}" v="12" dt="2021-03-12T00:48:22.8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ynh, Quang" userId="a6ac5431-fb28-46ba-876a-d42607d9fc5f" providerId="ADAL" clId="{2344C928-E129-4F55-AB66-8E6E5B526CBE}"/>
    <pc:docChg chg="undo custSel addSld delSld modSld sldOrd">
      <pc:chgData name="Huynh, Quang" userId="a6ac5431-fb28-46ba-876a-d42607d9fc5f" providerId="ADAL" clId="{2344C928-E129-4F55-AB66-8E6E5B526CBE}" dt="2021-03-12T00:49:14.365" v="8314" actId="20577"/>
      <pc:docMkLst>
        <pc:docMk/>
      </pc:docMkLst>
      <pc:sldChg chg="del">
        <pc:chgData name="Huynh, Quang" userId="a6ac5431-fb28-46ba-876a-d42607d9fc5f" providerId="ADAL" clId="{2344C928-E129-4F55-AB66-8E6E5B526CBE}" dt="2021-03-11T19:33:14.173" v="249" actId="47"/>
        <pc:sldMkLst>
          <pc:docMk/>
          <pc:sldMk cId="2030472267" sldId="257"/>
        </pc:sldMkLst>
      </pc:sldChg>
      <pc:sldChg chg="addSp delSp modSp new mod setBg">
        <pc:chgData name="Huynh, Quang" userId="a6ac5431-fb28-46ba-876a-d42607d9fc5f" providerId="ADAL" clId="{2344C928-E129-4F55-AB66-8E6E5B526CBE}" dt="2021-03-12T00:48:33.865" v="8283" actId="20577"/>
        <pc:sldMkLst>
          <pc:docMk/>
          <pc:sldMk cId="4290009271" sldId="258"/>
        </pc:sldMkLst>
        <pc:spChg chg="mod">
          <ac:chgData name="Huynh, Quang" userId="a6ac5431-fb28-46ba-876a-d42607d9fc5f" providerId="ADAL" clId="{2344C928-E129-4F55-AB66-8E6E5B526CBE}" dt="2021-03-11T19:41:04.113" v="854" actId="26606"/>
          <ac:spMkLst>
            <pc:docMk/>
            <pc:sldMk cId="4290009271" sldId="258"/>
            <ac:spMk id="2" creationId="{69F78B15-A15A-47CF-AFD1-8656806467FF}"/>
          </ac:spMkLst>
        </pc:spChg>
        <pc:spChg chg="mod">
          <ac:chgData name="Huynh, Quang" userId="a6ac5431-fb28-46ba-876a-d42607d9fc5f" providerId="ADAL" clId="{2344C928-E129-4F55-AB66-8E6E5B526CBE}" dt="2021-03-11T19:41:30.011" v="917" actId="403"/>
          <ac:spMkLst>
            <pc:docMk/>
            <pc:sldMk cId="4290009271" sldId="258"/>
            <ac:spMk id="3" creationId="{2B0A7EF2-7500-4BB1-AB14-7453498515DE}"/>
          </ac:spMkLst>
        </pc:spChg>
        <pc:spChg chg="mod ord">
          <ac:chgData name="Huynh, Quang" userId="a6ac5431-fb28-46ba-876a-d42607d9fc5f" providerId="ADAL" clId="{2344C928-E129-4F55-AB66-8E6E5B526CBE}" dt="2021-03-11T20:03:43.905" v="2926" actId="6549"/>
          <ac:spMkLst>
            <pc:docMk/>
            <pc:sldMk cId="4290009271" sldId="258"/>
            <ac:spMk id="4" creationId="{A3C71869-AC96-4389-B71F-57C2F21E7EB1}"/>
          </ac:spMkLst>
        </pc:spChg>
        <pc:spChg chg="mod">
          <ac:chgData name="Huynh, Quang" userId="a6ac5431-fb28-46ba-876a-d42607d9fc5f" providerId="ADAL" clId="{2344C928-E129-4F55-AB66-8E6E5B526CBE}" dt="2021-03-11T19:41:18.861" v="911" actId="20577"/>
          <ac:spMkLst>
            <pc:docMk/>
            <pc:sldMk cId="4290009271" sldId="258"/>
            <ac:spMk id="5" creationId="{E0EEEBC2-46BE-4A57-9F80-67F96828BB24}"/>
          </ac:spMkLst>
        </pc:spChg>
        <pc:spChg chg="mod">
          <ac:chgData name="Huynh, Quang" userId="a6ac5431-fb28-46ba-876a-d42607d9fc5f" providerId="ADAL" clId="{2344C928-E129-4F55-AB66-8E6E5B526CBE}" dt="2021-03-12T00:48:33.865" v="8283" actId="20577"/>
          <ac:spMkLst>
            <pc:docMk/>
            <pc:sldMk cId="4290009271" sldId="258"/>
            <ac:spMk id="6" creationId="{14CBBE01-F5B0-4CF9-A05E-D54737E356DA}"/>
          </ac:spMkLst>
        </pc:spChg>
        <pc:spChg chg="add del">
          <ac:chgData name="Huynh, Quang" userId="a6ac5431-fb28-46ba-876a-d42607d9fc5f" providerId="ADAL" clId="{2344C928-E129-4F55-AB66-8E6E5B526CBE}" dt="2021-03-11T19:40:54.118" v="841" actId="26606"/>
          <ac:spMkLst>
            <pc:docMk/>
            <pc:sldMk cId="4290009271" sldId="258"/>
            <ac:spMk id="13" creationId="{870F1165-C2FC-4313-ADED-D8514C00E1EE}"/>
          </ac:spMkLst>
        </pc:spChg>
        <pc:spChg chg="add del">
          <ac:chgData name="Huynh, Quang" userId="a6ac5431-fb28-46ba-876a-d42607d9fc5f" providerId="ADAL" clId="{2344C928-E129-4F55-AB66-8E6E5B526CBE}" dt="2021-03-11T19:40:54.118" v="841" actId="26606"/>
          <ac:spMkLst>
            <pc:docMk/>
            <pc:sldMk cId="4290009271" sldId="258"/>
            <ac:spMk id="15" creationId="{3FD564DD-780E-4279-99FF-A16618E11908}"/>
          </ac:spMkLst>
        </pc:spChg>
        <pc:spChg chg="add del">
          <ac:chgData name="Huynh, Quang" userId="a6ac5431-fb28-46ba-876a-d42607d9fc5f" providerId="ADAL" clId="{2344C928-E129-4F55-AB66-8E6E5B526CBE}" dt="2021-03-11T19:40:54.118" v="841" actId="26606"/>
          <ac:spMkLst>
            <pc:docMk/>
            <pc:sldMk cId="4290009271" sldId="258"/>
            <ac:spMk id="19" creationId="{F5BB14C7-B6E4-427D-AEAC-7A18D089F922}"/>
          </ac:spMkLst>
        </pc:spChg>
        <pc:spChg chg="add del">
          <ac:chgData name="Huynh, Quang" userId="a6ac5431-fb28-46ba-876a-d42607d9fc5f" providerId="ADAL" clId="{2344C928-E129-4F55-AB66-8E6E5B526CBE}" dt="2021-03-11T19:40:55.649" v="843" actId="26606"/>
          <ac:spMkLst>
            <pc:docMk/>
            <pc:sldMk cId="4290009271" sldId="258"/>
            <ac:spMk id="26" creationId="{870F1165-C2FC-4313-ADED-D8514C00E1EE}"/>
          </ac:spMkLst>
        </pc:spChg>
        <pc:spChg chg="add del">
          <ac:chgData name="Huynh, Quang" userId="a6ac5431-fb28-46ba-876a-d42607d9fc5f" providerId="ADAL" clId="{2344C928-E129-4F55-AB66-8E6E5B526CBE}" dt="2021-03-11T19:40:55.649" v="843" actId="26606"/>
          <ac:spMkLst>
            <pc:docMk/>
            <pc:sldMk cId="4290009271" sldId="258"/>
            <ac:spMk id="27" creationId="{3FD564DD-780E-4279-99FF-A16618E11908}"/>
          </ac:spMkLst>
        </pc:spChg>
        <pc:spChg chg="add del">
          <ac:chgData name="Huynh, Quang" userId="a6ac5431-fb28-46ba-876a-d42607d9fc5f" providerId="ADAL" clId="{2344C928-E129-4F55-AB66-8E6E5B526CBE}" dt="2021-03-11T19:40:55.649" v="843" actId="26606"/>
          <ac:spMkLst>
            <pc:docMk/>
            <pc:sldMk cId="4290009271" sldId="258"/>
            <ac:spMk id="29" creationId="{F5BB14C7-B6E4-427D-AEAC-7A18D089F922}"/>
          </ac:spMkLst>
        </pc:spChg>
        <pc:spChg chg="add del">
          <ac:chgData name="Huynh, Quang" userId="a6ac5431-fb28-46ba-876a-d42607d9fc5f" providerId="ADAL" clId="{2344C928-E129-4F55-AB66-8E6E5B526CBE}" dt="2021-03-11T19:40:56.760" v="845" actId="26606"/>
          <ac:spMkLst>
            <pc:docMk/>
            <pc:sldMk cId="4290009271" sldId="258"/>
            <ac:spMk id="33" creationId="{870F1165-C2FC-4313-ADED-D8514C00E1EE}"/>
          </ac:spMkLst>
        </pc:spChg>
        <pc:spChg chg="add del">
          <ac:chgData name="Huynh, Quang" userId="a6ac5431-fb28-46ba-876a-d42607d9fc5f" providerId="ADAL" clId="{2344C928-E129-4F55-AB66-8E6E5B526CBE}" dt="2021-03-11T19:40:56.760" v="845" actId="26606"/>
          <ac:spMkLst>
            <pc:docMk/>
            <pc:sldMk cId="4290009271" sldId="258"/>
            <ac:spMk id="34" creationId="{3FD564DD-780E-4279-99FF-A16618E11908}"/>
          </ac:spMkLst>
        </pc:spChg>
        <pc:spChg chg="add del">
          <ac:chgData name="Huynh, Quang" userId="a6ac5431-fb28-46ba-876a-d42607d9fc5f" providerId="ADAL" clId="{2344C928-E129-4F55-AB66-8E6E5B526CBE}" dt="2021-03-11T19:40:56.760" v="845" actId="26606"/>
          <ac:spMkLst>
            <pc:docMk/>
            <pc:sldMk cId="4290009271" sldId="258"/>
            <ac:spMk id="36" creationId="{F5BB14C7-B6E4-427D-AEAC-7A18D089F922}"/>
          </ac:spMkLst>
        </pc:spChg>
        <pc:spChg chg="add del">
          <ac:chgData name="Huynh, Quang" userId="a6ac5431-fb28-46ba-876a-d42607d9fc5f" providerId="ADAL" clId="{2344C928-E129-4F55-AB66-8E6E5B526CBE}" dt="2021-03-11T19:40:57.751" v="847" actId="26606"/>
          <ac:spMkLst>
            <pc:docMk/>
            <pc:sldMk cId="4290009271" sldId="258"/>
            <ac:spMk id="40" creationId="{870F1165-C2FC-4313-ADED-D8514C00E1EE}"/>
          </ac:spMkLst>
        </pc:spChg>
        <pc:spChg chg="add del">
          <ac:chgData name="Huynh, Quang" userId="a6ac5431-fb28-46ba-876a-d42607d9fc5f" providerId="ADAL" clId="{2344C928-E129-4F55-AB66-8E6E5B526CBE}" dt="2021-03-11T19:40:57.751" v="847" actId="26606"/>
          <ac:spMkLst>
            <pc:docMk/>
            <pc:sldMk cId="4290009271" sldId="258"/>
            <ac:spMk id="41" creationId="{3FD564DD-780E-4279-99FF-A16618E11908}"/>
          </ac:spMkLst>
        </pc:spChg>
        <pc:spChg chg="add del">
          <ac:chgData name="Huynh, Quang" userId="a6ac5431-fb28-46ba-876a-d42607d9fc5f" providerId="ADAL" clId="{2344C928-E129-4F55-AB66-8E6E5B526CBE}" dt="2021-03-11T19:40:57.751" v="847" actId="26606"/>
          <ac:spMkLst>
            <pc:docMk/>
            <pc:sldMk cId="4290009271" sldId="258"/>
            <ac:spMk id="43" creationId="{F5BB14C7-B6E4-427D-AEAC-7A18D089F922}"/>
          </ac:spMkLst>
        </pc:spChg>
        <pc:spChg chg="add del">
          <ac:chgData name="Huynh, Quang" userId="a6ac5431-fb28-46ba-876a-d42607d9fc5f" providerId="ADAL" clId="{2344C928-E129-4F55-AB66-8E6E5B526CBE}" dt="2021-03-11T19:41:00.158" v="849" actId="26606"/>
          <ac:spMkLst>
            <pc:docMk/>
            <pc:sldMk cId="4290009271" sldId="258"/>
            <ac:spMk id="48" creationId="{870F1165-C2FC-4313-ADED-D8514C00E1EE}"/>
          </ac:spMkLst>
        </pc:spChg>
        <pc:spChg chg="add del">
          <ac:chgData name="Huynh, Quang" userId="a6ac5431-fb28-46ba-876a-d42607d9fc5f" providerId="ADAL" clId="{2344C928-E129-4F55-AB66-8E6E5B526CBE}" dt="2021-03-11T19:41:00.158" v="849" actId="26606"/>
          <ac:spMkLst>
            <pc:docMk/>
            <pc:sldMk cId="4290009271" sldId="258"/>
            <ac:spMk id="49" creationId="{3FD564DD-780E-4279-99FF-A16618E11908}"/>
          </ac:spMkLst>
        </pc:spChg>
        <pc:spChg chg="add del">
          <ac:chgData name="Huynh, Quang" userId="a6ac5431-fb28-46ba-876a-d42607d9fc5f" providerId="ADAL" clId="{2344C928-E129-4F55-AB66-8E6E5B526CBE}" dt="2021-03-11T19:41:00.158" v="849" actId="26606"/>
          <ac:spMkLst>
            <pc:docMk/>
            <pc:sldMk cId="4290009271" sldId="258"/>
            <ac:spMk id="51" creationId="{F5BB14C7-B6E4-427D-AEAC-7A18D089F922}"/>
          </ac:spMkLst>
        </pc:spChg>
        <pc:spChg chg="add del">
          <ac:chgData name="Huynh, Quang" userId="a6ac5431-fb28-46ba-876a-d42607d9fc5f" providerId="ADAL" clId="{2344C928-E129-4F55-AB66-8E6E5B526CBE}" dt="2021-03-11T19:41:03.662" v="851" actId="26606"/>
          <ac:spMkLst>
            <pc:docMk/>
            <pc:sldMk cId="4290009271" sldId="258"/>
            <ac:spMk id="55" creationId="{870F1165-C2FC-4313-ADED-D8514C00E1EE}"/>
          </ac:spMkLst>
        </pc:spChg>
        <pc:spChg chg="add del">
          <ac:chgData name="Huynh, Quang" userId="a6ac5431-fb28-46ba-876a-d42607d9fc5f" providerId="ADAL" clId="{2344C928-E129-4F55-AB66-8E6E5B526CBE}" dt="2021-03-11T19:41:03.662" v="851" actId="26606"/>
          <ac:spMkLst>
            <pc:docMk/>
            <pc:sldMk cId="4290009271" sldId="258"/>
            <ac:spMk id="56" creationId="{3FD564DD-780E-4279-99FF-A16618E11908}"/>
          </ac:spMkLst>
        </pc:spChg>
        <pc:spChg chg="add del">
          <ac:chgData name="Huynh, Quang" userId="a6ac5431-fb28-46ba-876a-d42607d9fc5f" providerId="ADAL" clId="{2344C928-E129-4F55-AB66-8E6E5B526CBE}" dt="2021-03-11T19:41:03.662" v="851" actId="26606"/>
          <ac:spMkLst>
            <pc:docMk/>
            <pc:sldMk cId="4290009271" sldId="258"/>
            <ac:spMk id="58" creationId="{F5BB14C7-B6E4-427D-AEAC-7A18D089F922}"/>
          </ac:spMkLst>
        </pc:spChg>
        <pc:spChg chg="add del">
          <ac:chgData name="Huynh, Quang" userId="a6ac5431-fb28-46ba-876a-d42607d9fc5f" providerId="ADAL" clId="{2344C928-E129-4F55-AB66-8E6E5B526CBE}" dt="2021-03-11T19:41:04.100" v="853" actId="26606"/>
          <ac:spMkLst>
            <pc:docMk/>
            <pc:sldMk cId="4290009271" sldId="258"/>
            <ac:spMk id="62" creationId="{870F1165-C2FC-4313-ADED-D8514C00E1EE}"/>
          </ac:spMkLst>
        </pc:spChg>
        <pc:spChg chg="add del">
          <ac:chgData name="Huynh, Quang" userId="a6ac5431-fb28-46ba-876a-d42607d9fc5f" providerId="ADAL" clId="{2344C928-E129-4F55-AB66-8E6E5B526CBE}" dt="2021-03-11T19:41:04.100" v="853" actId="26606"/>
          <ac:spMkLst>
            <pc:docMk/>
            <pc:sldMk cId="4290009271" sldId="258"/>
            <ac:spMk id="63" creationId="{3FD564DD-780E-4279-99FF-A16618E11908}"/>
          </ac:spMkLst>
        </pc:spChg>
        <pc:spChg chg="add del">
          <ac:chgData name="Huynh, Quang" userId="a6ac5431-fb28-46ba-876a-d42607d9fc5f" providerId="ADAL" clId="{2344C928-E129-4F55-AB66-8E6E5B526CBE}" dt="2021-03-11T19:41:04.100" v="853" actId="26606"/>
          <ac:spMkLst>
            <pc:docMk/>
            <pc:sldMk cId="4290009271" sldId="258"/>
            <ac:spMk id="65" creationId="{F5BB14C7-B6E4-427D-AEAC-7A18D089F922}"/>
          </ac:spMkLst>
        </pc:spChg>
        <pc:spChg chg="add">
          <ac:chgData name="Huynh, Quang" userId="a6ac5431-fb28-46ba-876a-d42607d9fc5f" providerId="ADAL" clId="{2344C928-E129-4F55-AB66-8E6E5B526CBE}" dt="2021-03-11T19:41:04.113" v="854" actId="26606"/>
          <ac:spMkLst>
            <pc:docMk/>
            <pc:sldMk cId="4290009271" sldId="258"/>
            <ac:spMk id="69" creationId="{870F1165-C2FC-4313-ADED-D8514C00E1EE}"/>
          </ac:spMkLst>
        </pc:spChg>
        <pc:spChg chg="add">
          <ac:chgData name="Huynh, Quang" userId="a6ac5431-fb28-46ba-876a-d42607d9fc5f" providerId="ADAL" clId="{2344C928-E129-4F55-AB66-8E6E5B526CBE}" dt="2021-03-11T19:41:04.113" v="854" actId="26606"/>
          <ac:spMkLst>
            <pc:docMk/>
            <pc:sldMk cId="4290009271" sldId="258"/>
            <ac:spMk id="70" creationId="{3FD564DD-780E-4279-99FF-A16618E11908}"/>
          </ac:spMkLst>
        </pc:spChg>
        <pc:spChg chg="add">
          <ac:chgData name="Huynh, Quang" userId="a6ac5431-fb28-46ba-876a-d42607d9fc5f" providerId="ADAL" clId="{2344C928-E129-4F55-AB66-8E6E5B526CBE}" dt="2021-03-11T19:41:04.113" v="854" actId="26606"/>
          <ac:spMkLst>
            <pc:docMk/>
            <pc:sldMk cId="4290009271" sldId="258"/>
            <ac:spMk id="72" creationId="{F5BB14C7-B6E4-427D-AEAC-7A18D089F922}"/>
          </ac:spMkLst>
        </pc:spChg>
        <pc:picChg chg="add mod ord">
          <ac:chgData name="Huynh, Quang" userId="a6ac5431-fb28-46ba-876a-d42607d9fc5f" providerId="ADAL" clId="{2344C928-E129-4F55-AB66-8E6E5B526CBE}" dt="2021-03-11T19:41:04.113" v="854" actId="26606"/>
          <ac:picMkLst>
            <pc:docMk/>
            <pc:sldMk cId="4290009271" sldId="258"/>
            <ac:picMk id="8" creationId="{FAC7D0C0-D038-456A-9393-7F31A8BC9102}"/>
          </ac:picMkLst>
        </pc:picChg>
        <pc:cxnChg chg="add del">
          <ac:chgData name="Huynh, Quang" userId="a6ac5431-fb28-46ba-876a-d42607d9fc5f" providerId="ADAL" clId="{2344C928-E129-4F55-AB66-8E6E5B526CBE}" dt="2021-03-11T19:40:54.118" v="841" actId="26606"/>
          <ac:cxnSpMkLst>
            <pc:docMk/>
            <pc:sldMk cId="4290009271" sldId="258"/>
            <ac:cxnSpMk id="17" creationId="{ABAD74CF-CB22-463B-9031-D3BE16111B9B}"/>
          </ac:cxnSpMkLst>
        </pc:cxnChg>
        <pc:cxnChg chg="add del">
          <ac:chgData name="Huynh, Quang" userId="a6ac5431-fb28-46ba-876a-d42607d9fc5f" providerId="ADAL" clId="{2344C928-E129-4F55-AB66-8E6E5B526CBE}" dt="2021-03-11T19:40:54.118" v="841" actId="26606"/>
          <ac:cxnSpMkLst>
            <pc:docMk/>
            <pc:sldMk cId="4290009271" sldId="258"/>
            <ac:cxnSpMk id="21" creationId="{E95C7366-6A36-4307-81CE-FBD79DFF0980}"/>
          </ac:cxnSpMkLst>
        </pc:cxnChg>
        <pc:cxnChg chg="add del">
          <ac:chgData name="Huynh, Quang" userId="a6ac5431-fb28-46ba-876a-d42607d9fc5f" providerId="ADAL" clId="{2344C928-E129-4F55-AB66-8E6E5B526CBE}" dt="2021-03-11T19:40:54.118" v="841" actId="26606"/>
          <ac:cxnSpMkLst>
            <pc:docMk/>
            <pc:sldMk cId="4290009271" sldId="258"/>
            <ac:cxnSpMk id="23" creationId="{82B589D1-AB2D-469C-960E-40C719BA8281}"/>
          </ac:cxnSpMkLst>
        </pc:cxnChg>
        <pc:cxnChg chg="add del">
          <ac:chgData name="Huynh, Quang" userId="a6ac5431-fb28-46ba-876a-d42607d9fc5f" providerId="ADAL" clId="{2344C928-E129-4F55-AB66-8E6E5B526CBE}" dt="2021-03-11T19:40:55.649" v="843" actId="26606"/>
          <ac:cxnSpMkLst>
            <pc:docMk/>
            <pc:sldMk cId="4290009271" sldId="258"/>
            <ac:cxnSpMk id="25" creationId="{E95C7366-6A36-4307-81CE-FBD79DFF0980}"/>
          </ac:cxnSpMkLst>
        </pc:cxnChg>
        <pc:cxnChg chg="add del">
          <ac:chgData name="Huynh, Quang" userId="a6ac5431-fb28-46ba-876a-d42607d9fc5f" providerId="ADAL" clId="{2344C928-E129-4F55-AB66-8E6E5B526CBE}" dt="2021-03-11T19:40:55.649" v="843" actId="26606"/>
          <ac:cxnSpMkLst>
            <pc:docMk/>
            <pc:sldMk cId="4290009271" sldId="258"/>
            <ac:cxnSpMk id="28" creationId="{ABAD74CF-CB22-463B-9031-D3BE16111B9B}"/>
          </ac:cxnSpMkLst>
        </pc:cxnChg>
        <pc:cxnChg chg="add del">
          <ac:chgData name="Huynh, Quang" userId="a6ac5431-fb28-46ba-876a-d42607d9fc5f" providerId="ADAL" clId="{2344C928-E129-4F55-AB66-8E6E5B526CBE}" dt="2021-03-11T19:40:55.649" v="843" actId="26606"/>
          <ac:cxnSpMkLst>
            <pc:docMk/>
            <pc:sldMk cId="4290009271" sldId="258"/>
            <ac:cxnSpMk id="30" creationId="{82B589D1-AB2D-469C-960E-40C719BA8281}"/>
          </ac:cxnSpMkLst>
        </pc:cxnChg>
        <pc:cxnChg chg="add del">
          <ac:chgData name="Huynh, Quang" userId="a6ac5431-fb28-46ba-876a-d42607d9fc5f" providerId="ADAL" clId="{2344C928-E129-4F55-AB66-8E6E5B526CBE}" dt="2021-03-11T19:40:55.649" v="843" actId="26606"/>
          <ac:cxnSpMkLst>
            <pc:docMk/>
            <pc:sldMk cId="4290009271" sldId="258"/>
            <ac:cxnSpMk id="31" creationId="{055BC9DE-F4C7-4F1F-833F-C0E20531FBC7}"/>
          </ac:cxnSpMkLst>
        </pc:cxnChg>
        <pc:cxnChg chg="add del">
          <ac:chgData name="Huynh, Quang" userId="a6ac5431-fb28-46ba-876a-d42607d9fc5f" providerId="ADAL" clId="{2344C928-E129-4F55-AB66-8E6E5B526CBE}" dt="2021-03-11T19:40:56.760" v="845" actId="26606"/>
          <ac:cxnSpMkLst>
            <pc:docMk/>
            <pc:sldMk cId="4290009271" sldId="258"/>
            <ac:cxnSpMk id="35" creationId="{ABAD74CF-CB22-463B-9031-D3BE16111B9B}"/>
          </ac:cxnSpMkLst>
        </pc:cxnChg>
        <pc:cxnChg chg="add del">
          <ac:chgData name="Huynh, Quang" userId="a6ac5431-fb28-46ba-876a-d42607d9fc5f" providerId="ADAL" clId="{2344C928-E129-4F55-AB66-8E6E5B526CBE}" dt="2021-03-11T19:40:56.760" v="845" actId="26606"/>
          <ac:cxnSpMkLst>
            <pc:docMk/>
            <pc:sldMk cId="4290009271" sldId="258"/>
            <ac:cxnSpMk id="37" creationId="{E95C7366-6A36-4307-81CE-FBD79DFF0980}"/>
          </ac:cxnSpMkLst>
        </pc:cxnChg>
        <pc:cxnChg chg="add del">
          <ac:chgData name="Huynh, Quang" userId="a6ac5431-fb28-46ba-876a-d42607d9fc5f" providerId="ADAL" clId="{2344C928-E129-4F55-AB66-8E6E5B526CBE}" dt="2021-03-11T19:40:56.760" v="845" actId="26606"/>
          <ac:cxnSpMkLst>
            <pc:docMk/>
            <pc:sldMk cId="4290009271" sldId="258"/>
            <ac:cxnSpMk id="38" creationId="{82B589D1-AB2D-469C-960E-40C719BA8281}"/>
          </ac:cxnSpMkLst>
        </pc:cxnChg>
        <pc:cxnChg chg="add del">
          <ac:chgData name="Huynh, Quang" userId="a6ac5431-fb28-46ba-876a-d42607d9fc5f" providerId="ADAL" clId="{2344C928-E129-4F55-AB66-8E6E5B526CBE}" dt="2021-03-11T19:40:57.751" v="847" actId="26606"/>
          <ac:cxnSpMkLst>
            <pc:docMk/>
            <pc:sldMk cId="4290009271" sldId="258"/>
            <ac:cxnSpMk id="42" creationId="{ABAD74CF-CB22-463B-9031-D3BE16111B9B}"/>
          </ac:cxnSpMkLst>
        </pc:cxnChg>
        <pc:cxnChg chg="add del">
          <ac:chgData name="Huynh, Quang" userId="a6ac5431-fb28-46ba-876a-d42607d9fc5f" providerId="ADAL" clId="{2344C928-E129-4F55-AB66-8E6E5B526CBE}" dt="2021-03-11T19:40:57.751" v="847" actId="26606"/>
          <ac:cxnSpMkLst>
            <pc:docMk/>
            <pc:sldMk cId="4290009271" sldId="258"/>
            <ac:cxnSpMk id="44" creationId="{82B589D1-AB2D-469C-960E-40C719BA8281}"/>
          </ac:cxnSpMkLst>
        </pc:cxnChg>
        <pc:cxnChg chg="add del">
          <ac:chgData name="Huynh, Quang" userId="a6ac5431-fb28-46ba-876a-d42607d9fc5f" providerId="ADAL" clId="{2344C928-E129-4F55-AB66-8E6E5B526CBE}" dt="2021-03-11T19:40:57.751" v="847" actId="26606"/>
          <ac:cxnSpMkLst>
            <pc:docMk/>
            <pc:sldMk cId="4290009271" sldId="258"/>
            <ac:cxnSpMk id="45" creationId="{055BC9DE-F4C7-4F1F-833F-C0E20531FBC7}"/>
          </ac:cxnSpMkLst>
        </pc:cxnChg>
        <pc:cxnChg chg="add del">
          <ac:chgData name="Huynh, Quang" userId="a6ac5431-fb28-46ba-876a-d42607d9fc5f" providerId="ADAL" clId="{2344C928-E129-4F55-AB66-8E6E5B526CBE}" dt="2021-03-11T19:40:57.751" v="847" actId="26606"/>
          <ac:cxnSpMkLst>
            <pc:docMk/>
            <pc:sldMk cId="4290009271" sldId="258"/>
            <ac:cxnSpMk id="46" creationId="{E95C7366-6A36-4307-81CE-FBD79DFF0980}"/>
          </ac:cxnSpMkLst>
        </pc:cxnChg>
        <pc:cxnChg chg="add del">
          <ac:chgData name="Huynh, Quang" userId="a6ac5431-fb28-46ba-876a-d42607d9fc5f" providerId="ADAL" clId="{2344C928-E129-4F55-AB66-8E6E5B526CBE}" dt="2021-03-11T19:41:00.158" v="849" actId="26606"/>
          <ac:cxnSpMkLst>
            <pc:docMk/>
            <pc:sldMk cId="4290009271" sldId="258"/>
            <ac:cxnSpMk id="50" creationId="{ABAD74CF-CB22-463B-9031-D3BE16111B9B}"/>
          </ac:cxnSpMkLst>
        </pc:cxnChg>
        <pc:cxnChg chg="add del">
          <ac:chgData name="Huynh, Quang" userId="a6ac5431-fb28-46ba-876a-d42607d9fc5f" providerId="ADAL" clId="{2344C928-E129-4F55-AB66-8E6E5B526CBE}" dt="2021-03-11T19:41:00.158" v="849" actId="26606"/>
          <ac:cxnSpMkLst>
            <pc:docMk/>
            <pc:sldMk cId="4290009271" sldId="258"/>
            <ac:cxnSpMk id="52" creationId="{E95C7366-6A36-4307-81CE-FBD79DFF0980}"/>
          </ac:cxnSpMkLst>
        </pc:cxnChg>
        <pc:cxnChg chg="add del">
          <ac:chgData name="Huynh, Quang" userId="a6ac5431-fb28-46ba-876a-d42607d9fc5f" providerId="ADAL" clId="{2344C928-E129-4F55-AB66-8E6E5B526CBE}" dt="2021-03-11T19:41:00.158" v="849" actId="26606"/>
          <ac:cxnSpMkLst>
            <pc:docMk/>
            <pc:sldMk cId="4290009271" sldId="258"/>
            <ac:cxnSpMk id="53" creationId="{82B589D1-AB2D-469C-960E-40C719BA8281}"/>
          </ac:cxnSpMkLst>
        </pc:cxnChg>
        <pc:cxnChg chg="add del">
          <ac:chgData name="Huynh, Quang" userId="a6ac5431-fb28-46ba-876a-d42607d9fc5f" providerId="ADAL" clId="{2344C928-E129-4F55-AB66-8E6E5B526CBE}" dt="2021-03-11T19:41:03.662" v="851" actId="26606"/>
          <ac:cxnSpMkLst>
            <pc:docMk/>
            <pc:sldMk cId="4290009271" sldId="258"/>
            <ac:cxnSpMk id="57" creationId="{ABAD74CF-CB22-463B-9031-D3BE16111B9B}"/>
          </ac:cxnSpMkLst>
        </pc:cxnChg>
        <pc:cxnChg chg="add del">
          <ac:chgData name="Huynh, Quang" userId="a6ac5431-fb28-46ba-876a-d42607d9fc5f" providerId="ADAL" clId="{2344C928-E129-4F55-AB66-8E6E5B526CBE}" dt="2021-03-11T19:41:03.662" v="851" actId="26606"/>
          <ac:cxnSpMkLst>
            <pc:docMk/>
            <pc:sldMk cId="4290009271" sldId="258"/>
            <ac:cxnSpMk id="59" creationId="{E95C7366-6A36-4307-81CE-FBD79DFF0980}"/>
          </ac:cxnSpMkLst>
        </pc:cxnChg>
        <pc:cxnChg chg="add del">
          <ac:chgData name="Huynh, Quang" userId="a6ac5431-fb28-46ba-876a-d42607d9fc5f" providerId="ADAL" clId="{2344C928-E129-4F55-AB66-8E6E5B526CBE}" dt="2021-03-11T19:41:03.662" v="851" actId="26606"/>
          <ac:cxnSpMkLst>
            <pc:docMk/>
            <pc:sldMk cId="4290009271" sldId="258"/>
            <ac:cxnSpMk id="60" creationId="{82B589D1-AB2D-469C-960E-40C719BA8281}"/>
          </ac:cxnSpMkLst>
        </pc:cxnChg>
        <pc:cxnChg chg="add del">
          <ac:chgData name="Huynh, Quang" userId="a6ac5431-fb28-46ba-876a-d42607d9fc5f" providerId="ADAL" clId="{2344C928-E129-4F55-AB66-8E6E5B526CBE}" dt="2021-03-11T19:41:04.100" v="853" actId="26606"/>
          <ac:cxnSpMkLst>
            <pc:docMk/>
            <pc:sldMk cId="4290009271" sldId="258"/>
            <ac:cxnSpMk id="64" creationId="{ABAD74CF-CB22-463B-9031-D3BE16111B9B}"/>
          </ac:cxnSpMkLst>
        </pc:cxnChg>
        <pc:cxnChg chg="add del">
          <ac:chgData name="Huynh, Quang" userId="a6ac5431-fb28-46ba-876a-d42607d9fc5f" providerId="ADAL" clId="{2344C928-E129-4F55-AB66-8E6E5B526CBE}" dt="2021-03-11T19:41:04.100" v="853" actId="26606"/>
          <ac:cxnSpMkLst>
            <pc:docMk/>
            <pc:sldMk cId="4290009271" sldId="258"/>
            <ac:cxnSpMk id="66" creationId="{E95C7366-6A36-4307-81CE-FBD79DFF0980}"/>
          </ac:cxnSpMkLst>
        </pc:cxnChg>
        <pc:cxnChg chg="add del">
          <ac:chgData name="Huynh, Quang" userId="a6ac5431-fb28-46ba-876a-d42607d9fc5f" providerId="ADAL" clId="{2344C928-E129-4F55-AB66-8E6E5B526CBE}" dt="2021-03-11T19:41:04.100" v="853" actId="26606"/>
          <ac:cxnSpMkLst>
            <pc:docMk/>
            <pc:sldMk cId="4290009271" sldId="258"/>
            <ac:cxnSpMk id="67" creationId="{82B589D1-AB2D-469C-960E-40C719BA8281}"/>
          </ac:cxnSpMkLst>
        </pc:cxnChg>
        <pc:cxnChg chg="add">
          <ac:chgData name="Huynh, Quang" userId="a6ac5431-fb28-46ba-876a-d42607d9fc5f" providerId="ADAL" clId="{2344C928-E129-4F55-AB66-8E6E5B526CBE}" dt="2021-03-11T19:41:04.113" v="854" actId="26606"/>
          <ac:cxnSpMkLst>
            <pc:docMk/>
            <pc:sldMk cId="4290009271" sldId="258"/>
            <ac:cxnSpMk id="71" creationId="{ABAD74CF-CB22-463B-9031-D3BE16111B9B}"/>
          </ac:cxnSpMkLst>
        </pc:cxnChg>
        <pc:cxnChg chg="add">
          <ac:chgData name="Huynh, Quang" userId="a6ac5431-fb28-46ba-876a-d42607d9fc5f" providerId="ADAL" clId="{2344C928-E129-4F55-AB66-8E6E5B526CBE}" dt="2021-03-11T19:41:04.113" v="854" actId="26606"/>
          <ac:cxnSpMkLst>
            <pc:docMk/>
            <pc:sldMk cId="4290009271" sldId="258"/>
            <ac:cxnSpMk id="73" creationId="{82B589D1-AB2D-469C-960E-40C719BA8281}"/>
          </ac:cxnSpMkLst>
        </pc:cxnChg>
        <pc:cxnChg chg="add">
          <ac:chgData name="Huynh, Quang" userId="a6ac5431-fb28-46ba-876a-d42607d9fc5f" providerId="ADAL" clId="{2344C928-E129-4F55-AB66-8E6E5B526CBE}" dt="2021-03-11T19:41:04.113" v="854" actId="26606"/>
          <ac:cxnSpMkLst>
            <pc:docMk/>
            <pc:sldMk cId="4290009271" sldId="258"/>
            <ac:cxnSpMk id="74" creationId="{055BC9DE-F4C7-4F1F-833F-C0E20531FBC7}"/>
          </ac:cxnSpMkLst>
        </pc:cxnChg>
        <pc:cxnChg chg="add">
          <ac:chgData name="Huynh, Quang" userId="a6ac5431-fb28-46ba-876a-d42607d9fc5f" providerId="ADAL" clId="{2344C928-E129-4F55-AB66-8E6E5B526CBE}" dt="2021-03-11T19:41:04.113" v="854" actId="26606"/>
          <ac:cxnSpMkLst>
            <pc:docMk/>
            <pc:sldMk cId="4290009271" sldId="258"/>
            <ac:cxnSpMk id="75" creationId="{E95C7366-6A36-4307-81CE-FBD79DFF0980}"/>
          </ac:cxnSpMkLst>
        </pc:cxnChg>
      </pc:sldChg>
      <pc:sldChg chg="addSp delSp modSp new mod setBg">
        <pc:chgData name="Huynh, Quang" userId="a6ac5431-fb28-46ba-876a-d42607d9fc5f" providerId="ADAL" clId="{2344C928-E129-4F55-AB66-8E6E5B526CBE}" dt="2021-03-12T00:48:37.384" v="8285" actId="20577"/>
        <pc:sldMkLst>
          <pc:docMk/>
          <pc:sldMk cId="634184066" sldId="259"/>
        </pc:sldMkLst>
        <pc:spChg chg="mod">
          <ac:chgData name="Huynh, Quang" userId="a6ac5431-fb28-46ba-876a-d42607d9fc5f" providerId="ADAL" clId="{2344C928-E129-4F55-AB66-8E6E5B526CBE}" dt="2021-03-11T19:47:42.240" v="1581" actId="26606"/>
          <ac:spMkLst>
            <pc:docMk/>
            <pc:sldMk cId="634184066" sldId="259"/>
            <ac:spMk id="2" creationId="{F6C19664-23AD-4DE1-A3C3-3196E6E9BEAA}"/>
          </ac:spMkLst>
        </pc:spChg>
        <pc:spChg chg="mod">
          <ac:chgData name="Huynh, Quang" userId="a6ac5431-fb28-46ba-876a-d42607d9fc5f" providerId="ADAL" clId="{2344C928-E129-4F55-AB66-8E6E5B526CBE}" dt="2021-03-11T19:47:42.240" v="1581" actId="26606"/>
          <ac:spMkLst>
            <pc:docMk/>
            <pc:sldMk cId="634184066" sldId="259"/>
            <ac:spMk id="3" creationId="{F190638A-4137-4AF1-A624-77F60F7CD74D}"/>
          </ac:spMkLst>
        </pc:spChg>
        <pc:spChg chg="del mod ord">
          <ac:chgData name="Huynh, Quang" userId="a6ac5431-fb28-46ba-876a-d42607d9fc5f" providerId="ADAL" clId="{2344C928-E129-4F55-AB66-8E6E5B526CBE}" dt="2021-03-11T20:03:44.757" v="2927" actId="478"/>
          <ac:spMkLst>
            <pc:docMk/>
            <pc:sldMk cId="634184066" sldId="259"/>
            <ac:spMk id="4" creationId="{DD2A47EF-E240-4E16-8732-7479D31CBC48}"/>
          </ac:spMkLst>
        </pc:spChg>
        <pc:spChg chg="mod">
          <ac:chgData name="Huynh, Quang" userId="a6ac5431-fb28-46ba-876a-d42607d9fc5f" providerId="ADAL" clId="{2344C928-E129-4F55-AB66-8E6E5B526CBE}" dt="2021-03-11T19:47:42.240" v="1581" actId="26606"/>
          <ac:spMkLst>
            <pc:docMk/>
            <pc:sldMk cId="634184066" sldId="259"/>
            <ac:spMk id="5" creationId="{493A4983-7F2F-4F64-89C7-D668A7BFCE47}"/>
          </ac:spMkLst>
        </pc:spChg>
        <pc:spChg chg="mod">
          <ac:chgData name="Huynh, Quang" userId="a6ac5431-fb28-46ba-876a-d42607d9fc5f" providerId="ADAL" clId="{2344C928-E129-4F55-AB66-8E6E5B526CBE}" dt="2021-03-12T00:48:37.384" v="8285" actId="20577"/>
          <ac:spMkLst>
            <pc:docMk/>
            <pc:sldMk cId="634184066" sldId="259"/>
            <ac:spMk id="6" creationId="{CD923130-E5D5-49A7-8459-D86704B3A65F}"/>
          </ac:spMkLst>
        </pc:spChg>
        <pc:spChg chg="add del">
          <ac:chgData name="Huynh, Quang" userId="a6ac5431-fb28-46ba-876a-d42607d9fc5f" providerId="ADAL" clId="{2344C928-E129-4F55-AB66-8E6E5B526CBE}" dt="2021-03-11T19:47:38.726" v="1574" actId="26606"/>
          <ac:spMkLst>
            <pc:docMk/>
            <pc:sldMk cId="634184066" sldId="259"/>
            <ac:spMk id="13" creationId="{870F1165-C2FC-4313-ADED-D8514C00E1EE}"/>
          </ac:spMkLst>
        </pc:spChg>
        <pc:spChg chg="add del">
          <ac:chgData name="Huynh, Quang" userId="a6ac5431-fb28-46ba-876a-d42607d9fc5f" providerId="ADAL" clId="{2344C928-E129-4F55-AB66-8E6E5B526CBE}" dt="2021-03-11T19:47:38.726" v="1574" actId="26606"/>
          <ac:spMkLst>
            <pc:docMk/>
            <pc:sldMk cId="634184066" sldId="259"/>
            <ac:spMk id="15" creationId="{3FD564DD-780E-4279-99FF-A16618E11908}"/>
          </ac:spMkLst>
        </pc:spChg>
        <pc:spChg chg="add del">
          <ac:chgData name="Huynh, Quang" userId="a6ac5431-fb28-46ba-876a-d42607d9fc5f" providerId="ADAL" clId="{2344C928-E129-4F55-AB66-8E6E5B526CBE}" dt="2021-03-11T19:47:38.726" v="1574" actId="26606"/>
          <ac:spMkLst>
            <pc:docMk/>
            <pc:sldMk cId="634184066" sldId="259"/>
            <ac:spMk id="19" creationId="{F5BB14C7-B6E4-427D-AEAC-7A18D089F922}"/>
          </ac:spMkLst>
        </pc:spChg>
        <pc:spChg chg="add del">
          <ac:chgData name="Huynh, Quang" userId="a6ac5431-fb28-46ba-876a-d42607d9fc5f" providerId="ADAL" clId="{2344C928-E129-4F55-AB66-8E6E5B526CBE}" dt="2021-03-11T19:47:39.434" v="1576" actId="26606"/>
          <ac:spMkLst>
            <pc:docMk/>
            <pc:sldMk cId="634184066" sldId="259"/>
            <ac:spMk id="27" creationId="{870F1165-C2FC-4313-ADED-D8514C00E1EE}"/>
          </ac:spMkLst>
        </pc:spChg>
        <pc:spChg chg="add del">
          <ac:chgData name="Huynh, Quang" userId="a6ac5431-fb28-46ba-876a-d42607d9fc5f" providerId="ADAL" clId="{2344C928-E129-4F55-AB66-8E6E5B526CBE}" dt="2021-03-11T19:47:39.434" v="1576" actId="26606"/>
          <ac:spMkLst>
            <pc:docMk/>
            <pc:sldMk cId="634184066" sldId="259"/>
            <ac:spMk id="28" creationId="{3FD564DD-780E-4279-99FF-A16618E11908}"/>
          </ac:spMkLst>
        </pc:spChg>
        <pc:spChg chg="add del">
          <ac:chgData name="Huynh, Quang" userId="a6ac5431-fb28-46ba-876a-d42607d9fc5f" providerId="ADAL" clId="{2344C928-E129-4F55-AB66-8E6E5B526CBE}" dt="2021-03-11T19:47:39.434" v="1576" actId="26606"/>
          <ac:spMkLst>
            <pc:docMk/>
            <pc:sldMk cId="634184066" sldId="259"/>
            <ac:spMk id="30" creationId="{F5BB14C7-B6E4-427D-AEAC-7A18D089F922}"/>
          </ac:spMkLst>
        </pc:spChg>
        <pc:spChg chg="add del">
          <ac:chgData name="Huynh, Quang" userId="a6ac5431-fb28-46ba-876a-d42607d9fc5f" providerId="ADAL" clId="{2344C928-E129-4F55-AB66-8E6E5B526CBE}" dt="2021-03-11T19:47:41.892" v="1578" actId="26606"/>
          <ac:spMkLst>
            <pc:docMk/>
            <pc:sldMk cId="634184066" sldId="259"/>
            <ac:spMk id="35" creationId="{870F1165-C2FC-4313-ADED-D8514C00E1EE}"/>
          </ac:spMkLst>
        </pc:spChg>
        <pc:spChg chg="add del">
          <ac:chgData name="Huynh, Quang" userId="a6ac5431-fb28-46ba-876a-d42607d9fc5f" providerId="ADAL" clId="{2344C928-E129-4F55-AB66-8E6E5B526CBE}" dt="2021-03-11T19:47:41.892" v="1578" actId="26606"/>
          <ac:spMkLst>
            <pc:docMk/>
            <pc:sldMk cId="634184066" sldId="259"/>
            <ac:spMk id="36" creationId="{3FD564DD-780E-4279-99FF-A16618E11908}"/>
          </ac:spMkLst>
        </pc:spChg>
        <pc:spChg chg="add del">
          <ac:chgData name="Huynh, Quang" userId="a6ac5431-fb28-46ba-876a-d42607d9fc5f" providerId="ADAL" clId="{2344C928-E129-4F55-AB66-8E6E5B526CBE}" dt="2021-03-11T19:47:41.892" v="1578" actId="26606"/>
          <ac:spMkLst>
            <pc:docMk/>
            <pc:sldMk cId="634184066" sldId="259"/>
            <ac:spMk id="38" creationId="{F5BB14C7-B6E4-427D-AEAC-7A18D089F922}"/>
          </ac:spMkLst>
        </pc:spChg>
        <pc:spChg chg="add del">
          <ac:chgData name="Huynh, Quang" userId="a6ac5431-fb28-46ba-876a-d42607d9fc5f" providerId="ADAL" clId="{2344C928-E129-4F55-AB66-8E6E5B526CBE}" dt="2021-03-11T19:47:42.228" v="1580" actId="26606"/>
          <ac:spMkLst>
            <pc:docMk/>
            <pc:sldMk cId="634184066" sldId="259"/>
            <ac:spMk id="43" creationId="{870F1165-C2FC-4313-ADED-D8514C00E1EE}"/>
          </ac:spMkLst>
        </pc:spChg>
        <pc:spChg chg="add del">
          <ac:chgData name="Huynh, Quang" userId="a6ac5431-fb28-46ba-876a-d42607d9fc5f" providerId="ADAL" clId="{2344C928-E129-4F55-AB66-8E6E5B526CBE}" dt="2021-03-11T19:47:42.228" v="1580" actId="26606"/>
          <ac:spMkLst>
            <pc:docMk/>
            <pc:sldMk cId="634184066" sldId="259"/>
            <ac:spMk id="44" creationId="{3FD564DD-780E-4279-99FF-A16618E11908}"/>
          </ac:spMkLst>
        </pc:spChg>
        <pc:spChg chg="add del">
          <ac:chgData name="Huynh, Quang" userId="a6ac5431-fb28-46ba-876a-d42607d9fc5f" providerId="ADAL" clId="{2344C928-E129-4F55-AB66-8E6E5B526CBE}" dt="2021-03-11T19:47:42.228" v="1580" actId="26606"/>
          <ac:spMkLst>
            <pc:docMk/>
            <pc:sldMk cId="634184066" sldId="259"/>
            <ac:spMk id="46" creationId="{F5BB14C7-B6E4-427D-AEAC-7A18D089F922}"/>
          </ac:spMkLst>
        </pc:spChg>
        <pc:spChg chg="add">
          <ac:chgData name="Huynh, Quang" userId="a6ac5431-fb28-46ba-876a-d42607d9fc5f" providerId="ADAL" clId="{2344C928-E129-4F55-AB66-8E6E5B526CBE}" dt="2021-03-11T19:47:42.240" v="1581" actId="26606"/>
          <ac:spMkLst>
            <pc:docMk/>
            <pc:sldMk cId="634184066" sldId="259"/>
            <ac:spMk id="51" creationId="{870F1165-C2FC-4313-ADED-D8514C00E1EE}"/>
          </ac:spMkLst>
        </pc:spChg>
        <pc:spChg chg="add">
          <ac:chgData name="Huynh, Quang" userId="a6ac5431-fb28-46ba-876a-d42607d9fc5f" providerId="ADAL" clId="{2344C928-E129-4F55-AB66-8E6E5B526CBE}" dt="2021-03-11T19:47:42.240" v="1581" actId="26606"/>
          <ac:spMkLst>
            <pc:docMk/>
            <pc:sldMk cId="634184066" sldId="259"/>
            <ac:spMk id="52" creationId="{3FD564DD-780E-4279-99FF-A16618E11908}"/>
          </ac:spMkLst>
        </pc:spChg>
        <pc:spChg chg="add">
          <ac:chgData name="Huynh, Quang" userId="a6ac5431-fb28-46ba-876a-d42607d9fc5f" providerId="ADAL" clId="{2344C928-E129-4F55-AB66-8E6E5B526CBE}" dt="2021-03-11T19:47:42.240" v="1581" actId="26606"/>
          <ac:spMkLst>
            <pc:docMk/>
            <pc:sldMk cId="634184066" sldId="259"/>
            <ac:spMk id="54" creationId="{F5BB14C7-B6E4-427D-AEAC-7A18D089F922}"/>
          </ac:spMkLst>
        </pc:spChg>
        <pc:picChg chg="add mod ord">
          <ac:chgData name="Huynh, Quang" userId="a6ac5431-fb28-46ba-876a-d42607d9fc5f" providerId="ADAL" clId="{2344C928-E129-4F55-AB66-8E6E5B526CBE}" dt="2021-03-11T19:47:42.240" v="1581" actId="26606"/>
          <ac:picMkLst>
            <pc:docMk/>
            <pc:sldMk cId="634184066" sldId="259"/>
            <ac:picMk id="8" creationId="{8E14876C-6351-48B0-BD75-E37196ECC860}"/>
          </ac:picMkLst>
        </pc:picChg>
        <pc:cxnChg chg="add del">
          <ac:chgData name="Huynh, Quang" userId="a6ac5431-fb28-46ba-876a-d42607d9fc5f" providerId="ADAL" clId="{2344C928-E129-4F55-AB66-8E6E5B526CBE}" dt="2021-03-11T19:47:38.726" v="1574" actId="26606"/>
          <ac:cxnSpMkLst>
            <pc:docMk/>
            <pc:sldMk cId="634184066" sldId="259"/>
            <ac:cxnSpMk id="17" creationId="{ABAD74CF-CB22-463B-9031-D3BE16111B9B}"/>
          </ac:cxnSpMkLst>
        </pc:cxnChg>
        <pc:cxnChg chg="add del">
          <ac:chgData name="Huynh, Quang" userId="a6ac5431-fb28-46ba-876a-d42607d9fc5f" providerId="ADAL" clId="{2344C928-E129-4F55-AB66-8E6E5B526CBE}" dt="2021-03-11T19:47:38.726" v="1574" actId="26606"/>
          <ac:cxnSpMkLst>
            <pc:docMk/>
            <pc:sldMk cId="634184066" sldId="259"/>
            <ac:cxnSpMk id="21" creationId="{82B589D1-AB2D-469C-960E-40C719BA8281}"/>
          </ac:cxnSpMkLst>
        </pc:cxnChg>
        <pc:cxnChg chg="add del">
          <ac:chgData name="Huynh, Quang" userId="a6ac5431-fb28-46ba-876a-d42607d9fc5f" providerId="ADAL" clId="{2344C928-E129-4F55-AB66-8E6E5B526CBE}" dt="2021-03-11T19:47:38.726" v="1574" actId="26606"/>
          <ac:cxnSpMkLst>
            <pc:docMk/>
            <pc:sldMk cId="634184066" sldId="259"/>
            <ac:cxnSpMk id="23" creationId="{055BC9DE-F4C7-4F1F-833F-C0E20531FBC7}"/>
          </ac:cxnSpMkLst>
        </pc:cxnChg>
        <pc:cxnChg chg="add del">
          <ac:chgData name="Huynh, Quang" userId="a6ac5431-fb28-46ba-876a-d42607d9fc5f" providerId="ADAL" clId="{2344C928-E129-4F55-AB66-8E6E5B526CBE}" dt="2021-03-11T19:47:38.726" v="1574" actId="26606"/>
          <ac:cxnSpMkLst>
            <pc:docMk/>
            <pc:sldMk cId="634184066" sldId="259"/>
            <ac:cxnSpMk id="25" creationId="{E95C7366-6A36-4307-81CE-FBD79DFF0980}"/>
          </ac:cxnSpMkLst>
        </pc:cxnChg>
        <pc:cxnChg chg="add del">
          <ac:chgData name="Huynh, Quang" userId="a6ac5431-fb28-46ba-876a-d42607d9fc5f" providerId="ADAL" clId="{2344C928-E129-4F55-AB66-8E6E5B526CBE}" dt="2021-03-11T19:47:39.434" v="1576" actId="26606"/>
          <ac:cxnSpMkLst>
            <pc:docMk/>
            <pc:sldMk cId="634184066" sldId="259"/>
            <ac:cxnSpMk id="29" creationId="{ABAD74CF-CB22-463B-9031-D3BE16111B9B}"/>
          </ac:cxnSpMkLst>
        </pc:cxnChg>
        <pc:cxnChg chg="add del">
          <ac:chgData name="Huynh, Quang" userId="a6ac5431-fb28-46ba-876a-d42607d9fc5f" providerId="ADAL" clId="{2344C928-E129-4F55-AB66-8E6E5B526CBE}" dt="2021-03-11T19:47:39.434" v="1576" actId="26606"/>
          <ac:cxnSpMkLst>
            <pc:docMk/>
            <pc:sldMk cId="634184066" sldId="259"/>
            <ac:cxnSpMk id="31" creationId="{82B589D1-AB2D-469C-960E-40C719BA8281}"/>
          </ac:cxnSpMkLst>
        </pc:cxnChg>
        <pc:cxnChg chg="add del">
          <ac:chgData name="Huynh, Quang" userId="a6ac5431-fb28-46ba-876a-d42607d9fc5f" providerId="ADAL" clId="{2344C928-E129-4F55-AB66-8E6E5B526CBE}" dt="2021-03-11T19:47:39.434" v="1576" actId="26606"/>
          <ac:cxnSpMkLst>
            <pc:docMk/>
            <pc:sldMk cId="634184066" sldId="259"/>
            <ac:cxnSpMk id="32" creationId="{055BC9DE-F4C7-4F1F-833F-C0E20531FBC7}"/>
          </ac:cxnSpMkLst>
        </pc:cxnChg>
        <pc:cxnChg chg="add del">
          <ac:chgData name="Huynh, Quang" userId="a6ac5431-fb28-46ba-876a-d42607d9fc5f" providerId="ADAL" clId="{2344C928-E129-4F55-AB66-8E6E5B526CBE}" dt="2021-03-11T19:47:39.434" v="1576" actId="26606"/>
          <ac:cxnSpMkLst>
            <pc:docMk/>
            <pc:sldMk cId="634184066" sldId="259"/>
            <ac:cxnSpMk id="33" creationId="{E95C7366-6A36-4307-81CE-FBD79DFF0980}"/>
          </ac:cxnSpMkLst>
        </pc:cxnChg>
        <pc:cxnChg chg="add del">
          <ac:chgData name="Huynh, Quang" userId="a6ac5431-fb28-46ba-876a-d42607d9fc5f" providerId="ADAL" clId="{2344C928-E129-4F55-AB66-8E6E5B526CBE}" dt="2021-03-11T19:47:41.892" v="1578" actId="26606"/>
          <ac:cxnSpMkLst>
            <pc:docMk/>
            <pc:sldMk cId="634184066" sldId="259"/>
            <ac:cxnSpMk id="37" creationId="{ABAD74CF-CB22-463B-9031-D3BE16111B9B}"/>
          </ac:cxnSpMkLst>
        </pc:cxnChg>
        <pc:cxnChg chg="add del">
          <ac:chgData name="Huynh, Quang" userId="a6ac5431-fb28-46ba-876a-d42607d9fc5f" providerId="ADAL" clId="{2344C928-E129-4F55-AB66-8E6E5B526CBE}" dt="2021-03-11T19:47:41.892" v="1578" actId="26606"/>
          <ac:cxnSpMkLst>
            <pc:docMk/>
            <pc:sldMk cId="634184066" sldId="259"/>
            <ac:cxnSpMk id="39" creationId="{82B589D1-AB2D-469C-960E-40C719BA8281}"/>
          </ac:cxnSpMkLst>
        </pc:cxnChg>
        <pc:cxnChg chg="add del">
          <ac:chgData name="Huynh, Quang" userId="a6ac5431-fb28-46ba-876a-d42607d9fc5f" providerId="ADAL" clId="{2344C928-E129-4F55-AB66-8E6E5B526CBE}" dt="2021-03-11T19:47:41.892" v="1578" actId="26606"/>
          <ac:cxnSpMkLst>
            <pc:docMk/>
            <pc:sldMk cId="634184066" sldId="259"/>
            <ac:cxnSpMk id="40" creationId="{055BC9DE-F4C7-4F1F-833F-C0E20531FBC7}"/>
          </ac:cxnSpMkLst>
        </pc:cxnChg>
        <pc:cxnChg chg="add del">
          <ac:chgData name="Huynh, Quang" userId="a6ac5431-fb28-46ba-876a-d42607d9fc5f" providerId="ADAL" clId="{2344C928-E129-4F55-AB66-8E6E5B526CBE}" dt="2021-03-11T19:47:41.892" v="1578" actId="26606"/>
          <ac:cxnSpMkLst>
            <pc:docMk/>
            <pc:sldMk cId="634184066" sldId="259"/>
            <ac:cxnSpMk id="41" creationId="{E95C7366-6A36-4307-81CE-FBD79DFF0980}"/>
          </ac:cxnSpMkLst>
        </pc:cxnChg>
        <pc:cxnChg chg="add del">
          <ac:chgData name="Huynh, Quang" userId="a6ac5431-fb28-46ba-876a-d42607d9fc5f" providerId="ADAL" clId="{2344C928-E129-4F55-AB66-8E6E5B526CBE}" dt="2021-03-11T19:47:42.228" v="1580" actId="26606"/>
          <ac:cxnSpMkLst>
            <pc:docMk/>
            <pc:sldMk cId="634184066" sldId="259"/>
            <ac:cxnSpMk id="45" creationId="{ABAD74CF-CB22-463B-9031-D3BE16111B9B}"/>
          </ac:cxnSpMkLst>
        </pc:cxnChg>
        <pc:cxnChg chg="add del">
          <ac:chgData name="Huynh, Quang" userId="a6ac5431-fb28-46ba-876a-d42607d9fc5f" providerId="ADAL" clId="{2344C928-E129-4F55-AB66-8E6E5B526CBE}" dt="2021-03-11T19:47:42.228" v="1580" actId="26606"/>
          <ac:cxnSpMkLst>
            <pc:docMk/>
            <pc:sldMk cId="634184066" sldId="259"/>
            <ac:cxnSpMk id="47" creationId="{82B589D1-AB2D-469C-960E-40C719BA8281}"/>
          </ac:cxnSpMkLst>
        </pc:cxnChg>
        <pc:cxnChg chg="add del">
          <ac:chgData name="Huynh, Quang" userId="a6ac5431-fb28-46ba-876a-d42607d9fc5f" providerId="ADAL" clId="{2344C928-E129-4F55-AB66-8E6E5B526CBE}" dt="2021-03-11T19:47:42.228" v="1580" actId="26606"/>
          <ac:cxnSpMkLst>
            <pc:docMk/>
            <pc:sldMk cId="634184066" sldId="259"/>
            <ac:cxnSpMk id="48" creationId="{055BC9DE-F4C7-4F1F-833F-C0E20531FBC7}"/>
          </ac:cxnSpMkLst>
        </pc:cxnChg>
        <pc:cxnChg chg="add del">
          <ac:chgData name="Huynh, Quang" userId="a6ac5431-fb28-46ba-876a-d42607d9fc5f" providerId="ADAL" clId="{2344C928-E129-4F55-AB66-8E6E5B526CBE}" dt="2021-03-11T19:47:42.228" v="1580" actId="26606"/>
          <ac:cxnSpMkLst>
            <pc:docMk/>
            <pc:sldMk cId="634184066" sldId="259"/>
            <ac:cxnSpMk id="49" creationId="{E95C7366-6A36-4307-81CE-FBD79DFF0980}"/>
          </ac:cxnSpMkLst>
        </pc:cxnChg>
        <pc:cxnChg chg="add">
          <ac:chgData name="Huynh, Quang" userId="a6ac5431-fb28-46ba-876a-d42607d9fc5f" providerId="ADAL" clId="{2344C928-E129-4F55-AB66-8E6E5B526CBE}" dt="2021-03-11T19:47:42.240" v="1581" actId="26606"/>
          <ac:cxnSpMkLst>
            <pc:docMk/>
            <pc:sldMk cId="634184066" sldId="259"/>
            <ac:cxnSpMk id="53" creationId="{ABAD74CF-CB22-463B-9031-D3BE16111B9B}"/>
          </ac:cxnSpMkLst>
        </pc:cxnChg>
        <pc:cxnChg chg="add">
          <ac:chgData name="Huynh, Quang" userId="a6ac5431-fb28-46ba-876a-d42607d9fc5f" providerId="ADAL" clId="{2344C928-E129-4F55-AB66-8E6E5B526CBE}" dt="2021-03-11T19:47:42.240" v="1581" actId="26606"/>
          <ac:cxnSpMkLst>
            <pc:docMk/>
            <pc:sldMk cId="634184066" sldId="259"/>
            <ac:cxnSpMk id="55" creationId="{82B589D1-AB2D-469C-960E-40C719BA8281}"/>
          </ac:cxnSpMkLst>
        </pc:cxnChg>
        <pc:cxnChg chg="add">
          <ac:chgData name="Huynh, Quang" userId="a6ac5431-fb28-46ba-876a-d42607d9fc5f" providerId="ADAL" clId="{2344C928-E129-4F55-AB66-8E6E5B526CBE}" dt="2021-03-11T19:47:42.240" v="1581" actId="26606"/>
          <ac:cxnSpMkLst>
            <pc:docMk/>
            <pc:sldMk cId="634184066" sldId="259"/>
            <ac:cxnSpMk id="56" creationId="{055BC9DE-F4C7-4F1F-833F-C0E20531FBC7}"/>
          </ac:cxnSpMkLst>
        </pc:cxnChg>
        <pc:cxnChg chg="add">
          <ac:chgData name="Huynh, Quang" userId="a6ac5431-fb28-46ba-876a-d42607d9fc5f" providerId="ADAL" clId="{2344C928-E129-4F55-AB66-8E6E5B526CBE}" dt="2021-03-11T19:47:42.240" v="1581" actId="26606"/>
          <ac:cxnSpMkLst>
            <pc:docMk/>
            <pc:sldMk cId="634184066" sldId="259"/>
            <ac:cxnSpMk id="57" creationId="{E95C7366-6A36-4307-81CE-FBD79DFF0980}"/>
          </ac:cxnSpMkLst>
        </pc:cxnChg>
      </pc:sldChg>
      <pc:sldChg chg="addSp modSp new mod setBg">
        <pc:chgData name="Huynh, Quang" userId="a6ac5431-fb28-46ba-876a-d42607d9fc5f" providerId="ADAL" clId="{2344C928-E129-4F55-AB66-8E6E5B526CBE}" dt="2021-03-12T00:48:45.179" v="8287" actId="20577"/>
        <pc:sldMkLst>
          <pc:docMk/>
          <pc:sldMk cId="1021932235" sldId="260"/>
        </pc:sldMkLst>
        <pc:spChg chg="mod">
          <ac:chgData name="Huynh, Quang" userId="a6ac5431-fb28-46ba-876a-d42607d9fc5f" providerId="ADAL" clId="{2344C928-E129-4F55-AB66-8E6E5B526CBE}" dt="2021-03-11T19:52:39" v="2372" actId="26606"/>
          <ac:spMkLst>
            <pc:docMk/>
            <pc:sldMk cId="1021932235" sldId="260"/>
            <ac:spMk id="2" creationId="{D4FD2441-4AA2-4A36-B6C9-1BB1CF598F08}"/>
          </ac:spMkLst>
        </pc:spChg>
        <pc:spChg chg="mod">
          <ac:chgData name="Huynh, Quang" userId="a6ac5431-fb28-46ba-876a-d42607d9fc5f" providerId="ADAL" clId="{2344C928-E129-4F55-AB66-8E6E5B526CBE}" dt="2021-03-11T19:52:39" v="2372" actId="26606"/>
          <ac:spMkLst>
            <pc:docMk/>
            <pc:sldMk cId="1021932235" sldId="260"/>
            <ac:spMk id="3" creationId="{BB378491-3D4A-494F-B38D-8B4BF2729A50}"/>
          </ac:spMkLst>
        </pc:spChg>
        <pc:spChg chg="mod">
          <ac:chgData name="Huynh, Quang" userId="a6ac5431-fb28-46ba-876a-d42607d9fc5f" providerId="ADAL" clId="{2344C928-E129-4F55-AB66-8E6E5B526CBE}" dt="2021-03-11T19:52:39" v="2372" actId="26606"/>
          <ac:spMkLst>
            <pc:docMk/>
            <pc:sldMk cId="1021932235" sldId="260"/>
            <ac:spMk id="4" creationId="{64923A5B-D0C3-448E-9345-98BB31F5EC46}"/>
          </ac:spMkLst>
        </pc:spChg>
        <pc:spChg chg="mod">
          <ac:chgData name="Huynh, Quang" userId="a6ac5431-fb28-46ba-876a-d42607d9fc5f" providerId="ADAL" clId="{2344C928-E129-4F55-AB66-8E6E5B526CBE}" dt="2021-03-11T19:52:39" v="2372" actId="26606"/>
          <ac:spMkLst>
            <pc:docMk/>
            <pc:sldMk cId="1021932235" sldId="260"/>
            <ac:spMk id="5" creationId="{FCF280E2-0CB9-4585-835C-97D97FA95B5B}"/>
          </ac:spMkLst>
        </pc:spChg>
        <pc:spChg chg="mod">
          <ac:chgData name="Huynh, Quang" userId="a6ac5431-fb28-46ba-876a-d42607d9fc5f" providerId="ADAL" clId="{2344C928-E129-4F55-AB66-8E6E5B526CBE}" dt="2021-03-12T00:48:45.179" v="8287" actId="20577"/>
          <ac:spMkLst>
            <pc:docMk/>
            <pc:sldMk cId="1021932235" sldId="260"/>
            <ac:spMk id="6" creationId="{A88A3FC7-F6C7-40BD-BBE4-F17B16434D8D}"/>
          </ac:spMkLst>
        </pc:spChg>
        <pc:spChg chg="add">
          <ac:chgData name="Huynh, Quang" userId="a6ac5431-fb28-46ba-876a-d42607d9fc5f" providerId="ADAL" clId="{2344C928-E129-4F55-AB66-8E6E5B526CBE}" dt="2021-03-11T19:52:39" v="2372" actId="26606"/>
          <ac:spMkLst>
            <pc:docMk/>
            <pc:sldMk cId="1021932235" sldId="260"/>
            <ac:spMk id="13" creationId="{870F1165-C2FC-4313-ADED-D8514C00E1EE}"/>
          </ac:spMkLst>
        </pc:spChg>
        <pc:spChg chg="add">
          <ac:chgData name="Huynh, Quang" userId="a6ac5431-fb28-46ba-876a-d42607d9fc5f" providerId="ADAL" clId="{2344C928-E129-4F55-AB66-8E6E5B526CBE}" dt="2021-03-11T19:52:39" v="2372" actId="26606"/>
          <ac:spMkLst>
            <pc:docMk/>
            <pc:sldMk cId="1021932235" sldId="260"/>
            <ac:spMk id="15" creationId="{3FD564DD-780E-4279-99FF-A16618E11908}"/>
          </ac:spMkLst>
        </pc:spChg>
        <pc:spChg chg="add">
          <ac:chgData name="Huynh, Quang" userId="a6ac5431-fb28-46ba-876a-d42607d9fc5f" providerId="ADAL" clId="{2344C928-E129-4F55-AB66-8E6E5B526CBE}" dt="2021-03-11T19:52:39" v="2372" actId="26606"/>
          <ac:spMkLst>
            <pc:docMk/>
            <pc:sldMk cId="1021932235" sldId="260"/>
            <ac:spMk id="19" creationId="{F5BB14C7-B6E4-427D-AEAC-7A18D089F922}"/>
          </ac:spMkLst>
        </pc:spChg>
        <pc:picChg chg="add mod ord">
          <ac:chgData name="Huynh, Quang" userId="a6ac5431-fb28-46ba-876a-d42607d9fc5f" providerId="ADAL" clId="{2344C928-E129-4F55-AB66-8E6E5B526CBE}" dt="2021-03-11T19:52:39" v="2372" actId="26606"/>
          <ac:picMkLst>
            <pc:docMk/>
            <pc:sldMk cId="1021932235" sldId="260"/>
            <ac:picMk id="8" creationId="{C53A852F-D814-4E78-A6E4-D3202CBE9A41}"/>
          </ac:picMkLst>
        </pc:picChg>
        <pc:cxnChg chg="add">
          <ac:chgData name="Huynh, Quang" userId="a6ac5431-fb28-46ba-876a-d42607d9fc5f" providerId="ADAL" clId="{2344C928-E129-4F55-AB66-8E6E5B526CBE}" dt="2021-03-11T19:52:39" v="2372" actId="26606"/>
          <ac:cxnSpMkLst>
            <pc:docMk/>
            <pc:sldMk cId="1021932235" sldId="260"/>
            <ac:cxnSpMk id="17" creationId="{ABAD74CF-CB22-463B-9031-D3BE16111B9B}"/>
          </ac:cxnSpMkLst>
        </pc:cxnChg>
        <pc:cxnChg chg="add">
          <ac:chgData name="Huynh, Quang" userId="a6ac5431-fb28-46ba-876a-d42607d9fc5f" providerId="ADAL" clId="{2344C928-E129-4F55-AB66-8E6E5B526CBE}" dt="2021-03-11T19:52:39" v="2372" actId="26606"/>
          <ac:cxnSpMkLst>
            <pc:docMk/>
            <pc:sldMk cId="1021932235" sldId="260"/>
            <ac:cxnSpMk id="21" creationId="{055BC9DE-F4C7-4F1F-833F-C0E20531FBC7}"/>
          </ac:cxnSpMkLst>
        </pc:cxnChg>
        <pc:cxnChg chg="add">
          <ac:chgData name="Huynh, Quang" userId="a6ac5431-fb28-46ba-876a-d42607d9fc5f" providerId="ADAL" clId="{2344C928-E129-4F55-AB66-8E6E5B526CBE}" dt="2021-03-11T19:52:39" v="2372" actId="26606"/>
          <ac:cxnSpMkLst>
            <pc:docMk/>
            <pc:sldMk cId="1021932235" sldId="260"/>
            <ac:cxnSpMk id="23" creationId="{E95C7366-6A36-4307-81CE-FBD79DFF0980}"/>
          </ac:cxnSpMkLst>
        </pc:cxnChg>
        <pc:cxnChg chg="add">
          <ac:chgData name="Huynh, Quang" userId="a6ac5431-fb28-46ba-876a-d42607d9fc5f" providerId="ADAL" clId="{2344C928-E129-4F55-AB66-8E6E5B526CBE}" dt="2021-03-11T19:52:39" v="2372" actId="26606"/>
          <ac:cxnSpMkLst>
            <pc:docMk/>
            <pc:sldMk cId="1021932235" sldId="260"/>
            <ac:cxnSpMk id="25" creationId="{82B589D1-AB2D-469C-960E-40C719BA8281}"/>
          </ac:cxnSpMkLst>
        </pc:cxnChg>
      </pc:sldChg>
      <pc:sldChg chg="addSp delSp modSp new mod setBg">
        <pc:chgData name="Huynh, Quang" userId="a6ac5431-fb28-46ba-876a-d42607d9fc5f" providerId="ADAL" clId="{2344C928-E129-4F55-AB66-8E6E5B526CBE}" dt="2021-03-12T00:48:49.133" v="8289" actId="20577"/>
        <pc:sldMkLst>
          <pc:docMk/>
          <pc:sldMk cId="2565875656" sldId="261"/>
        </pc:sldMkLst>
        <pc:spChg chg="mod">
          <ac:chgData name="Huynh, Quang" userId="a6ac5431-fb28-46ba-876a-d42607d9fc5f" providerId="ADAL" clId="{2344C928-E129-4F55-AB66-8E6E5B526CBE}" dt="2021-03-11T20:04:22.332" v="2941" actId="26606"/>
          <ac:spMkLst>
            <pc:docMk/>
            <pc:sldMk cId="2565875656" sldId="261"/>
            <ac:spMk id="2" creationId="{06B19DE9-B8B4-43E9-A827-AD9E5727213E}"/>
          </ac:spMkLst>
        </pc:spChg>
        <pc:spChg chg="mod">
          <ac:chgData name="Huynh, Quang" userId="a6ac5431-fb28-46ba-876a-d42607d9fc5f" providerId="ADAL" clId="{2344C928-E129-4F55-AB66-8E6E5B526CBE}" dt="2021-03-11T20:04:22.332" v="2941" actId="26606"/>
          <ac:spMkLst>
            <pc:docMk/>
            <pc:sldMk cId="2565875656" sldId="261"/>
            <ac:spMk id="3" creationId="{41399442-1E86-4A5B-B65C-F9BEF5DA279A}"/>
          </ac:spMkLst>
        </pc:spChg>
        <pc:spChg chg="del mod">
          <ac:chgData name="Huynh, Quang" userId="a6ac5431-fb28-46ba-876a-d42607d9fc5f" providerId="ADAL" clId="{2344C928-E129-4F55-AB66-8E6E5B526CBE}" dt="2021-03-11T20:03:48.463" v="2928" actId="478"/>
          <ac:spMkLst>
            <pc:docMk/>
            <pc:sldMk cId="2565875656" sldId="261"/>
            <ac:spMk id="4" creationId="{622610F6-BF7B-459E-8521-FEA06F2CA93A}"/>
          </ac:spMkLst>
        </pc:spChg>
        <pc:spChg chg="mod">
          <ac:chgData name="Huynh, Quang" userId="a6ac5431-fb28-46ba-876a-d42607d9fc5f" providerId="ADAL" clId="{2344C928-E129-4F55-AB66-8E6E5B526CBE}" dt="2021-03-11T20:04:22.332" v="2941" actId="26606"/>
          <ac:spMkLst>
            <pc:docMk/>
            <pc:sldMk cId="2565875656" sldId="261"/>
            <ac:spMk id="5" creationId="{0D8C8F15-E2FC-453C-BBDA-5E74569628F5}"/>
          </ac:spMkLst>
        </pc:spChg>
        <pc:spChg chg="mod">
          <ac:chgData name="Huynh, Quang" userId="a6ac5431-fb28-46ba-876a-d42607d9fc5f" providerId="ADAL" clId="{2344C928-E129-4F55-AB66-8E6E5B526CBE}" dt="2021-03-12T00:48:49.133" v="8289" actId="20577"/>
          <ac:spMkLst>
            <pc:docMk/>
            <pc:sldMk cId="2565875656" sldId="261"/>
            <ac:spMk id="6" creationId="{645743A2-C7E7-4391-B5E8-177E40B099CA}"/>
          </ac:spMkLst>
        </pc:spChg>
        <pc:spChg chg="add">
          <ac:chgData name="Huynh, Quang" userId="a6ac5431-fb28-46ba-876a-d42607d9fc5f" providerId="ADAL" clId="{2344C928-E129-4F55-AB66-8E6E5B526CBE}" dt="2021-03-11T20:04:22.332" v="2941" actId="26606"/>
          <ac:spMkLst>
            <pc:docMk/>
            <pc:sldMk cId="2565875656" sldId="261"/>
            <ac:spMk id="13" creationId="{870F1165-C2FC-4313-ADED-D8514C00E1EE}"/>
          </ac:spMkLst>
        </pc:spChg>
        <pc:spChg chg="add">
          <ac:chgData name="Huynh, Quang" userId="a6ac5431-fb28-46ba-876a-d42607d9fc5f" providerId="ADAL" clId="{2344C928-E129-4F55-AB66-8E6E5B526CBE}" dt="2021-03-11T20:04:22.332" v="2941" actId="26606"/>
          <ac:spMkLst>
            <pc:docMk/>
            <pc:sldMk cId="2565875656" sldId="261"/>
            <ac:spMk id="15" creationId="{3FD564DD-780E-4279-99FF-A16618E11908}"/>
          </ac:spMkLst>
        </pc:spChg>
        <pc:spChg chg="add">
          <ac:chgData name="Huynh, Quang" userId="a6ac5431-fb28-46ba-876a-d42607d9fc5f" providerId="ADAL" clId="{2344C928-E129-4F55-AB66-8E6E5B526CBE}" dt="2021-03-11T20:04:22.332" v="2941" actId="26606"/>
          <ac:spMkLst>
            <pc:docMk/>
            <pc:sldMk cId="2565875656" sldId="261"/>
            <ac:spMk id="19" creationId="{F5BB14C7-B6E4-427D-AEAC-7A18D089F922}"/>
          </ac:spMkLst>
        </pc:spChg>
        <pc:picChg chg="add mod ord">
          <ac:chgData name="Huynh, Quang" userId="a6ac5431-fb28-46ba-876a-d42607d9fc5f" providerId="ADAL" clId="{2344C928-E129-4F55-AB66-8E6E5B526CBE}" dt="2021-03-11T20:04:22.332" v="2941" actId="26606"/>
          <ac:picMkLst>
            <pc:docMk/>
            <pc:sldMk cId="2565875656" sldId="261"/>
            <ac:picMk id="8" creationId="{93225F13-EE66-47D8-8235-B92F23197D70}"/>
          </ac:picMkLst>
        </pc:picChg>
        <pc:cxnChg chg="add">
          <ac:chgData name="Huynh, Quang" userId="a6ac5431-fb28-46ba-876a-d42607d9fc5f" providerId="ADAL" clId="{2344C928-E129-4F55-AB66-8E6E5B526CBE}" dt="2021-03-11T20:04:22.332" v="2941" actId="26606"/>
          <ac:cxnSpMkLst>
            <pc:docMk/>
            <pc:sldMk cId="2565875656" sldId="261"/>
            <ac:cxnSpMk id="17" creationId="{ABAD74CF-CB22-463B-9031-D3BE16111B9B}"/>
          </ac:cxnSpMkLst>
        </pc:cxnChg>
        <pc:cxnChg chg="add">
          <ac:chgData name="Huynh, Quang" userId="a6ac5431-fb28-46ba-876a-d42607d9fc5f" providerId="ADAL" clId="{2344C928-E129-4F55-AB66-8E6E5B526CBE}" dt="2021-03-11T20:04:22.332" v="2941" actId="26606"/>
          <ac:cxnSpMkLst>
            <pc:docMk/>
            <pc:sldMk cId="2565875656" sldId="261"/>
            <ac:cxnSpMk id="21" creationId="{82B589D1-AB2D-469C-960E-40C719BA8281}"/>
          </ac:cxnSpMkLst>
        </pc:cxnChg>
        <pc:cxnChg chg="add">
          <ac:chgData name="Huynh, Quang" userId="a6ac5431-fb28-46ba-876a-d42607d9fc5f" providerId="ADAL" clId="{2344C928-E129-4F55-AB66-8E6E5B526CBE}" dt="2021-03-11T20:04:22.332" v="2941" actId="26606"/>
          <ac:cxnSpMkLst>
            <pc:docMk/>
            <pc:sldMk cId="2565875656" sldId="261"/>
            <ac:cxnSpMk id="23" creationId="{055BC9DE-F4C7-4F1F-833F-C0E20531FBC7}"/>
          </ac:cxnSpMkLst>
        </pc:cxnChg>
        <pc:cxnChg chg="add">
          <ac:chgData name="Huynh, Quang" userId="a6ac5431-fb28-46ba-876a-d42607d9fc5f" providerId="ADAL" clId="{2344C928-E129-4F55-AB66-8E6E5B526CBE}" dt="2021-03-11T20:04:22.332" v="2941" actId="26606"/>
          <ac:cxnSpMkLst>
            <pc:docMk/>
            <pc:sldMk cId="2565875656" sldId="261"/>
            <ac:cxnSpMk id="25" creationId="{E95C7366-6A36-4307-81CE-FBD79DFF0980}"/>
          </ac:cxnSpMkLst>
        </pc:cxnChg>
      </pc:sldChg>
      <pc:sldChg chg="addSp delSp modSp new mod setBg">
        <pc:chgData name="Huynh, Quang" userId="a6ac5431-fb28-46ba-876a-d42607d9fc5f" providerId="ADAL" clId="{2344C928-E129-4F55-AB66-8E6E5B526CBE}" dt="2021-03-12T00:48:52.478" v="8291" actId="20577"/>
        <pc:sldMkLst>
          <pc:docMk/>
          <pc:sldMk cId="114950412" sldId="262"/>
        </pc:sldMkLst>
        <pc:spChg chg="mod">
          <ac:chgData name="Huynh, Quang" userId="a6ac5431-fb28-46ba-876a-d42607d9fc5f" providerId="ADAL" clId="{2344C928-E129-4F55-AB66-8E6E5B526CBE}" dt="2021-03-11T20:19:15.275" v="3566" actId="26606"/>
          <ac:spMkLst>
            <pc:docMk/>
            <pc:sldMk cId="114950412" sldId="262"/>
            <ac:spMk id="2" creationId="{AA7DCA74-E9AB-4BEE-9633-06B3A2239755}"/>
          </ac:spMkLst>
        </pc:spChg>
        <pc:spChg chg="mod">
          <ac:chgData name="Huynh, Quang" userId="a6ac5431-fb28-46ba-876a-d42607d9fc5f" providerId="ADAL" clId="{2344C928-E129-4F55-AB66-8E6E5B526CBE}" dt="2021-03-11T20:19:15.275" v="3566" actId="26606"/>
          <ac:spMkLst>
            <pc:docMk/>
            <pc:sldMk cId="114950412" sldId="262"/>
            <ac:spMk id="3" creationId="{2FBE55A4-34BB-459D-BAAA-5102C7CB8ACB}"/>
          </ac:spMkLst>
        </pc:spChg>
        <pc:spChg chg="del">
          <ac:chgData name="Huynh, Quang" userId="a6ac5431-fb28-46ba-876a-d42607d9fc5f" providerId="ADAL" clId="{2344C928-E129-4F55-AB66-8E6E5B526CBE}" dt="2021-03-11T20:03:49.450" v="2929" actId="478"/>
          <ac:spMkLst>
            <pc:docMk/>
            <pc:sldMk cId="114950412" sldId="262"/>
            <ac:spMk id="4" creationId="{41A764AA-EDD9-42DF-B93A-2A826B6EAA94}"/>
          </ac:spMkLst>
        </pc:spChg>
        <pc:spChg chg="mod">
          <ac:chgData name="Huynh, Quang" userId="a6ac5431-fb28-46ba-876a-d42607d9fc5f" providerId="ADAL" clId="{2344C928-E129-4F55-AB66-8E6E5B526CBE}" dt="2021-03-11T20:19:15.275" v="3566" actId="26606"/>
          <ac:spMkLst>
            <pc:docMk/>
            <pc:sldMk cId="114950412" sldId="262"/>
            <ac:spMk id="5" creationId="{C072B418-B6E8-44F5-A94E-8C126B028A4A}"/>
          </ac:spMkLst>
        </pc:spChg>
        <pc:spChg chg="mod">
          <ac:chgData name="Huynh, Quang" userId="a6ac5431-fb28-46ba-876a-d42607d9fc5f" providerId="ADAL" clId="{2344C928-E129-4F55-AB66-8E6E5B526CBE}" dt="2021-03-12T00:48:52.478" v="8291" actId="20577"/>
          <ac:spMkLst>
            <pc:docMk/>
            <pc:sldMk cId="114950412" sldId="262"/>
            <ac:spMk id="6" creationId="{4AC57CF3-EB6A-409B-A161-CEA5237DFB06}"/>
          </ac:spMkLst>
        </pc:spChg>
        <pc:spChg chg="add">
          <ac:chgData name="Huynh, Quang" userId="a6ac5431-fb28-46ba-876a-d42607d9fc5f" providerId="ADAL" clId="{2344C928-E129-4F55-AB66-8E6E5B526CBE}" dt="2021-03-11T20:19:15.275" v="3566" actId="26606"/>
          <ac:spMkLst>
            <pc:docMk/>
            <pc:sldMk cId="114950412" sldId="262"/>
            <ac:spMk id="13" creationId="{870F1165-C2FC-4313-ADED-D8514C00E1EE}"/>
          </ac:spMkLst>
        </pc:spChg>
        <pc:spChg chg="add">
          <ac:chgData name="Huynh, Quang" userId="a6ac5431-fb28-46ba-876a-d42607d9fc5f" providerId="ADAL" clId="{2344C928-E129-4F55-AB66-8E6E5B526CBE}" dt="2021-03-11T20:19:15.275" v="3566" actId="26606"/>
          <ac:spMkLst>
            <pc:docMk/>
            <pc:sldMk cId="114950412" sldId="262"/>
            <ac:spMk id="15" creationId="{3FD564DD-780E-4279-99FF-A16618E11908}"/>
          </ac:spMkLst>
        </pc:spChg>
        <pc:spChg chg="add">
          <ac:chgData name="Huynh, Quang" userId="a6ac5431-fb28-46ba-876a-d42607d9fc5f" providerId="ADAL" clId="{2344C928-E129-4F55-AB66-8E6E5B526CBE}" dt="2021-03-11T20:19:15.275" v="3566" actId="26606"/>
          <ac:spMkLst>
            <pc:docMk/>
            <pc:sldMk cId="114950412" sldId="262"/>
            <ac:spMk id="19" creationId="{F5BB14C7-B6E4-427D-AEAC-7A18D089F922}"/>
          </ac:spMkLst>
        </pc:spChg>
        <pc:picChg chg="add mod ord">
          <ac:chgData name="Huynh, Quang" userId="a6ac5431-fb28-46ba-876a-d42607d9fc5f" providerId="ADAL" clId="{2344C928-E129-4F55-AB66-8E6E5B526CBE}" dt="2021-03-11T20:19:15.275" v="3566" actId="26606"/>
          <ac:picMkLst>
            <pc:docMk/>
            <pc:sldMk cId="114950412" sldId="262"/>
            <ac:picMk id="8" creationId="{19621692-ACEA-4244-A06C-1009F93901C2}"/>
          </ac:picMkLst>
        </pc:picChg>
        <pc:cxnChg chg="add">
          <ac:chgData name="Huynh, Quang" userId="a6ac5431-fb28-46ba-876a-d42607d9fc5f" providerId="ADAL" clId="{2344C928-E129-4F55-AB66-8E6E5B526CBE}" dt="2021-03-11T20:19:15.275" v="3566" actId="26606"/>
          <ac:cxnSpMkLst>
            <pc:docMk/>
            <pc:sldMk cId="114950412" sldId="262"/>
            <ac:cxnSpMk id="17" creationId="{ABAD74CF-CB22-463B-9031-D3BE16111B9B}"/>
          </ac:cxnSpMkLst>
        </pc:cxnChg>
        <pc:cxnChg chg="add">
          <ac:chgData name="Huynh, Quang" userId="a6ac5431-fb28-46ba-876a-d42607d9fc5f" providerId="ADAL" clId="{2344C928-E129-4F55-AB66-8E6E5B526CBE}" dt="2021-03-11T20:19:15.275" v="3566" actId="26606"/>
          <ac:cxnSpMkLst>
            <pc:docMk/>
            <pc:sldMk cId="114950412" sldId="262"/>
            <ac:cxnSpMk id="21" creationId="{82B589D1-AB2D-469C-960E-40C719BA8281}"/>
          </ac:cxnSpMkLst>
        </pc:cxnChg>
        <pc:cxnChg chg="add">
          <ac:chgData name="Huynh, Quang" userId="a6ac5431-fb28-46ba-876a-d42607d9fc5f" providerId="ADAL" clId="{2344C928-E129-4F55-AB66-8E6E5B526CBE}" dt="2021-03-11T20:19:15.275" v="3566" actId="26606"/>
          <ac:cxnSpMkLst>
            <pc:docMk/>
            <pc:sldMk cId="114950412" sldId="262"/>
            <ac:cxnSpMk id="23" creationId="{055BC9DE-F4C7-4F1F-833F-C0E20531FBC7}"/>
          </ac:cxnSpMkLst>
        </pc:cxnChg>
        <pc:cxnChg chg="add">
          <ac:chgData name="Huynh, Quang" userId="a6ac5431-fb28-46ba-876a-d42607d9fc5f" providerId="ADAL" clId="{2344C928-E129-4F55-AB66-8E6E5B526CBE}" dt="2021-03-11T20:19:15.275" v="3566" actId="26606"/>
          <ac:cxnSpMkLst>
            <pc:docMk/>
            <pc:sldMk cId="114950412" sldId="262"/>
            <ac:cxnSpMk id="25" creationId="{E95C7366-6A36-4307-81CE-FBD79DFF0980}"/>
          </ac:cxnSpMkLst>
        </pc:cxnChg>
      </pc:sldChg>
      <pc:sldChg chg="addSp delSp modSp new mod setBg">
        <pc:chgData name="Huynh, Quang" userId="a6ac5431-fb28-46ba-876a-d42607d9fc5f" providerId="ADAL" clId="{2344C928-E129-4F55-AB66-8E6E5B526CBE}" dt="2021-03-12T00:48:54.509" v="8293" actId="20577"/>
        <pc:sldMkLst>
          <pc:docMk/>
          <pc:sldMk cId="4209447823" sldId="263"/>
        </pc:sldMkLst>
        <pc:spChg chg="mod">
          <ac:chgData name="Huynh, Quang" userId="a6ac5431-fb28-46ba-876a-d42607d9fc5f" providerId="ADAL" clId="{2344C928-E129-4F55-AB66-8E6E5B526CBE}" dt="2021-03-11T21:13:36.350" v="4380" actId="26606"/>
          <ac:spMkLst>
            <pc:docMk/>
            <pc:sldMk cId="4209447823" sldId="263"/>
            <ac:spMk id="2" creationId="{B05C7201-DFB0-4A19-8E36-AD5BF0BF6CBD}"/>
          </ac:spMkLst>
        </pc:spChg>
        <pc:spChg chg="mod">
          <ac:chgData name="Huynh, Quang" userId="a6ac5431-fb28-46ba-876a-d42607d9fc5f" providerId="ADAL" clId="{2344C928-E129-4F55-AB66-8E6E5B526CBE}" dt="2021-03-11T21:13:36.350" v="4380" actId="26606"/>
          <ac:spMkLst>
            <pc:docMk/>
            <pc:sldMk cId="4209447823" sldId="263"/>
            <ac:spMk id="3" creationId="{4C956DC1-E8C8-4E8D-8422-430413257439}"/>
          </ac:spMkLst>
        </pc:spChg>
        <pc:spChg chg="del mod">
          <ac:chgData name="Huynh, Quang" userId="a6ac5431-fb28-46ba-876a-d42607d9fc5f" providerId="ADAL" clId="{2344C928-E129-4F55-AB66-8E6E5B526CBE}" dt="2021-03-11T20:03:52.287" v="2931" actId="478"/>
          <ac:spMkLst>
            <pc:docMk/>
            <pc:sldMk cId="4209447823" sldId="263"/>
            <ac:spMk id="4" creationId="{288A926C-C5F4-4568-A6F5-0769CE5DCCA6}"/>
          </ac:spMkLst>
        </pc:spChg>
        <pc:spChg chg="mod">
          <ac:chgData name="Huynh, Quang" userId="a6ac5431-fb28-46ba-876a-d42607d9fc5f" providerId="ADAL" clId="{2344C928-E129-4F55-AB66-8E6E5B526CBE}" dt="2021-03-11T21:13:36.350" v="4380" actId="26606"/>
          <ac:spMkLst>
            <pc:docMk/>
            <pc:sldMk cId="4209447823" sldId="263"/>
            <ac:spMk id="5" creationId="{817CC110-56A3-468E-9C17-75553F13DC75}"/>
          </ac:spMkLst>
        </pc:spChg>
        <pc:spChg chg="mod">
          <ac:chgData name="Huynh, Quang" userId="a6ac5431-fb28-46ba-876a-d42607d9fc5f" providerId="ADAL" clId="{2344C928-E129-4F55-AB66-8E6E5B526CBE}" dt="2021-03-12T00:48:54.509" v="8293" actId="20577"/>
          <ac:spMkLst>
            <pc:docMk/>
            <pc:sldMk cId="4209447823" sldId="263"/>
            <ac:spMk id="6" creationId="{31590C5B-5FC0-47A8-8003-DAF1BFFC7BBC}"/>
          </ac:spMkLst>
        </pc:spChg>
        <pc:spChg chg="add del">
          <ac:chgData name="Huynh, Quang" userId="a6ac5431-fb28-46ba-876a-d42607d9fc5f" providerId="ADAL" clId="{2344C928-E129-4F55-AB66-8E6E5B526CBE}" dt="2021-03-11T21:13:34.610" v="4377" actId="26606"/>
          <ac:spMkLst>
            <pc:docMk/>
            <pc:sldMk cId="4209447823" sldId="263"/>
            <ac:spMk id="13" creationId="{870F1165-C2FC-4313-ADED-D8514C00E1EE}"/>
          </ac:spMkLst>
        </pc:spChg>
        <pc:spChg chg="add del">
          <ac:chgData name="Huynh, Quang" userId="a6ac5431-fb28-46ba-876a-d42607d9fc5f" providerId="ADAL" clId="{2344C928-E129-4F55-AB66-8E6E5B526CBE}" dt="2021-03-11T21:13:34.610" v="4377" actId="26606"/>
          <ac:spMkLst>
            <pc:docMk/>
            <pc:sldMk cId="4209447823" sldId="263"/>
            <ac:spMk id="15" creationId="{3FD564DD-780E-4279-99FF-A16618E11908}"/>
          </ac:spMkLst>
        </pc:spChg>
        <pc:spChg chg="add del">
          <ac:chgData name="Huynh, Quang" userId="a6ac5431-fb28-46ba-876a-d42607d9fc5f" providerId="ADAL" clId="{2344C928-E129-4F55-AB66-8E6E5B526CBE}" dt="2021-03-11T21:13:34.610" v="4377" actId="26606"/>
          <ac:spMkLst>
            <pc:docMk/>
            <pc:sldMk cId="4209447823" sldId="263"/>
            <ac:spMk id="19" creationId="{F5BB14C7-B6E4-427D-AEAC-7A18D089F922}"/>
          </ac:spMkLst>
        </pc:spChg>
        <pc:spChg chg="add del">
          <ac:chgData name="Huynh, Quang" userId="a6ac5431-fb28-46ba-876a-d42607d9fc5f" providerId="ADAL" clId="{2344C928-E129-4F55-AB66-8E6E5B526CBE}" dt="2021-03-11T21:13:36.339" v="4379" actId="26606"/>
          <ac:spMkLst>
            <pc:docMk/>
            <pc:sldMk cId="4209447823" sldId="263"/>
            <ac:spMk id="27" creationId="{870F1165-C2FC-4313-ADED-D8514C00E1EE}"/>
          </ac:spMkLst>
        </pc:spChg>
        <pc:spChg chg="add del">
          <ac:chgData name="Huynh, Quang" userId="a6ac5431-fb28-46ba-876a-d42607d9fc5f" providerId="ADAL" clId="{2344C928-E129-4F55-AB66-8E6E5B526CBE}" dt="2021-03-11T21:13:36.339" v="4379" actId="26606"/>
          <ac:spMkLst>
            <pc:docMk/>
            <pc:sldMk cId="4209447823" sldId="263"/>
            <ac:spMk id="28" creationId="{3FD564DD-780E-4279-99FF-A16618E11908}"/>
          </ac:spMkLst>
        </pc:spChg>
        <pc:spChg chg="add del">
          <ac:chgData name="Huynh, Quang" userId="a6ac5431-fb28-46ba-876a-d42607d9fc5f" providerId="ADAL" clId="{2344C928-E129-4F55-AB66-8E6E5B526CBE}" dt="2021-03-11T21:13:36.339" v="4379" actId="26606"/>
          <ac:spMkLst>
            <pc:docMk/>
            <pc:sldMk cId="4209447823" sldId="263"/>
            <ac:spMk id="30" creationId="{F5BB14C7-B6E4-427D-AEAC-7A18D089F922}"/>
          </ac:spMkLst>
        </pc:spChg>
        <pc:spChg chg="add">
          <ac:chgData name="Huynh, Quang" userId="a6ac5431-fb28-46ba-876a-d42607d9fc5f" providerId="ADAL" clId="{2344C928-E129-4F55-AB66-8E6E5B526CBE}" dt="2021-03-11T21:13:36.350" v="4380" actId="26606"/>
          <ac:spMkLst>
            <pc:docMk/>
            <pc:sldMk cId="4209447823" sldId="263"/>
            <ac:spMk id="35" creationId="{870F1165-C2FC-4313-ADED-D8514C00E1EE}"/>
          </ac:spMkLst>
        </pc:spChg>
        <pc:spChg chg="add">
          <ac:chgData name="Huynh, Quang" userId="a6ac5431-fb28-46ba-876a-d42607d9fc5f" providerId="ADAL" clId="{2344C928-E129-4F55-AB66-8E6E5B526CBE}" dt="2021-03-11T21:13:36.350" v="4380" actId="26606"/>
          <ac:spMkLst>
            <pc:docMk/>
            <pc:sldMk cId="4209447823" sldId="263"/>
            <ac:spMk id="36" creationId="{3FD564DD-780E-4279-99FF-A16618E11908}"/>
          </ac:spMkLst>
        </pc:spChg>
        <pc:spChg chg="add">
          <ac:chgData name="Huynh, Quang" userId="a6ac5431-fb28-46ba-876a-d42607d9fc5f" providerId="ADAL" clId="{2344C928-E129-4F55-AB66-8E6E5B526CBE}" dt="2021-03-11T21:13:36.350" v="4380" actId="26606"/>
          <ac:spMkLst>
            <pc:docMk/>
            <pc:sldMk cId="4209447823" sldId="263"/>
            <ac:spMk id="38" creationId="{F5BB14C7-B6E4-427D-AEAC-7A18D089F922}"/>
          </ac:spMkLst>
        </pc:spChg>
        <pc:picChg chg="add mod ord">
          <ac:chgData name="Huynh, Quang" userId="a6ac5431-fb28-46ba-876a-d42607d9fc5f" providerId="ADAL" clId="{2344C928-E129-4F55-AB66-8E6E5B526CBE}" dt="2021-03-11T21:13:36.350" v="4380" actId="26606"/>
          <ac:picMkLst>
            <pc:docMk/>
            <pc:sldMk cId="4209447823" sldId="263"/>
            <ac:picMk id="8" creationId="{B85EB992-9A75-4888-A903-C2EB759D0C5D}"/>
          </ac:picMkLst>
        </pc:picChg>
        <pc:cxnChg chg="add del">
          <ac:chgData name="Huynh, Quang" userId="a6ac5431-fb28-46ba-876a-d42607d9fc5f" providerId="ADAL" clId="{2344C928-E129-4F55-AB66-8E6E5B526CBE}" dt="2021-03-11T21:13:34.610" v="4377" actId="26606"/>
          <ac:cxnSpMkLst>
            <pc:docMk/>
            <pc:sldMk cId="4209447823" sldId="263"/>
            <ac:cxnSpMk id="17" creationId="{ABAD74CF-CB22-463B-9031-D3BE16111B9B}"/>
          </ac:cxnSpMkLst>
        </pc:cxnChg>
        <pc:cxnChg chg="add del">
          <ac:chgData name="Huynh, Quang" userId="a6ac5431-fb28-46ba-876a-d42607d9fc5f" providerId="ADAL" clId="{2344C928-E129-4F55-AB66-8E6E5B526CBE}" dt="2021-03-11T21:13:34.610" v="4377" actId="26606"/>
          <ac:cxnSpMkLst>
            <pc:docMk/>
            <pc:sldMk cId="4209447823" sldId="263"/>
            <ac:cxnSpMk id="21" creationId="{055BC9DE-F4C7-4F1F-833F-C0E20531FBC7}"/>
          </ac:cxnSpMkLst>
        </pc:cxnChg>
        <pc:cxnChg chg="add del">
          <ac:chgData name="Huynh, Quang" userId="a6ac5431-fb28-46ba-876a-d42607d9fc5f" providerId="ADAL" clId="{2344C928-E129-4F55-AB66-8E6E5B526CBE}" dt="2021-03-11T21:13:34.610" v="4377" actId="26606"/>
          <ac:cxnSpMkLst>
            <pc:docMk/>
            <pc:sldMk cId="4209447823" sldId="263"/>
            <ac:cxnSpMk id="23" creationId="{E95C7366-6A36-4307-81CE-FBD79DFF0980}"/>
          </ac:cxnSpMkLst>
        </pc:cxnChg>
        <pc:cxnChg chg="add del">
          <ac:chgData name="Huynh, Quang" userId="a6ac5431-fb28-46ba-876a-d42607d9fc5f" providerId="ADAL" clId="{2344C928-E129-4F55-AB66-8E6E5B526CBE}" dt="2021-03-11T21:13:34.610" v="4377" actId="26606"/>
          <ac:cxnSpMkLst>
            <pc:docMk/>
            <pc:sldMk cId="4209447823" sldId="263"/>
            <ac:cxnSpMk id="25" creationId="{82B589D1-AB2D-469C-960E-40C719BA8281}"/>
          </ac:cxnSpMkLst>
        </pc:cxnChg>
        <pc:cxnChg chg="add del">
          <ac:chgData name="Huynh, Quang" userId="a6ac5431-fb28-46ba-876a-d42607d9fc5f" providerId="ADAL" clId="{2344C928-E129-4F55-AB66-8E6E5B526CBE}" dt="2021-03-11T21:13:36.339" v="4379" actId="26606"/>
          <ac:cxnSpMkLst>
            <pc:docMk/>
            <pc:sldMk cId="4209447823" sldId="263"/>
            <ac:cxnSpMk id="29" creationId="{ABAD74CF-CB22-463B-9031-D3BE16111B9B}"/>
          </ac:cxnSpMkLst>
        </pc:cxnChg>
        <pc:cxnChg chg="add del">
          <ac:chgData name="Huynh, Quang" userId="a6ac5431-fb28-46ba-876a-d42607d9fc5f" providerId="ADAL" clId="{2344C928-E129-4F55-AB66-8E6E5B526CBE}" dt="2021-03-11T21:13:36.339" v="4379" actId="26606"/>
          <ac:cxnSpMkLst>
            <pc:docMk/>
            <pc:sldMk cId="4209447823" sldId="263"/>
            <ac:cxnSpMk id="31" creationId="{82B589D1-AB2D-469C-960E-40C719BA8281}"/>
          </ac:cxnSpMkLst>
        </pc:cxnChg>
        <pc:cxnChg chg="add del">
          <ac:chgData name="Huynh, Quang" userId="a6ac5431-fb28-46ba-876a-d42607d9fc5f" providerId="ADAL" clId="{2344C928-E129-4F55-AB66-8E6E5B526CBE}" dt="2021-03-11T21:13:36.339" v="4379" actId="26606"/>
          <ac:cxnSpMkLst>
            <pc:docMk/>
            <pc:sldMk cId="4209447823" sldId="263"/>
            <ac:cxnSpMk id="32" creationId="{055BC9DE-F4C7-4F1F-833F-C0E20531FBC7}"/>
          </ac:cxnSpMkLst>
        </pc:cxnChg>
        <pc:cxnChg chg="add del">
          <ac:chgData name="Huynh, Quang" userId="a6ac5431-fb28-46ba-876a-d42607d9fc5f" providerId="ADAL" clId="{2344C928-E129-4F55-AB66-8E6E5B526CBE}" dt="2021-03-11T21:13:36.339" v="4379" actId="26606"/>
          <ac:cxnSpMkLst>
            <pc:docMk/>
            <pc:sldMk cId="4209447823" sldId="263"/>
            <ac:cxnSpMk id="33" creationId="{E95C7366-6A36-4307-81CE-FBD79DFF0980}"/>
          </ac:cxnSpMkLst>
        </pc:cxnChg>
        <pc:cxnChg chg="add">
          <ac:chgData name="Huynh, Quang" userId="a6ac5431-fb28-46ba-876a-d42607d9fc5f" providerId="ADAL" clId="{2344C928-E129-4F55-AB66-8E6E5B526CBE}" dt="2021-03-11T21:13:36.350" v="4380" actId="26606"/>
          <ac:cxnSpMkLst>
            <pc:docMk/>
            <pc:sldMk cId="4209447823" sldId="263"/>
            <ac:cxnSpMk id="37" creationId="{ABAD74CF-CB22-463B-9031-D3BE16111B9B}"/>
          </ac:cxnSpMkLst>
        </pc:cxnChg>
        <pc:cxnChg chg="add">
          <ac:chgData name="Huynh, Quang" userId="a6ac5431-fb28-46ba-876a-d42607d9fc5f" providerId="ADAL" clId="{2344C928-E129-4F55-AB66-8E6E5B526CBE}" dt="2021-03-11T21:13:36.350" v="4380" actId="26606"/>
          <ac:cxnSpMkLst>
            <pc:docMk/>
            <pc:sldMk cId="4209447823" sldId="263"/>
            <ac:cxnSpMk id="39" creationId="{82B589D1-AB2D-469C-960E-40C719BA8281}"/>
          </ac:cxnSpMkLst>
        </pc:cxnChg>
        <pc:cxnChg chg="add">
          <ac:chgData name="Huynh, Quang" userId="a6ac5431-fb28-46ba-876a-d42607d9fc5f" providerId="ADAL" clId="{2344C928-E129-4F55-AB66-8E6E5B526CBE}" dt="2021-03-11T21:13:36.350" v="4380" actId="26606"/>
          <ac:cxnSpMkLst>
            <pc:docMk/>
            <pc:sldMk cId="4209447823" sldId="263"/>
            <ac:cxnSpMk id="40" creationId="{055BC9DE-F4C7-4F1F-833F-C0E20531FBC7}"/>
          </ac:cxnSpMkLst>
        </pc:cxnChg>
        <pc:cxnChg chg="add">
          <ac:chgData name="Huynh, Quang" userId="a6ac5431-fb28-46ba-876a-d42607d9fc5f" providerId="ADAL" clId="{2344C928-E129-4F55-AB66-8E6E5B526CBE}" dt="2021-03-11T21:13:36.350" v="4380" actId="26606"/>
          <ac:cxnSpMkLst>
            <pc:docMk/>
            <pc:sldMk cId="4209447823" sldId="263"/>
            <ac:cxnSpMk id="41" creationId="{E95C7366-6A36-4307-81CE-FBD79DFF0980}"/>
          </ac:cxnSpMkLst>
        </pc:cxnChg>
      </pc:sldChg>
      <pc:sldChg chg="addSp delSp modSp new mod setBg">
        <pc:chgData name="Huynh, Quang" userId="a6ac5431-fb28-46ba-876a-d42607d9fc5f" providerId="ADAL" clId="{2344C928-E129-4F55-AB66-8E6E5B526CBE}" dt="2021-03-12T00:48:56.525" v="8295" actId="20577"/>
        <pc:sldMkLst>
          <pc:docMk/>
          <pc:sldMk cId="2187581181" sldId="264"/>
        </pc:sldMkLst>
        <pc:spChg chg="mod">
          <ac:chgData name="Huynh, Quang" userId="a6ac5431-fb28-46ba-876a-d42607d9fc5f" providerId="ADAL" clId="{2344C928-E129-4F55-AB66-8E6E5B526CBE}" dt="2021-03-11T21:31:25.546" v="5097" actId="26606"/>
          <ac:spMkLst>
            <pc:docMk/>
            <pc:sldMk cId="2187581181" sldId="264"/>
            <ac:spMk id="2" creationId="{921520CB-542E-4E25-A034-A396761E3552}"/>
          </ac:spMkLst>
        </pc:spChg>
        <pc:spChg chg="mod">
          <ac:chgData name="Huynh, Quang" userId="a6ac5431-fb28-46ba-876a-d42607d9fc5f" providerId="ADAL" clId="{2344C928-E129-4F55-AB66-8E6E5B526CBE}" dt="2021-03-11T21:31:25.546" v="5097" actId="26606"/>
          <ac:spMkLst>
            <pc:docMk/>
            <pc:sldMk cId="2187581181" sldId="264"/>
            <ac:spMk id="3" creationId="{44172CA9-8C92-4D79-B240-208933396A64}"/>
          </ac:spMkLst>
        </pc:spChg>
        <pc:spChg chg="del">
          <ac:chgData name="Huynh, Quang" userId="a6ac5431-fb28-46ba-876a-d42607d9fc5f" providerId="ADAL" clId="{2344C928-E129-4F55-AB66-8E6E5B526CBE}" dt="2021-03-11T20:03:53.435" v="2932" actId="478"/>
          <ac:spMkLst>
            <pc:docMk/>
            <pc:sldMk cId="2187581181" sldId="264"/>
            <ac:spMk id="4" creationId="{B4583AD9-20EB-4C41-A2E7-7F713C0EA8B9}"/>
          </ac:spMkLst>
        </pc:spChg>
        <pc:spChg chg="mod">
          <ac:chgData name="Huynh, Quang" userId="a6ac5431-fb28-46ba-876a-d42607d9fc5f" providerId="ADAL" clId="{2344C928-E129-4F55-AB66-8E6E5B526CBE}" dt="2021-03-11T21:31:25.546" v="5097" actId="26606"/>
          <ac:spMkLst>
            <pc:docMk/>
            <pc:sldMk cId="2187581181" sldId="264"/>
            <ac:spMk id="5" creationId="{B4F3BBFF-88E2-49B5-9522-11560A12BE2B}"/>
          </ac:spMkLst>
        </pc:spChg>
        <pc:spChg chg="mod">
          <ac:chgData name="Huynh, Quang" userId="a6ac5431-fb28-46ba-876a-d42607d9fc5f" providerId="ADAL" clId="{2344C928-E129-4F55-AB66-8E6E5B526CBE}" dt="2021-03-12T00:48:56.525" v="8295" actId="20577"/>
          <ac:spMkLst>
            <pc:docMk/>
            <pc:sldMk cId="2187581181" sldId="264"/>
            <ac:spMk id="6" creationId="{83A460D6-D9B0-4529-BEC1-9673F0EA8F5A}"/>
          </ac:spMkLst>
        </pc:spChg>
        <pc:spChg chg="add">
          <ac:chgData name="Huynh, Quang" userId="a6ac5431-fb28-46ba-876a-d42607d9fc5f" providerId="ADAL" clId="{2344C928-E129-4F55-AB66-8E6E5B526CBE}" dt="2021-03-11T21:31:25.546" v="5097" actId="26606"/>
          <ac:spMkLst>
            <pc:docMk/>
            <pc:sldMk cId="2187581181" sldId="264"/>
            <ac:spMk id="13" creationId="{870F1165-C2FC-4313-ADED-D8514C00E1EE}"/>
          </ac:spMkLst>
        </pc:spChg>
        <pc:spChg chg="add">
          <ac:chgData name="Huynh, Quang" userId="a6ac5431-fb28-46ba-876a-d42607d9fc5f" providerId="ADAL" clId="{2344C928-E129-4F55-AB66-8E6E5B526CBE}" dt="2021-03-11T21:31:25.546" v="5097" actId="26606"/>
          <ac:spMkLst>
            <pc:docMk/>
            <pc:sldMk cId="2187581181" sldId="264"/>
            <ac:spMk id="15" creationId="{3FD564DD-780E-4279-99FF-A16618E11908}"/>
          </ac:spMkLst>
        </pc:spChg>
        <pc:spChg chg="add">
          <ac:chgData name="Huynh, Quang" userId="a6ac5431-fb28-46ba-876a-d42607d9fc5f" providerId="ADAL" clId="{2344C928-E129-4F55-AB66-8E6E5B526CBE}" dt="2021-03-11T21:31:25.546" v="5097" actId="26606"/>
          <ac:spMkLst>
            <pc:docMk/>
            <pc:sldMk cId="2187581181" sldId="264"/>
            <ac:spMk id="19" creationId="{F5BB14C7-B6E4-427D-AEAC-7A18D089F922}"/>
          </ac:spMkLst>
        </pc:spChg>
        <pc:picChg chg="add mod ord">
          <ac:chgData name="Huynh, Quang" userId="a6ac5431-fb28-46ba-876a-d42607d9fc5f" providerId="ADAL" clId="{2344C928-E129-4F55-AB66-8E6E5B526CBE}" dt="2021-03-11T21:31:26.066" v="5099" actId="962"/>
          <ac:picMkLst>
            <pc:docMk/>
            <pc:sldMk cId="2187581181" sldId="264"/>
            <ac:picMk id="8" creationId="{EAF1BF65-9F89-4412-AA52-0F323BE7A238}"/>
          </ac:picMkLst>
        </pc:picChg>
        <pc:cxnChg chg="add">
          <ac:chgData name="Huynh, Quang" userId="a6ac5431-fb28-46ba-876a-d42607d9fc5f" providerId="ADAL" clId="{2344C928-E129-4F55-AB66-8E6E5B526CBE}" dt="2021-03-11T21:31:25.546" v="5097" actId="26606"/>
          <ac:cxnSpMkLst>
            <pc:docMk/>
            <pc:sldMk cId="2187581181" sldId="264"/>
            <ac:cxnSpMk id="17" creationId="{ABAD74CF-CB22-463B-9031-D3BE16111B9B}"/>
          </ac:cxnSpMkLst>
        </pc:cxnChg>
        <pc:cxnChg chg="add">
          <ac:chgData name="Huynh, Quang" userId="a6ac5431-fb28-46ba-876a-d42607d9fc5f" providerId="ADAL" clId="{2344C928-E129-4F55-AB66-8E6E5B526CBE}" dt="2021-03-11T21:31:25.546" v="5097" actId="26606"/>
          <ac:cxnSpMkLst>
            <pc:docMk/>
            <pc:sldMk cId="2187581181" sldId="264"/>
            <ac:cxnSpMk id="21" creationId="{82B589D1-AB2D-469C-960E-40C719BA8281}"/>
          </ac:cxnSpMkLst>
        </pc:cxnChg>
        <pc:cxnChg chg="add">
          <ac:chgData name="Huynh, Quang" userId="a6ac5431-fb28-46ba-876a-d42607d9fc5f" providerId="ADAL" clId="{2344C928-E129-4F55-AB66-8E6E5B526CBE}" dt="2021-03-11T21:31:25.546" v="5097" actId="26606"/>
          <ac:cxnSpMkLst>
            <pc:docMk/>
            <pc:sldMk cId="2187581181" sldId="264"/>
            <ac:cxnSpMk id="23" creationId="{055BC9DE-F4C7-4F1F-833F-C0E20531FBC7}"/>
          </ac:cxnSpMkLst>
        </pc:cxnChg>
        <pc:cxnChg chg="add">
          <ac:chgData name="Huynh, Quang" userId="a6ac5431-fb28-46ba-876a-d42607d9fc5f" providerId="ADAL" clId="{2344C928-E129-4F55-AB66-8E6E5B526CBE}" dt="2021-03-11T21:31:25.546" v="5097" actId="26606"/>
          <ac:cxnSpMkLst>
            <pc:docMk/>
            <pc:sldMk cId="2187581181" sldId="264"/>
            <ac:cxnSpMk id="25" creationId="{E95C7366-6A36-4307-81CE-FBD79DFF0980}"/>
          </ac:cxnSpMkLst>
        </pc:cxnChg>
      </pc:sldChg>
      <pc:sldChg chg="addSp delSp modSp new mod setBg">
        <pc:chgData name="Huynh, Quang" userId="a6ac5431-fb28-46ba-876a-d42607d9fc5f" providerId="ADAL" clId="{2344C928-E129-4F55-AB66-8E6E5B526CBE}" dt="2021-03-12T00:49:00.630" v="8297" actId="20577"/>
        <pc:sldMkLst>
          <pc:docMk/>
          <pc:sldMk cId="2229488793" sldId="265"/>
        </pc:sldMkLst>
        <pc:spChg chg="mod">
          <ac:chgData name="Huynh, Quang" userId="a6ac5431-fb28-46ba-876a-d42607d9fc5f" providerId="ADAL" clId="{2344C928-E129-4F55-AB66-8E6E5B526CBE}" dt="2021-03-11T21:38:55.001" v="5740" actId="26606"/>
          <ac:spMkLst>
            <pc:docMk/>
            <pc:sldMk cId="2229488793" sldId="265"/>
            <ac:spMk id="2" creationId="{D13DC4F9-52D8-424D-842D-ADD67F9172F5}"/>
          </ac:spMkLst>
        </pc:spChg>
        <pc:spChg chg="mod">
          <ac:chgData name="Huynh, Quang" userId="a6ac5431-fb28-46ba-876a-d42607d9fc5f" providerId="ADAL" clId="{2344C928-E129-4F55-AB66-8E6E5B526CBE}" dt="2021-03-11T21:38:55.001" v="5740" actId="26606"/>
          <ac:spMkLst>
            <pc:docMk/>
            <pc:sldMk cId="2229488793" sldId="265"/>
            <ac:spMk id="3" creationId="{CC6DD80A-38B2-405A-B28E-C58FECD53CF2}"/>
          </ac:spMkLst>
        </pc:spChg>
        <pc:spChg chg="del">
          <ac:chgData name="Huynh, Quang" userId="a6ac5431-fb28-46ba-876a-d42607d9fc5f" providerId="ADAL" clId="{2344C928-E129-4F55-AB66-8E6E5B526CBE}" dt="2021-03-11T20:03:54.547" v="2933" actId="478"/>
          <ac:spMkLst>
            <pc:docMk/>
            <pc:sldMk cId="2229488793" sldId="265"/>
            <ac:spMk id="4" creationId="{69C45FB2-AD33-463B-87F9-DA65D309FFA5}"/>
          </ac:spMkLst>
        </pc:spChg>
        <pc:spChg chg="mod">
          <ac:chgData name="Huynh, Quang" userId="a6ac5431-fb28-46ba-876a-d42607d9fc5f" providerId="ADAL" clId="{2344C928-E129-4F55-AB66-8E6E5B526CBE}" dt="2021-03-11T21:39:00.751" v="5743" actId="14100"/>
          <ac:spMkLst>
            <pc:docMk/>
            <pc:sldMk cId="2229488793" sldId="265"/>
            <ac:spMk id="5" creationId="{40793F1B-06F6-4DAE-870D-B11A535AEAC2}"/>
          </ac:spMkLst>
        </pc:spChg>
        <pc:spChg chg="mod">
          <ac:chgData name="Huynh, Quang" userId="a6ac5431-fb28-46ba-876a-d42607d9fc5f" providerId="ADAL" clId="{2344C928-E129-4F55-AB66-8E6E5B526CBE}" dt="2021-03-12T00:49:00.630" v="8297" actId="20577"/>
          <ac:spMkLst>
            <pc:docMk/>
            <pc:sldMk cId="2229488793" sldId="265"/>
            <ac:spMk id="6" creationId="{C65C64E4-4BA0-428C-AC12-760DC0F3C454}"/>
          </ac:spMkLst>
        </pc:spChg>
        <pc:spChg chg="add">
          <ac:chgData name="Huynh, Quang" userId="a6ac5431-fb28-46ba-876a-d42607d9fc5f" providerId="ADAL" clId="{2344C928-E129-4F55-AB66-8E6E5B526CBE}" dt="2021-03-11T21:38:55.001" v="5740" actId="26606"/>
          <ac:spMkLst>
            <pc:docMk/>
            <pc:sldMk cId="2229488793" sldId="265"/>
            <ac:spMk id="13" creationId="{870F1165-C2FC-4313-ADED-D8514C00E1EE}"/>
          </ac:spMkLst>
        </pc:spChg>
        <pc:spChg chg="add">
          <ac:chgData name="Huynh, Quang" userId="a6ac5431-fb28-46ba-876a-d42607d9fc5f" providerId="ADAL" clId="{2344C928-E129-4F55-AB66-8E6E5B526CBE}" dt="2021-03-11T21:38:55.001" v="5740" actId="26606"/>
          <ac:spMkLst>
            <pc:docMk/>
            <pc:sldMk cId="2229488793" sldId="265"/>
            <ac:spMk id="15" creationId="{3FD564DD-780E-4279-99FF-A16618E11908}"/>
          </ac:spMkLst>
        </pc:spChg>
        <pc:spChg chg="add">
          <ac:chgData name="Huynh, Quang" userId="a6ac5431-fb28-46ba-876a-d42607d9fc5f" providerId="ADAL" clId="{2344C928-E129-4F55-AB66-8E6E5B526CBE}" dt="2021-03-11T21:38:55.001" v="5740" actId="26606"/>
          <ac:spMkLst>
            <pc:docMk/>
            <pc:sldMk cId="2229488793" sldId="265"/>
            <ac:spMk id="19" creationId="{F5BB14C7-B6E4-427D-AEAC-7A18D089F922}"/>
          </ac:spMkLst>
        </pc:spChg>
        <pc:picChg chg="add mod ord">
          <ac:chgData name="Huynh, Quang" userId="a6ac5431-fb28-46ba-876a-d42607d9fc5f" providerId="ADAL" clId="{2344C928-E129-4F55-AB66-8E6E5B526CBE}" dt="2021-03-11T21:38:55.404" v="5742" actId="962"/>
          <ac:picMkLst>
            <pc:docMk/>
            <pc:sldMk cId="2229488793" sldId="265"/>
            <ac:picMk id="8" creationId="{F855C79A-2BE0-4837-A12A-CC450E64ABDF}"/>
          </ac:picMkLst>
        </pc:picChg>
        <pc:cxnChg chg="add">
          <ac:chgData name="Huynh, Quang" userId="a6ac5431-fb28-46ba-876a-d42607d9fc5f" providerId="ADAL" clId="{2344C928-E129-4F55-AB66-8E6E5B526CBE}" dt="2021-03-11T21:38:55.001" v="5740" actId="26606"/>
          <ac:cxnSpMkLst>
            <pc:docMk/>
            <pc:sldMk cId="2229488793" sldId="265"/>
            <ac:cxnSpMk id="17" creationId="{ABAD74CF-CB22-463B-9031-D3BE16111B9B}"/>
          </ac:cxnSpMkLst>
        </pc:cxnChg>
        <pc:cxnChg chg="add">
          <ac:chgData name="Huynh, Quang" userId="a6ac5431-fb28-46ba-876a-d42607d9fc5f" providerId="ADAL" clId="{2344C928-E129-4F55-AB66-8E6E5B526CBE}" dt="2021-03-11T21:38:55.001" v="5740" actId="26606"/>
          <ac:cxnSpMkLst>
            <pc:docMk/>
            <pc:sldMk cId="2229488793" sldId="265"/>
            <ac:cxnSpMk id="21" creationId="{82B589D1-AB2D-469C-960E-40C719BA8281}"/>
          </ac:cxnSpMkLst>
        </pc:cxnChg>
        <pc:cxnChg chg="add">
          <ac:chgData name="Huynh, Quang" userId="a6ac5431-fb28-46ba-876a-d42607d9fc5f" providerId="ADAL" clId="{2344C928-E129-4F55-AB66-8E6E5B526CBE}" dt="2021-03-11T21:38:55.001" v="5740" actId="26606"/>
          <ac:cxnSpMkLst>
            <pc:docMk/>
            <pc:sldMk cId="2229488793" sldId="265"/>
            <ac:cxnSpMk id="23" creationId="{055BC9DE-F4C7-4F1F-833F-C0E20531FBC7}"/>
          </ac:cxnSpMkLst>
        </pc:cxnChg>
        <pc:cxnChg chg="add">
          <ac:chgData name="Huynh, Quang" userId="a6ac5431-fb28-46ba-876a-d42607d9fc5f" providerId="ADAL" clId="{2344C928-E129-4F55-AB66-8E6E5B526CBE}" dt="2021-03-11T21:38:55.001" v="5740" actId="26606"/>
          <ac:cxnSpMkLst>
            <pc:docMk/>
            <pc:sldMk cId="2229488793" sldId="265"/>
            <ac:cxnSpMk id="25" creationId="{E95C7366-6A36-4307-81CE-FBD79DFF0980}"/>
          </ac:cxnSpMkLst>
        </pc:cxnChg>
      </pc:sldChg>
      <pc:sldChg chg="addSp delSp modSp new mod setBg">
        <pc:chgData name="Huynh, Quang" userId="a6ac5431-fb28-46ba-876a-d42607d9fc5f" providerId="ADAL" clId="{2344C928-E129-4F55-AB66-8E6E5B526CBE}" dt="2021-03-12T00:49:04.424" v="8299" actId="20577"/>
        <pc:sldMkLst>
          <pc:docMk/>
          <pc:sldMk cId="3662401161" sldId="266"/>
        </pc:sldMkLst>
        <pc:spChg chg="mod">
          <ac:chgData name="Huynh, Quang" userId="a6ac5431-fb28-46ba-876a-d42607d9fc5f" providerId="ADAL" clId="{2344C928-E129-4F55-AB66-8E6E5B526CBE}" dt="2021-03-11T21:43:06.947" v="6275" actId="26606"/>
          <ac:spMkLst>
            <pc:docMk/>
            <pc:sldMk cId="3662401161" sldId="266"/>
            <ac:spMk id="2" creationId="{31324F9B-AA9C-4BEA-982A-EF1D5AD510B7}"/>
          </ac:spMkLst>
        </pc:spChg>
        <pc:spChg chg="mod">
          <ac:chgData name="Huynh, Quang" userId="a6ac5431-fb28-46ba-876a-d42607d9fc5f" providerId="ADAL" clId="{2344C928-E129-4F55-AB66-8E6E5B526CBE}" dt="2021-03-11T21:43:06.947" v="6275" actId="26606"/>
          <ac:spMkLst>
            <pc:docMk/>
            <pc:sldMk cId="3662401161" sldId="266"/>
            <ac:spMk id="3" creationId="{DF9091C3-D3EB-41EC-B62C-1F3F40AC8616}"/>
          </ac:spMkLst>
        </pc:spChg>
        <pc:spChg chg="del">
          <ac:chgData name="Huynh, Quang" userId="a6ac5431-fb28-46ba-876a-d42607d9fc5f" providerId="ADAL" clId="{2344C928-E129-4F55-AB66-8E6E5B526CBE}" dt="2021-03-11T20:03:55.541" v="2934" actId="478"/>
          <ac:spMkLst>
            <pc:docMk/>
            <pc:sldMk cId="3662401161" sldId="266"/>
            <ac:spMk id="4" creationId="{EC4AEF1E-B97C-444D-BDD1-8682A0C93F17}"/>
          </ac:spMkLst>
        </pc:spChg>
        <pc:spChg chg="mod">
          <ac:chgData name="Huynh, Quang" userId="a6ac5431-fb28-46ba-876a-d42607d9fc5f" providerId="ADAL" clId="{2344C928-E129-4F55-AB66-8E6E5B526CBE}" dt="2021-03-11T21:43:06.947" v="6275" actId="26606"/>
          <ac:spMkLst>
            <pc:docMk/>
            <pc:sldMk cId="3662401161" sldId="266"/>
            <ac:spMk id="5" creationId="{3D25CE4C-5388-4B26-A940-F595DB834BF4}"/>
          </ac:spMkLst>
        </pc:spChg>
        <pc:spChg chg="mod">
          <ac:chgData name="Huynh, Quang" userId="a6ac5431-fb28-46ba-876a-d42607d9fc5f" providerId="ADAL" clId="{2344C928-E129-4F55-AB66-8E6E5B526CBE}" dt="2021-03-12T00:49:04.424" v="8299" actId="20577"/>
          <ac:spMkLst>
            <pc:docMk/>
            <pc:sldMk cId="3662401161" sldId="266"/>
            <ac:spMk id="6" creationId="{400CCE39-3203-4E47-A996-534D627C239D}"/>
          </ac:spMkLst>
        </pc:spChg>
        <pc:spChg chg="add">
          <ac:chgData name="Huynh, Quang" userId="a6ac5431-fb28-46ba-876a-d42607d9fc5f" providerId="ADAL" clId="{2344C928-E129-4F55-AB66-8E6E5B526CBE}" dt="2021-03-11T21:43:06.947" v="6275" actId="26606"/>
          <ac:spMkLst>
            <pc:docMk/>
            <pc:sldMk cId="3662401161" sldId="266"/>
            <ac:spMk id="13" creationId="{870F1165-C2FC-4313-ADED-D8514C00E1EE}"/>
          </ac:spMkLst>
        </pc:spChg>
        <pc:spChg chg="add">
          <ac:chgData name="Huynh, Quang" userId="a6ac5431-fb28-46ba-876a-d42607d9fc5f" providerId="ADAL" clId="{2344C928-E129-4F55-AB66-8E6E5B526CBE}" dt="2021-03-11T21:43:06.947" v="6275" actId="26606"/>
          <ac:spMkLst>
            <pc:docMk/>
            <pc:sldMk cId="3662401161" sldId="266"/>
            <ac:spMk id="15" creationId="{3FD564DD-780E-4279-99FF-A16618E11908}"/>
          </ac:spMkLst>
        </pc:spChg>
        <pc:spChg chg="add">
          <ac:chgData name="Huynh, Quang" userId="a6ac5431-fb28-46ba-876a-d42607d9fc5f" providerId="ADAL" clId="{2344C928-E129-4F55-AB66-8E6E5B526CBE}" dt="2021-03-11T21:43:06.947" v="6275" actId="26606"/>
          <ac:spMkLst>
            <pc:docMk/>
            <pc:sldMk cId="3662401161" sldId="266"/>
            <ac:spMk id="19" creationId="{F5BB14C7-B6E4-427D-AEAC-7A18D089F922}"/>
          </ac:spMkLst>
        </pc:spChg>
        <pc:picChg chg="add mod ord">
          <ac:chgData name="Huynh, Quang" userId="a6ac5431-fb28-46ba-876a-d42607d9fc5f" providerId="ADAL" clId="{2344C928-E129-4F55-AB66-8E6E5B526CBE}" dt="2021-03-11T21:43:07.110" v="6277" actId="962"/>
          <ac:picMkLst>
            <pc:docMk/>
            <pc:sldMk cId="3662401161" sldId="266"/>
            <ac:picMk id="8" creationId="{CFFBF5A4-B7E0-4932-B2D6-A88E3BBCC08C}"/>
          </ac:picMkLst>
        </pc:picChg>
        <pc:cxnChg chg="add">
          <ac:chgData name="Huynh, Quang" userId="a6ac5431-fb28-46ba-876a-d42607d9fc5f" providerId="ADAL" clId="{2344C928-E129-4F55-AB66-8E6E5B526CBE}" dt="2021-03-11T21:43:06.947" v="6275" actId="26606"/>
          <ac:cxnSpMkLst>
            <pc:docMk/>
            <pc:sldMk cId="3662401161" sldId="266"/>
            <ac:cxnSpMk id="17" creationId="{ABAD74CF-CB22-463B-9031-D3BE16111B9B}"/>
          </ac:cxnSpMkLst>
        </pc:cxnChg>
        <pc:cxnChg chg="add">
          <ac:chgData name="Huynh, Quang" userId="a6ac5431-fb28-46ba-876a-d42607d9fc5f" providerId="ADAL" clId="{2344C928-E129-4F55-AB66-8E6E5B526CBE}" dt="2021-03-11T21:43:06.947" v="6275" actId="26606"/>
          <ac:cxnSpMkLst>
            <pc:docMk/>
            <pc:sldMk cId="3662401161" sldId="266"/>
            <ac:cxnSpMk id="21" creationId="{82B589D1-AB2D-469C-960E-40C719BA8281}"/>
          </ac:cxnSpMkLst>
        </pc:cxnChg>
        <pc:cxnChg chg="add">
          <ac:chgData name="Huynh, Quang" userId="a6ac5431-fb28-46ba-876a-d42607d9fc5f" providerId="ADAL" clId="{2344C928-E129-4F55-AB66-8E6E5B526CBE}" dt="2021-03-11T21:43:06.947" v="6275" actId="26606"/>
          <ac:cxnSpMkLst>
            <pc:docMk/>
            <pc:sldMk cId="3662401161" sldId="266"/>
            <ac:cxnSpMk id="23" creationId="{055BC9DE-F4C7-4F1F-833F-C0E20531FBC7}"/>
          </ac:cxnSpMkLst>
        </pc:cxnChg>
        <pc:cxnChg chg="add">
          <ac:chgData name="Huynh, Quang" userId="a6ac5431-fb28-46ba-876a-d42607d9fc5f" providerId="ADAL" clId="{2344C928-E129-4F55-AB66-8E6E5B526CBE}" dt="2021-03-11T21:43:06.947" v="6275" actId="26606"/>
          <ac:cxnSpMkLst>
            <pc:docMk/>
            <pc:sldMk cId="3662401161" sldId="266"/>
            <ac:cxnSpMk id="25" creationId="{E95C7366-6A36-4307-81CE-FBD79DFF0980}"/>
          </ac:cxnSpMkLst>
        </pc:cxnChg>
      </pc:sldChg>
      <pc:sldChg chg="addSp delSp modSp new mod setBg">
        <pc:chgData name="Huynh, Quang" userId="a6ac5431-fb28-46ba-876a-d42607d9fc5f" providerId="ADAL" clId="{2344C928-E129-4F55-AB66-8E6E5B526CBE}" dt="2021-03-12T00:49:09.745" v="8307" actId="20577"/>
        <pc:sldMkLst>
          <pc:docMk/>
          <pc:sldMk cId="1303866403" sldId="267"/>
        </pc:sldMkLst>
        <pc:spChg chg="mod">
          <ac:chgData name="Huynh, Quang" userId="a6ac5431-fb28-46ba-876a-d42607d9fc5f" providerId="ADAL" clId="{2344C928-E129-4F55-AB66-8E6E5B526CBE}" dt="2021-03-11T21:49:51.931" v="6988" actId="26606"/>
          <ac:spMkLst>
            <pc:docMk/>
            <pc:sldMk cId="1303866403" sldId="267"/>
            <ac:spMk id="2" creationId="{B13EE6F6-F120-45A8-99D2-8CA469C6F9B7}"/>
          </ac:spMkLst>
        </pc:spChg>
        <pc:spChg chg="mod">
          <ac:chgData name="Huynh, Quang" userId="a6ac5431-fb28-46ba-876a-d42607d9fc5f" providerId="ADAL" clId="{2344C928-E129-4F55-AB66-8E6E5B526CBE}" dt="2021-03-11T21:49:51.931" v="6988" actId="26606"/>
          <ac:spMkLst>
            <pc:docMk/>
            <pc:sldMk cId="1303866403" sldId="267"/>
            <ac:spMk id="3" creationId="{5B8777E0-A86D-4277-A689-C82C8BEEB034}"/>
          </ac:spMkLst>
        </pc:spChg>
        <pc:spChg chg="del">
          <ac:chgData name="Huynh, Quang" userId="a6ac5431-fb28-46ba-876a-d42607d9fc5f" providerId="ADAL" clId="{2344C928-E129-4F55-AB66-8E6E5B526CBE}" dt="2021-03-11T20:03:56.443" v="2935" actId="478"/>
          <ac:spMkLst>
            <pc:docMk/>
            <pc:sldMk cId="1303866403" sldId="267"/>
            <ac:spMk id="4" creationId="{978707D0-A5C2-48AC-90A9-A23D745C6FBA}"/>
          </ac:spMkLst>
        </pc:spChg>
        <pc:spChg chg="mod">
          <ac:chgData name="Huynh, Quang" userId="a6ac5431-fb28-46ba-876a-d42607d9fc5f" providerId="ADAL" clId="{2344C928-E129-4F55-AB66-8E6E5B526CBE}" dt="2021-03-11T21:49:51.931" v="6988" actId="26606"/>
          <ac:spMkLst>
            <pc:docMk/>
            <pc:sldMk cId="1303866403" sldId="267"/>
            <ac:spMk id="5" creationId="{C8B119A8-E82A-4EC5-ADB3-02AF1B7A1A97}"/>
          </ac:spMkLst>
        </pc:spChg>
        <pc:spChg chg="mod">
          <ac:chgData name="Huynh, Quang" userId="a6ac5431-fb28-46ba-876a-d42607d9fc5f" providerId="ADAL" clId="{2344C928-E129-4F55-AB66-8E6E5B526CBE}" dt="2021-03-12T00:49:09.745" v="8307" actId="20577"/>
          <ac:spMkLst>
            <pc:docMk/>
            <pc:sldMk cId="1303866403" sldId="267"/>
            <ac:spMk id="6" creationId="{736BCF1B-2D48-4A66-8391-676D5AA24F0B}"/>
          </ac:spMkLst>
        </pc:spChg>
        <pc:spChg chg="add">
          <ac:chgData name="Huynh, Quang" userId="a6ac5431-fb28-46ba-876a-d42607d9fc5f" providerId="ADAL" clId="{2344C928-E129-4F55-AB66-8E6E5B526CBE}" dt="2021-03-11T21:49:51.931" v="6988" actId="26606"/>
          <ac:spMkLst>
            <pc:docMk/>
            <pc:sldMk cId="1303866403" sldId="267"/>
            <ac:spMk id="13" creationId="{870F1165-C2FC-4313-ADED-D8514C00E1EE}"/>
          </ac:spMkLst>
        </pc:spChg>
        <pc:spChg chg="add">
          <ac:chgData name="Huynh, Quang" userId="a6ac5431-fb28-46ba-876a-d42607d9fc5f" providerId="ADAL" clId="{2344C928-E129-4F55-AB66-8E6E5B526CBE}" dt="2021-03-11T21:49:51.931" v="6988" actId="26606"/>
          <ac:spMkLst>
            <pc:docMk/>
            <pc:sldMk cId="1303866403" sldId="267"/>
            <ac:spMk id="15" creationId="{3FD564DD-780E-4279-99FF-A16618E11908}"/>
          </ac:spMkLst>
        </pc:spChg>
        <pc:spChg chg="add">
          <ac:chgData name="Huynh, Quang" userId="a6ac5431-fb28-46ba-876a-d42607d9fc5f" providerId="ADAL" clId="{2344C928-E129-4F55-AB66-8E6E5B526CBE}" dt="2021-03-11T21:49:51.931" v="6988" actId="26606"/>
          <ac:spMkLst>
            <pc:docMk/>
            <pc:sldMk cId="1303866403" sldId="267"/>
            <ac:spMk id="19" creationId="{F5BB14C7-B6E4-427D-AEAC-7A18D089F922}"/>
          </ac:spMkLst>
        </pc:spChg>
        <pc:picChg chg="add mod ord">
          <ac:chgData name="Huynh, Quang" userId="a6ac5431-fb28-46ba-876a-d42607d9fc5f" providerId="ADAL" clId="{2344C928-E129-4F55-AB66-8E6E5B526CBE}" dt="2021-03-11T21:49:52.153" v="6990" actId="962"/>
          <ac:picMkLst>
            <pc:docMk/>
            <pc:sldMk cId="1303866403" sldId="267"/>
            <ac:picMk id="8" creationId="{519B3CE6-B8BB-46CD-A113-5798B29B8295}"/>
          </ac:picMkLst>
        </pc:picChg>
        <pc:cxnChg chg="add">
          <ac:chgData name="Huynh, Quang" userId="a6ac5431-fb28-46ba-876a-d42607d9fc5f" providerId="ADAL" clId="{2344C928-E129-4F55-AB66-8E6E5B526CBE}" dt="2021-03-11T21:49:51.931" v="6988" actId="26606"/>
          <ac:cxnSpMkLst>
            <pc:docMk/>
            <pc:sldMk cId="1303866403" sldId="267"/>
            <ac:cxnSpMk id="17" creationId="{ABAD74CF-CB22-463B-9031-D3BE16111B9B}"/>
          </ac:cxnSpMkLst>
        </pc:cxnChg>
        <pc:cxnChg chg="add">
          <ac:chgData name="Huynh, Quang" userId="a6ac5431-fb28-46ba-876a-d42607d9fc5f" providerId="ADAL" clId="{2344C928-E129-4F55-AB66-8E6E5B526CBE}" dt="2021-03-11T21:49:51.931" v="6988" actId="26606"/>
          <ac:cxnSpMkLst>
            <pc:docMk/>
            <pc:sldMk cId="1303866403" sldId="267"/>
            <ac:cxnSpMk id="21" creationId="{82B589D1-AB2D-469C-960E-40C719BA8281}"/>
          </ac:cxnSpMkLst>
        </pc:cxnChg>
        <pc:cxnChg chg="add">
          <ac:chgData name="Huynh, Quang" userId="a6ac5431-fb28-46ba-876a-d42607d9fc5f" providerId="ADAL" clId="{2344C928-E129-4F55-AB66-8E6E5B526CBE}" dt="2021-03-11T21:49:51.931" v="6988" actId="26606"/>
          <ac:cxnSpMkLst>
            <pc:docMk/>
            <pc:sldMk cId="1303866403" sldId="267"/>
            <ac:cxnSpMk id="23" creationId="{055BC9DE-F4C7-4F1F-833F-C0E20531FBC7}"/>
          </ac:cxnSpMkLst>
        </pc:cxnChg>
        <pc:cxnChg chg="add">
          <ac:chgData name="Huynh, Quang" userId="a6ac5431-fb28-46ba-876a-d42607d9fc5f" providerId="ADAL" clId="{2344C928-E129-4F55-AB66-8E6E5B526CBE}" dt="2021-03-11T21:49:51.931" v="6988" actId="26606"/>
          <ac:cxnSpMkLst>
            <pc:docMk/>
            <pc:sldMk cId="1303866403" sldId="267"/>
            <ac:cxnSpMk id="25" creationId="{E95C7366-6A36-4307-81CE-FBD79DFF0980}"/>
          </ac:cxnSpMkLst>
        </pc:cxnChg>
      </pc:sldChg>
      <pc:sldChg chg="addSp delSp modSp new mod ord setBg">
        <pc:chgData name="Huynh, Quang" userId="a6ac5431-fb28-46ba-876a-d42607d9fc5f" providerId="ADAL" clId="{2344C928-E129-4F55-AB66-8E6E5B526CBE}" dt="2021-03-12T00:49:11.236" v="8309"/>
        <pc:sldMkLst>
          <pc:docMk/>
          <pc:sldMk cId="1323393794" sldId="268"/>
        </pc:sldMkLst>
        <pc:spChg chg="mod">
          <ac:chgData name="Huynh, Quang" userId="a6ac5431-fb28-46ba-876a-d42607d9fc5f" providerId="ADAL" clId="{2344C928-E129-4F55-AB66-8E6E5B526CBE}" dt="2021-03-11T21:54:56.374" v="7627" actId="26606"/>
          <ac:spMkLst>
            <pc:docMk/>
            <pc:sldMk cId="1323393794" sldId="268"/>
            <ac:spMk id="2" creationId="{5E19A1BA-22E7-4925-BD5E-86208596F19F}"/>
          </ac:spMkLst>
        </pc:spChg>
        <pc:spChg chg="mod">
          <ac:chgData name="Huynh, Quang" userId="a6ac5431-fb28-46ba-876a-d42607d9fc5f" providerId="ADAL" clId="{2344C928-E129-4F55-AB66-8E6E5B526CBE}" dt="2021-03-11T21:54:56.374" v="7627" actId="26606"/>
          <ac:spMkLst>
            <pc:docMk/>
            <pc:sldMk cId="1323393794" sldId="268"/>
            <ac:spMk id="3" creationId="{421076D1-C42F-4ED4-A156-70F20F083CEF}"/>
          </ac:spMkLst>
        </pc:spChg>
        <pc:spChg chg="del">
          <ac:chgData name="Huynh, Quang" userId="a6ac5431-fb28-46ba-876a-d42607d9fc5f" providerId="ADAL" clId="{2344C928-E129-4F55-AB66-8E6E5B526CBE}" dt="2021-03-11T20:03:57.594" v="2936" actId="478"/>
          <ac:spMkLst>
            <pc:docMk/>
            <pc:sldMk cId="1323393794" sldId="268"/>
            <ac:spMk id="4" creationId="{409D8367-E8F2-4F95-8A41-A3CF6D61409A}"/>
          </ac:spMkLst>
        </pc:spChg>
        <pc:spChg chg="mod">
          <ac:chgData name="Huynh, Quang" userId="a6ac5431-fb28-46ba-876a-d42607d9fc5f" providerId="ADAL" clId="{2344C928-E129-4F55-AB66-8E6E5B526CBE}" dt="2021-03-11T21:54:56.374" v="7627" actId="26606"/>
          <ac:spMkLst>
            <pc:docMk/>
            <pc:sldMk cId="1323393794" sldId="268"/>
            <ac:spMk id="5" creationId="{78C40CAB-4E17-4C3D-98CC-F343B79C172B}"/>
          </ac:spMkLst>
        </pc:spChg>
        <pc:spChg chg="mod">
          <ac:chgData name="Huynh, Quang" userId="a6ac5431-fb28-46ba-876a-d42607d9fc5f" providerId="ADAL" clId="{2344C928-E129-4F55-AB66-8E6E5B526CBE}" dt="2021-03-12T00:49:07.361" v="8302" actId="20577"/>
          <ac:spMkLst>
            <pc:docMk/>
            <pc:sldMk cId="1323393794" sldId="268"/>
            <ac:spMk id="6" creationId="{02CD115D-8F0E-441C-B05F-7A15B586FC6B}"/>
          </ac:spMkLst>
        </pc:spChg>
        <pc:spChg chg="add">
          <ac:chgData name="Huynh, Quang" userId="a6ac5431-fb28-46ba-876a-d42607d9fc5f" providerId="ADAL" clId="{2344C928-E129-4F55-AB66-8E6E5B526CBE}" dt="2021-03-11T21:54:56.374" v="7627" actId="26606"/>
          <ac:spMkLst>
            <pc:docMk/>
            <pc:sldMk cId="1323393794" sldId="268"/>
            <ac:spMk id="13" creationId="{870F1165-C2FC-4313-ADED-D8514C00E1EE}"/>
          </ac:spMkLst>
        </pc:spChg>
        <pc:spChg chg="add">
          <ac:chgData name="Huynh, Quang" userId="a6ac5431-fb28-46ba-876a-d42607d9fc5f" providerId="ADAL" clId="{2344C928-E129-4F55-AB66-8E6E5B526CBE}" dt="2021-03-11T21:54:56.374" v="7627" actId="26606"/>
          <ac:spMkLst>
            <pc:docMk/>
            <pc:sldMk cId="1323393794" sldId="268"/>
            <ac:spMk id="15" creationId="{3FD564DD-780E-4279-99FF-A16618E11908}"/>
          </ac:spMkLst>
        </pc:spChg>
        <pc:spChg chg="add">
          <ac:chgData name="Huynh, Quang" userId="a6ac5431-fb28-46ba-876a-d42607d9fc5f" providerId="ADAL" clId="{2344C928-E129-4F55-AB66-8E6E5B526CBE}" dt="2021-03-11T21:54:56.374" v="7627" actId="26606"/>
          <ac:spMkLst>
            <pc:docMk/>
            <pc:sldMk cId="1323393794" sldId="268"/>
            <ac:spMk id="19" creationId="{F5BB14C7-B6E4-427D-AEAC-7A18D089F922}"/>
          </ac:spMkLst>
        </pc:spChg>
        <pc:picChg chg="add mod ord">
          <ac:chgData name="Huynh, Quang" userId="a6ac5431-fb28-46ba-876a-d42607d9fc5f" providerId="ADAL" clId="{2344C928-E129-4F55-AB66-8E6E5B526CBE}" dt="2021-03-11T21:54:56.374" v="7627" actId="26606"/>
          <ac:picMkLst>
            <pc:docMk/>
            <pc:sldMk cId="1323393794" sldId="268"/>
            <ac:picMk id="8" creationId="{20ECB0FB-9BFE-41E4-942A-E09F4C61F95D}"/>
          </ac:picMkLst>
        </pc:picChg>
        <pc:cxnChg chg="add">
          <ac:chgData name="Huynh, Quang" userId="a6ac5431-fb28-46ba-876a-d42607d9fc5f" providerId="ADAL" clId="{2344C928-E129-4F55-AB66-8E6E5B526CBE}" dt="2021-03-11T21:54:56.374" v="7627" actId="26606"/>
          <ac:cxnSpMkLst>
            <pc:docMk/>
            <pc:sldMk cId="1323393794" sldId="268"/>
            <ac:cxnSpMk id="17" creationId="{ABAD74CF-CB22-463B-9031-D3BE16111B9B}"/>
          </ac:cxnSpMkLst>
        </pc:cxnChg>
        <pc:cxnChg chg="add">
          <ac:chgData name="Huynh, Quang" userId="a6ac5431-fb28-46ba-876a-d42607d9fc5f" providerId="ADAL" clId="{2344C928-E129-4F55-AB66-8E6E5B526CBE}" dt="2021-03-11T21:54:56.374" v="7627" actId="26606"/>
          <ac:cxnSpMkLst>
            <pc:docMk/>
            <pc:sldMk cId="1323393794" sldId="268"/>
            <ac:cxnSpMk id="21" creationId="{82B589D1-AB2D-469C-960E-40C719BA8281}"/>
          </ac:cxnSpMkLst>
        </pc:cxnChg>
        <pc:cxnChg chg="add">
          <ac:chgData name="Huynh, Quang" userId="a6ac5431-fb28-46ba-876a-d42607d9fc5f" providerId="ADAL" clId="{2344C928-E129-4F55-AB66-8E6E5B526CBE}" dt="2021-03-11T21:54:56.374" v="7627" actId="26606"/>
          <ac:cxnSpMkLst>
            <pc:docMk/>
            <pc:sldMk cId="1323393794" sldId="268"/>
            <ac:cxnSpMk id="23" creationId="{055BC9DE-F4C7-4F1F-833F-C0E20531FBC7}"/>
          </ac:cxnSpMkLst>
        </pc:cxnChg>
        <pc:cxnChg chg="add">
          <ac:chgData name="Huynh, Quang" userId="a6ac5431-fb28-46ba-876a-d42607d9fc5f" providerId="ADAL" clId="{2344C928-E129-4F55-AB66-8E6E5B526CBE}" dt="2021-03-11T21:54:56.374" v="7627" actId="26606"/>
          <ac:cxnSpMkLst>
            <pc:docMk/>
            <pc:sldMk cId="1323393794" sldId="268"/>
            <ac:cxnSpMk id="25" creationId="{E95C7366-6A36-4307-81CE-FBD79DFF0980}"/>
          </ac:cxnSpMkLst>
        </pc:cxnChg>
      </pc:sldChg>
      <pc:sldChg chg="addSp delSp modSp new mod setBg">
        <pc:chgData name="Huynh, Quang" userId="a6ac5431-fb28-46ba-876a-d42607d9fc5f" providerId="ADAL" clId="{2344C928-E129-4F55-AB66-8E6E5B526CBE}" dt="2021-03-12T00:49:14.365" v="8314" actId="20577"/>
        <pc:sldMkLst>
          <pc:docMk/>
          <pc:sldMk cId="2650508618" sldId="269"/>
        </pc:sldMkLst>
        <pc:spChg chg="mod">
          <ac:chgData name="Huynh, Quang" userId="a6ac5431-fb28-46ba-876a-d42607d9fc5f" providerId="ADAL" clId="{2344C928-E129-4F55-AB66-8E6E5B526CBE}" dt="2021-03-12T00:48:25.408" v="8279" actId="26606"/>
          <ac:spMkLst>
            <pc:docMk/>
            <pc:sldMk cId="2650508618" sldId="269"/>
            <ac:spMk id="2" creationId="{206A435F-5FEA-46CE-8FF0-9DC90E0AF201}"/>
          </ac:spMkLst>
        </pc:spChg>
        <pc:spChg chg="mod">
          <ac:chgData name="Huynh, Quang" userId="a6ac5431-fb28-46ba-876a-d42607d9fc5f" providerId="ADAL" clId="{2344C928-E129-4F55-AB66-8E6E5B526CBE}" dt="2021-03-12T00:48:25.408" v="8279" actId="26606"/>
          <ac:spMkLst>
            <pc:docMk/>
            <pc:sldMk cId="2650508618" sldId="269"/>
            <ac:spMk id="3" creationId="{54C70A71-E02B-4407-A4F3-C3466CC4DBF2}"/>
          </ac:spMkLst>
        </pc:spChg>
        <pc:spChg chg="del">
          <ac:chgData name="Huynh, Quang" userId="a6ac5431-fb28-46ba-876a-d42607d9fc5f" providerId="ADAL" clId="{2344C928-E129-4F55-AB66-8E6E5B526CBE}" dt="2021-03-11T20:03:58.410" v="2937" actId="478"/>
          <ac:spMkLst>
            <pc:docMk/>
            <pc:sldMk cId="2650508618" sldId="269"/>
            <ac:spMk id="4" creationId="{36A6245B-6F54-4481-A263-4B5EE5475CD1}"/>
          </ac:spMkLst>
        </pc:spChg>
        <pc:spChg chg="mod">
          <ac:chgData name="Huynh, Quang" userId="a6ac5431-fb28-46ba-876a-d42607d9fc5f" providerId="ADAL" clId="{2344C928-E129-4F55-AB66-8E6E5B526CBE}" dt="2021-03-12T00:48:25.408" v="8279" actId="26606"/>
          <ac:spMkLst>
            <pc:docMk/>
            <pc:sldMk cId="2650508618" sldId="269"/>
            <ac:spMk id="5" creationId="{D2F6D21D-C2D3-457F-84A6-B1EE6D4DC06D}"/>
          </ac:spMkLst>
        </pc:spChg>
        <pc:spChg chg="mod">
          <ac:chgData name="Huynh, Quang" userId="a6ac5431-fb28-46ba-876a-d42607d9fc5f" providerId="ADAL" clId="{2344C928-E129-4F55-AB66-8E6E5B526CBE}" dt="2021-03-12T00:49:14.365" v="8314" actId="20577"/>
          <ac:spMkLst>
            <pc:docMk/>
            <pc:sldMk cId="2650508618" sldId="269"/>
            <ac:spMk id="6" creationId="{CA02677C-3F40-43B0-9D4A-06011E2BF5F2}"/>
          </ac:spMkLst>
        </pc:spChg>
        <pc:spChg chg="add">
          <ac:chgData name="Huynh, Quang" userId="a6ac5431-fb28-46ba-876a-d42607d9fc5f" providerId="ADAL" clId="{2344C928-E129-4F55-AB66-8E6E5B526CBE}" dt="2021-03-12T00:48:25.408" v="8279" actId="26606"/>
          <ac:spMkLst>
            <pc:docMk/>
            <pc:sldMk cId="2650508618" sldId="269"/>
            <ac:spMk id="13" creationId="{870F1165-C2FC-4313-ADED-D8514C00E1EE}"/>
          </ac:spMkLst>
        </pc:spChg>
        <pc:spChg chg="add">
          <ac:chgData name="Huynh, Quang" userId="a6ac5431-fb28-46ba-876a-d42607d9fc5f" providerId="ADAL" clId="{2344C928-E129-4F55-AB66-8E6E5B526CBE}" dt="2021-03-12T00:48:25.408" v="8279" actId="26606"/>
          <ac:spMkLst>
            <pc:docMk/>
            <pc:sldMk cId="2650508618" sldId="269"/>
            <ac:spMk id="15" creationId="{3FD564DD-780E-4279-99FF-A16618E11908}"/>
          </ac:spMkLst>
        </pc:spChg>
        <pc:spChg chg="add">
          <ac:chgData name="Huynh, Quang" userId="a6ac5431-fb28-46ba-876a-d42607d9fc5f" providerId="ADAL" clId="{2344C928-E129-4F55-AB66-8E6E5B526CBE}" dt="2021-03-12T00:48:25.408" v="8279" actId="26606"/>
          <ac:spMkLst>
            <pc:docMk/>
            <pc:sldMk cId="2650508618" sldId="269"/>
            <ac:spMk id="19" creationId="{F5BB14C7-B6E4-427D-AEAC-7A18D089F922}"/>
          </ac:spMkLst>
        </pc:spChg>
        <pc:picChg chg="add mod ord">
          <ac:chgData name="Huynh, Quang" userId="a6ac5431-fb28-46ba-876a-d42607d9fc5f" providerId="ADAL" clId="{2344C928-E129-4F55-AB66-8E6E5B526CBE}" dt="2021-03-12T00:48:25.582" v="8281" actId="962"/>
          <ac:picMkLst>
            <pc:docMk/>
            <pc:sldMk cId="2650508618" sldId="269"/>
            <ac:picMk id="8" creationId="{B53D6C75-F9E1-4F00-868E-1AE191EA4739}"/>
          </ac:picMkLst>
        </pc:picChg>
        <pc:cxnChg chg="add">
          <ac:chgData name="Huynh, Quang" userId="a6ac5431-fb28-46ba-876a-d42607d9fc5f" providerId="ADAL" clId="{2344C928-E129-4F55-AB66-8E6E5B526CBE}" dt="2021-03-12T00:48:25.408" v="8279" actId="26606"/>
          <ac:cxnSpMkLst>
            <pc:docMk/>
            <pc:sldMk cId="2650508618" sldId="269"/>
            <ac:cxnSpMk id="17" creationId="{ABAD74CF-CB22-463B-9031-D3BE16111B9B}"/>
          </ac:cxnSpMkLst>
        </pc:cxnChg>
        <pc:cxnChg chg="add">
          <ac:chgData name="Huynh, Quang" userId="a6ac5431-fb28-46ba-876a-d42607d9fc5f" providerId="ADAL" clId="{2344C928-E129-4F55-AB66-8E6E5B526CBE}" dt="2021-03-12T00:48:25.408" v="8279" actId="26606"/>
          <ac:cxnSpMkLst>
            <pc:docMk/>
            <pc:sldMk cId="2650508618" sldId="269"/>
            <ac:cxnSpMk id="21" creationId="{82B589D1-AB2D-469C-960E-40C719BA8281}"/>
          </ac:cxnSpMkLst>
        </pc:cxnChg>
        <pc:cxnChg chg="add">
          <ac:chgData name="Huynh, Quang" userId="a6ac5431-fb28-46ba-876a-d42607d9fc5f" providerId="ADAL" clId="{2344C928-E129-4F55-AB66-8E6E5B526CBE}" dt="2021-03-12T00:48:25.408" v="8279" actId="26606"/>
          <ac:cxnSpMkLst>
            <pc:docMk/>
            <pc:sldMk cId="2650508618" sldId="269"/>
            <ac:cxnSpMk id="23" creationId="{055BC9DE-F4C7-4F1F-833F-C0E20531FBC7}"/>
          </ac:cxnSpMkLst>
        </pc:cxnChg>
        <pc:cxnChg chg="add">
          <ac:chgData name="Huynh, Quang" userId="a6ac5431-fb28-46ba-876a-d42607d9fc5f" providerId="ADAL" clId="{2344C928-E129-4F55-AB66-8E6E5B526CBE}" dt="2021-03-12T00:48:25.408" v="8279" actId="26606"/>
          <ac:cxnSpMkLst>
            <pc:docMk/>
            <pc:sldMk cId="2650508618" sldId="269"/>
            <ac:cxnSpMk id="25" creationId="{E95C7366-6A36-4307-81CE-FBD79DFF0980}"/>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84DA-E3E0-4099-8BC4-1813584CD794}"/>
              </a:ext>
            </a:extLst>
          </p:cNvPr>
          <p:cNvSpPr>
            <a:spLocks noGrp="1"/>
          </p:cNvSpPr>
          <p:nvPr>
            <p:ph type="ctrTitle"/>
          </p:nvPr>
        </p:nvSpPr>
        <p:spPr>
          <a:xfrm>
            <a:off x="1246415" y="800100"/>
            <a:ext cx="8447314" cy="3314694"/>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E1BD63B-9405-4E42-9E2F-07573F9B15A9}"/>
              </a:ext>
            </a:extLst>
          </p:cNvPr>
          <p:cNvSpPr>
            <a:spLocks noGrp="1"/>
          </p:cNvSpPr>
          <p:nvPr>
            <p:ph type="subTitle" idx="1"/>
          </p:nvPr>
        </p:nvSpPr>
        <p:spPr>
          <a:xfrm>
            <a:off x="1246415" y="4909459"/>
            <a:ext cx="8292874" cy="914395"/>
          </a:xfrm>
        </p:spPr>
        <p:txBody>
          <a:bodyPr anchor="ctr">
            <a:normAutofit/>
          </a:bodyPr>
          <a:lstStyle>
            <a:lvl1pPr marL="0" indent="0" algn="l">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68D03A-9A11-476C-B52A-593F3C019230}"/>
              </a:ext>
            </a:extLst>
          </p:cNvPr>
          <p:cNvSpPr>
            <a:spLocks noGrp="1"/>
          </p:cNvSpPr>
          <p:nvPr>
            <p:ph type="dt" sz="half" idx="10"/>
          </p:nvPr>
        </p:nvSpPr>
        <p:spPr/>
        <p:txBody>
          <a:bodyPr/>
          <a:lstStyle/>
          <a:p>
            <a:fld id="{098A0168-EB40-45AF-89A1-87DE0A55FFC6}" type="datetime1">
              <a:rPr lang="en-US" smtClean="0"/>
              <a:t>3/9/2021</a:t>
            </a:fld>
            <a:endParaRPr lang="en-US"/>
          </a:p>
        </p:txBody>
      </p:sp>
      <p:sp>
        <p:nvSpPr>
          <p:cNvPr id="5" name="Footer Placeholder 4">
            <a:extLst>
              <a:ext uri="{FF2B5EF4-FFF2-40B4-BE49-F238E27FC236}">
                <a16:creationId xmlns:a16="http://schemas.microsoft.com/office/drawing/2014/main" id="{DA950CD1-7906-4885-9A4D-B764220DD9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ECA96-1AD5-41FE-AB5C-68ABD652299C}"/>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7" name="Straight Connector 6">
            <a:extLst>
              <a:ext uri="{FF2B5EF4-FFF2-40B4-BE49-F238E27FC236}">
                <a16:creationId xmlns:a16="http://schemas.microsoft.com/office/drawing/2014/main" id="{0A09E39A-DA3F-4BDC-A89A-6545C1DD3721}"/>
              </a:ext>
            </a:extLst>
          </p:cNvPr>
          <p:cNvCxnSpPr>
            <a:cxnSpLocks/>
          </p:cNvCxnSpPr>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7564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4882-AC48-4F1E-837D-E154BEEDC958}"/>
              </a:ext>
            </a:extLst>
          </p:cNvPr>
          <p:cNvSpPr>
            <a:spLocks noGrp="1"/>
          </p:cNvSpPr>
          <p:nvPr>
            <p:ph type="title"/>
          </p:nvPr>
        </p:nvSpPr>
        <p:spPr>
          <a:xfrm>
            <a:off x="838200" y="525439"/>
            <a:ext cx="9613106" cy="128288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FD34B7-C335-425E-BF89-DB1A0C235373}"/>
              </a:ext>
            </a:extLst>
          </p:cNvPr>
          <p:cNvSpPr>
            <a:spLocks noGrp="1"/>
          </p:cNvSpPr>
          <p:nvPr>
            <p:ph type="body" orient="vert" idx="1"/>
          </p:nvPr>
        </p:nvSpPr>
        <p:spPr>
          <a:xfrm>
            <a:off x="838200" y="1914525"/>
            <a:ext cx="9613106" cy="3883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63754-C885-4DC6-962D-C861267B64D4}"/>
              </a:ext>
            </a:extLst>
          </p:cNvPr>
          <p:cNvSpPr>
            <a:spLocks noGrp="1"/>
          </p:cNvSpPr>
          <p:nvPr>
            <p:ph type="dt" sz="half" idx="10"/>
          </p:nvPr>
        </p:nvSpPr>
        <p:spPr/>
        <p:txBody>
          <a:bodyPr/>
          <a:lstStyle/>
          <a:p>
            <a:fld id="{8F8CA68F-747D-436A-B5BB-2EBC3ED499E4}" type="datetime1">
              <a:rPr lang="en-US" smtClean="0"/>
              <a:t>3/9/2021</a:t>
            </a:fld>
            <a:endParaRPr lang="en-US"/>
          </a:p>
        </p:txBody>
      </p:sp>
      <p:sp>
        <p:nvSpPr>
          <p:cNvPr id="5" name="Footer Placeholder 4">
            <a:extLst>
              <a:ext uri="{FF2B5EF4-FFF2-40B4-BE49-F238E27FC236}">
                <a16:creationId xmlns:a16="http://schemas.microsoft.com/office/drawing/2014/main" id="{B6EC9693-03CD-4EBD-A3D7-BE310CD5F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BBD01-5E50-4FF1-A1D6-B24B7B75E857}"/>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207874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EA1D39-AB23-4CEE-BBAA-55B29415D413}"/>
              </a:ext>
            </a:extLst>
          </p:cNvPr>
          <p:cNvSpPr>
            <a:spLocks noGrp="1"/>
          </p:cNvSpPr>
          <p:nvPr>
            <p:ph type="title" orient="vert"/>
          </p:nvPr>
        </p:nvSpPr>
        <p:spPr>
          <a:xfrm>
            <a:off x="8724900" y="578644"/>
            <a:ext cx="1912144" cy="52720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CC20688-FA9B-4ABD-9E9E-C7EADE949A9D}"/>
              </a:ext>
            </a:extLst>
          </p:cNvPr>
          <p:cNvSpPr>
            <a:spLocks noGrp="1"/>
          </p:cNvSpPr>
          <p:nvPr>
            <p:ph type="body" orient="vert" idx="1"/>
          </p:nvPr>
        </p:nvSpPr>
        <p:spPr>
          <a:xfrm>
            <a:off x="628652" y="578643"/>
            <a:ext cx="7943848" cy="52720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16B1A6B-AE19-4BD4-AE49-43E78CC0B058}"/>
              </a:ext>
            </a:extLst>
          </p:cNvPr>
          <p:cNvSpPr>
            <a:spLocks noGrp="1"/>
          </p:cNvSpPr>
          <p:nvPr>
            <p:ph type="dt" sz="half" idx="10"/>
          </p:nvPr>
        </p:nvSpPr>
        <p:spPr/>
        <p:txBody>
          <a:bodyPr/>
          <a:lstStyle/>
          <a:p>
            <a:fld id="{6DD8DC11-9E39-40A0-B3DC-E3F2AD04A616}" type="datetime1">
              <a:rPr lang="en-US" smtClean="0"/>
              <a:t>3/9/2021</a:t>
            </a:fld>
            <a:endParaRPr lang="en-US"/>
          </a:p>
        </p:txBody>
      </p:sp>
      <p:sp>
        <p:nvSpPr>
          <p:cNvPr id="5" name="Footer Placeholder 4">
            <a:extLst>
              <a:ext uri="{FF2B5EF4-FFF2-40B4-BE49-F238E27FC236}">
                <a16:creationId xmlns:a16="http://schemas.microsoft.com/office/drawing/2014/main" id="{F6862144-27EE-4CE0-B167-F5DBA41B38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A40B2-EFB0-47EA-878B-6405E1DC189B}"/>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67179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BEE8-2E4A-4A4A-833E-89D8D794E5BB}"/>
              </a:ext>
            </a:extLst>
          </p:cNvPr>
          <p:cNvSpPr>
            <a:spLocks noGrp="1"/>
          </p:cNvSpPr>
          <p:nvPr>
            <p:ph type="title"/>
          </p:nvPr>
        </p:nvSpPr>
        <p:spPr>
          <a:xfrm>
            <a:off x="838199" y="545914"/>
            <a:ext cx="9527275" cy="1241944"/>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46CFDA-CDBF-4B24-9EC3-827F540F71D4}"/>
              </a:ext>
            </a:extLst>
          </p:cNvPr>
          <p:cNvSpPr>
            <a:spLocks noGrp="1"/>
          </p:cNvSpPr>
          <p:nvPr>
            <p:ph idx="1"/>
          </p:nvPr>
        </p:nvSpPr>
        <p:spPr>
          <a:xfrm>
            <a:off x="838199" y="2108595"/>
            <a:ext cx="9527275" cy="36439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25871D-4A14-4A17-A0ED-7DDA7752B54D}"/>
              </a:ext>
            </a:extLst>
          </p:cNvPr>
          <p:cNvSpPr>
            <a:spLocks noGrp="1"/>
          </p:cNvSpPr>
          <p:nvPr>
            <p:ph type="dt" sz="half" idx="10"/>
          </p:nvPr>
        </p:nvSpPr>
        <p:spPr/>
        <p:txBody>
          <a:bodyPr/>
          <a:lstStyle/>
          <a:p>
            <a:fld id="{BE0A88F0-556B-4BB7-8AAB-D63AEB65C662}" type="datetime1">
              <a:rPr lang="en-US" smtClean="0"/>
              <a:t>3/9/2021</a:t>
            </a:fld>
            <a:endParaRPr lang="en-US"/>
          </a:p>
        </p:txBody>
      </p:sp>
      <p:sp>
        <p:nvSpPr>
          <p:cNvPr id="5" name="Footer Placeholder 4">
            <a:extLst>
              <a:ext uri="{FF2B5EF4-FFF2-40B4-BE49-F238E27FC236}">
                <a16:creationId xmlns:a16="http://schemas.microsoft.com/office/drawing/2014/main" id="{DD5BD654-899B-4DAF-93B9-1CBCAB5F6D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F7FCA-B968-443D-90A7-E0F3C6D64EFE}"/>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9" name="Straight Connector 8">
            <a:extLst>
              <a:ext uri="{FF2B5EF4-FFF2-40B4-BE49-F238E27FC236}">
                <a16:creationId xmlns:a16="http://schemas.microsoft.com/office/drawing/2014/main" id="{C7F5CC56-CBE8-4152-AD5E-982DD286AA28}"/>
              </a:ext>
            </a:extLst>
          </p:cNvPr>
          <p:cNvCxnSpPr>
            <a:cxnSpLocks/>
          </p:cNvCxnSpPr>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4591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95B8-786F-418B-9367-52B19526828B}"/>
              </a:ext>
            </a:extLst>
          </p:cNvPr>
          <p:cNvSpPr>
            <a:spLocks noGrp="1"/>
          </p:cNvSpPr>
          <p:nvPr>
            <p:ph type="title"/>
          </p:nvPr>
        </p:nvSpPr>
        <p:spPr>
          <a:xfrm>
            <a:off x="831850" y="1073426"/>
            <a:ext cx="8840344" cy="3489049"/>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BCF574-9044-4964-B6AE-A3983D595C9B}"/>
              </a:ext>
            </a:extLst>
          </p:cNvPr>
          <p:cNvSpPr>
            <a:spLocks noGrp="1"/>
          </p:cNvSpPr>
          <p:nvPr>
            <p:ph type="body" idx="1"/>
          </p:nvPr>
        </p:nvSpPr>
        <p:spPr>
          <a:xfrm>
            <a:off x="831850" y="4818488"/>
            <a:ext cx="8840344" cy="900772"/>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D2A109-E9F9-428E-858A-38375BF1D978}"/>
              </a:ext>
            </a:extLst>
          </p:cNvPr>
          <p:cNvSpPr>
            <a:spLocks noGrp="1"/>
          </p:cNvSpPr>
          <p:nvPr>
            <p:ph type="dt" sz="half" idx="10"/>
          </p:nvPr>
        </p:nvSpPr>
        <p:spPr/>
        <p:txBody>
          <a:bodyPr/>
          <a:lstStyle/>
          <a:p>
            <a:fld id="{60E05506-6815-4E0E-B1DE-ECA35C2016DF}" type="datetime1">
              <a:rPr lang="en-US" smtClean="0"/>
              <a:t>3/9/2021</a:t>
            </a:fld>
            <a:endParaRPr lang="en-US"/>
          </a:p>
        </p:txBody>
      </p:sp>
      <p:sp>
        <p:nvSpPr>
          <p:cNvPr id="5" name="Footer Placeholder 4">
            <a:extLst>
              <a:ext uri="{FF2B5EF4-FFF2-40B4-BE49-F238E27FC236}">
                <a16:creationId xmlns:a16="http://schemas.microsoft.com/office/drawing/2014/main" id="{4DD9BA6F-665B-4D62-84D1-23E03428CB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1A2D7-4390-4B51-90D4-900EAAB13CBC}"/>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729064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66EE-5127-48B4-A6F6-F5F6B38DB27A}"/>
              </a:ext>
            </a:extLst>
          </p:cNvPr>
          <p:cNvSpPr>
            <a:spLocks noGrp="1"/>
          </p:cNvSpPr>
          <p:nvPr>
            <p:ph type="title"/>
          </p:nvPr>
        </p:nvSpPr>
        <p:spPr>
          <a:xfrm>
            <a:off x="838199" y="587828"/>
            <a:ext cx="9578683" cy="990601"/>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E57B8A9-5914-49F9-8E0E-C8723C5339D3}"/>
              </a:ext>
            </a:extLst>
          </p:cNvPr>
          <p:cNvSpPr>
            <a:spLocks noGrp="1"/>
          </p:cNvSpPr>
          <p:nvPr>
            <p:ph sz="half" idx="1"/>
          </p:nvPr>
        </p:nvSpPr>
        <p:spPr>
          <a:xfrm>
            <a:off x="838201" y="2057407"/>
            <a:ext cx="4318906" cy="3725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9E7D0C2-CAEA-4E31-8FA6-D866315DF61C}"/>
              </a:ext>
            </a:extLst>
          </p:cNvPr>
          <p:cNvSpPr>
            <a:spLocks noGrp="1"/>
          </p:cNvSpPr>
          <p:nvPr>
            <p:ph sz="half" idx="2"/>
          </p:nvPr>
        </p:nvSpPr>
        <p:spPr>
          <a:xfrm>
            <a:off x="5969577" y="2057407"/>
            <a:ext cx="4405746" cy="37251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51E5DE2-0BD6-45B3-BDB1-675BA058BF2E}"/>
              </a:ext>
            </a:extLst>
          </p:cNvPr>
          <p:cNvSpPr>
            <a:spLocks noGrp="1"/>
          </p:cNvSpPr>
          <p:nvPr>
            <p:ph type="dt" sz="half" idx="10"/>
          </p:nvPr>
        </p:nvSpPr>
        <p:spPr/>
        <p:txBody>
          <a:bodyPr/>
          <a:lstStyle/>
          <a:p>
            <a:fld id="{FC6E85F7-A724-48A4-9D33-CEBC5174E865}" type="datetime1">
              <a:rPr lang="en-US" smtClean="0"/>
              <a:t>3/9/2021</a:t>
            </a:fld>
            <a:endParaRPr lang="en-US"/>
          </a:p>
        </p:txBody>
      </p:sp>
      <p:sp>
        <p:nvSpPr>
          <p:cNvPr id="6" name="Footer Placeholder 5">
            <a:extLst>
              <a:ext uri="{FF2B5EF4-FFF2-40B4-BE49-F238E27FC236}">
                <a16:creationId xmlns:a16="http://schemas.microsoft.com/office/drawing/2014/main" id="{082622B7-97C1-4C72-BCA9-290DC716FE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57BEE3-B3AE-45B6-924A-08ABC95181D7}"/>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8" name="Straight Connector 7">
            <a:extLst>
              <a:ext uri="{FF2B5EF4-FFF2-40B4-BE49-F238E27FC236}">
                <a16:creationId xmlns:a16="http://schemas.microsoft.com/office/drawing/2014/main" id="{6610397D-8A25-4307-B58D-8DE617EFD26D}"/>
              </a:ext>
            </a:extLst>
          </p:cNvPr>
          <p:cNvCxnSpPr>
            <a:cxnSpLocks/>
          </p:cNvCxnSpPr>
          <p:nvPr/>
        </p:nvCxnSpPr>
        <p:spPr>
          <a:xfrm>
            <a:off x="375523" y="176040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747697-5C57-4DA6-8ED6-CAB14CDD220A}"/>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1371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2296-2B01-4044-AD7B-497BAC8AEA68}"/>
              </a:ext>
            </a:extLst>
          </p:cNvPr>
          <p:cNvSpPr>
            <a:spLocks noGrp="1"/>
          </p:cNvSpPr>
          <p:nvPr>
            <p:ph type="title"/>
          </p:nvPr>
        </p:nvSpPr>
        <p:spPr>
          <a:xfrm>
            <a:off x="839788" y="609600"/>
            <a:ext cx="10515600" cy="95149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CF08880-DE5D-4299-BAC3-D45377C49993}"/>
              </a:ext>
            </a:extLst>
          </p:cNvPr>
          <p:cNvSpPr>
            <a:spLocks noGrp="1"/>
          </p:cNvSpPr>
          <p:nvPr>
            <p:ph type="body" idx="1"/>
          </p:nvPr>
        </p:nvSpPr>
        <p:spPr>
          <a:xfrm>
            <a:off x="839789" y="1989859"/>
            <a:ext cx="4381644"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2A655D-7A3A-4BA5-B82A-744276BE2586}"/>
              </a:ext>
            </a:extLst>
          </p:cNvPr>
          <p:cNvSpPr>
            <a:spLocks noGrp="1"/>
          </p:cNvSpPr>
          <p:nvPr>
            <p:ph sz="half" idx="2"/>
          </p:nvPr>
        </p:nvSpPr>
        <p:spPr>
          <a:xfrm>
            <a:off x="839789" y="2713126"/>
            <a:ext cx="4381644" cy="31213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2037933-BDAC-4317-9B7E-E30CF0B42ECE}"/>
              </a:ext>
            </a:extLst>
          </p:cNvPr>
          <p:cNvSpPr>
            <a:spLocks noGrp="1"/>
          </p:cNvSpPr>
          <p:nvPr>
            <p:ph type="body" sz="quarter" idx="3"/>
          </p:nvPr>
        </p:nvSpPr>
        <p:spPr>
          <a:xfrm>
            <a:off x="5950530" y="1989859"/>
            <a:ext cx="4487137"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A5878F-AE56-4F8C-A84A-A8534180DE41}"/>
              </a:ext>
            </a:extLst>
          </p:cNvPr>
          <p:cNvSpPr>
            <a:spLocks noGrp="1"/>
          </p:cNvSpPr>
          <p:nvPr>
            <p:ph sz="quarter" idx="4"/>
          </p:nvPr>
        </p:nvSpPr>
        <p:spPr>
          <a:xfrm>
            <a:off x="5950531" y="2713127"/>
            <a:ext cx="4487136" cy="31213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FFF249A-9D93-4A8E-9284-5AB19AC0AC12}"/>
              </a:ext>
            </a:extLst>
          </p:cNvPr>
          <p:cNvSpPr>
            <a:spLocks noGrp="1"/>
          </p:cNvSpPr>
          <p:nvPr>
            <p:ph type="dt" sz="half" idx="10"/>
          </p:nvPr>
        </p:nvSpPr>
        <p:spPr/>
        <p:txBody>
          <a:bodyPr/>
          <a:lstStyle/>
          <a:p>
            <a:fld id="{42806E7A-BDD3-46A3-BEE2-EB821F9236B4}" type="datetime1">
              <a:rPr lang="en-US" smtClean="0"/>
              <a:t>3/9/2021</a:t>
            </a:fld>
            <a:endParaRPr lang="en-US"/>
          </a:p>
        </p:txBody>
      </p:sp>
      <p:sp>
        <p:nvSpPr>
          <p:cNvPr id="8" name="Footer Placeholder 7">
            <a:extLst>
              <a:ext uri="{FF2B5EF4-FFF2-40B4-BE49-F238E27FC236}">
                <a16:creationId xmlns:a16="http://schemas.microsoft.com/office/drawing/2014/main" id="{B5563883-9438-44C9-877E-EC771D1B31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5ED3CC-D7BA-43BD-973A-B09921FEDEA8}"/>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10" name="Straight Connector 9">
            <a:extLst>
              <a:ext uri="{FF2B5EF4-FFF2-40B4-BE49-F238E27FC236}">
                <a16:creationId xmlns:a16="http://schemas.microsoft.com/office/drawing/2014/main" id="{14B03ADF-AEED-49C1-9CF7-7749387E2A4F}"/>
              </a:ext>
            </a:extLst>
          </p:cNvPr>
          <p:cNvCxnSpPr>
            <a:cxnSpLocks/>
          </p:cNvCxnSpPr>
          <p:nvPr/>
        </p:nvCxnSpPr>
        <p:spPr>
          <a:xfrm>
            <a:off x="378503" y="17526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5345CA-2FC8-42B9-85F7-84F77724D011}"/>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731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8770-E2EE-4C9B-9F89-128DAC6618AF}"/>
              </a:ext>
            </a:extLst>
          </p:cNvPr>
          <p:cNvSpPr>
            <a:spLocks noGrp="1"/>
          </p:cNvSpPr>
          <p:nvPr>
            <p:ph type="title"/>
          </p:nvPr>
        </p:nvSpPr>
        <p:spPr>
          <a:xfrm>
            <a:off x="785116" y="703687"/>
            <a:ext cx="9406190" cy="1722589"/>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91CE391-8E22-4716-8A8B-C39BA61A7726}"/>
              </a:ext>
            </a:extLst>
          </p:cNvPr>
          <p:cNvSpPr>
            <a:spLocks noGrp="1"/>
          </p:cNvSpPr>
          <p:nvPr>
            <p:ph type="dt" sz="half" idx="10"/>
          </p:nvPr>
        </p:nvSpPr>
        <p:spPr/>
        <p:txBody>
          <a:bodyPr/>
          <a:lstStyle/>
          <a:p>
            <a:fld id="{9ED1540C-9440-4E7A-B71A-BEFEE06869E3}" type="datetime1">
              <a:rPr lang="en-US" smtClean="0"/>
              <a:t>3/9/2021</a:t>
            </a:fld>
            <a:endParaRPr lang="en-US"/>
          </a:p>
        </p:txBody>
      </p:sp>
      <p:sp>
        <p:nvSpPr>
          <p:cNvPr id="4" name="Footer Placeholder 3">
            <a:extLst>
              <a:ext uri="{FF2B5EF4-FFF2-40B4-BE49-F238E27FC236}">
                <a16:creationId xmlns:a16="http://schemas.microsoft.com/office/drawing/2014/main" id="{1A6C042F-179F-4DBC-80B7-34B89EA27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386EA4-4BE5-4D17-A1DC-196FEA972B8C}"/>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107027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649B6B-2C1C-452D-9F93-BD9A6F2B08D4}"/>
              </a:ext>
            </a:extLst>
          </p:cNvPr>
          <p:cNvSpPr>
            <a:spLocks noGrp="1"/>
          </p:cNvSpPr>
          <p:nvPr>
            <p:ph type="dt" sz="half" idx="10"/>
          </p:nvPr>
        </p:nvSpPr>
        <p:spPr/>
        <p:txBody>
          <a:bodyPr/>
          <a:lstStyle/>
          <a:p>
            <a:fld id="{E0318DDB-88AC-4039-B59C-B05DC4C9C16C}" type="datetime1">
              <a:rPr lang="en-US" smtClean="0"/>
              <a:t>3/9/2021</a:t>
            </a:fld>
            <a:endParaRPr lang="en-US"/>
          </a:p>
        </p:txBody>
      </p:sp>
      <p:sp>
        <p:nvSpPr>
          <p:cNvPr id="3" name="Footer Placeholder 2">
            <a:extLst>
              <a:ext uri="{FF2B5EF4-FFF2-40B4-BE49-F238E27FC236}">
                <a16:creationId xmlns:a16="http://schemas.microsoft.com/office/drawing/2014/main" id="{647CA8ED-78AC-4474-8874-E4C424297D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90B764-0B68-4801-ADE7-931059129F2A}"/>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533099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717A-ED7D-43FE-881F-9407FF220457}"/>
              </a:ext>
            </a:extLst>
          </p:cNvPr>
          <p:cNvSpPr>
            <a:spLocks noGrp="1"/>
          </p:cNvSpPr>
          <p:nvPr>
            <p:ph type="title"/>
          </p:nvPr>
        </p:nvSpPr>
        <p:spPr>
          <a:xfrm>
            <a:off x="839788" y="597476"/>
            <a:ext cx="3932237" cy="1693717"/>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36FE954-332E-4D66-AFFD-A15389A769C2}"/>
              </a:ext>
            </a:extLst>
          </p:cNvPr>
          <p:cNvSpPr>
            <a:spLocks noGrp="1"/>
          </p:cNvSpPr>
          <p:nvPr>
            <p:ph idx="1"/>
          </p:nvPr>
        </p:nvSpPr>
        <p:spPr>
          <a:xfrm>
            <a:off x="5183188" y="597475"/>
            <a:ext cx="5140180" cy="526357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9D15CDA-9FC3-4F17-963C-DD9E226ECC28}"/>
              </a:ext>
            </a:extLst>
          </p:cNvPr>
          <p:cNvSpPr>
            <a:spLocks noGrp="1"/>
          </p:cNvSpPr>
          <p:nvPr>
            <p:ph type="body" sz="half" idx="2"/>
          </p:nvPr>
        </p:nvSpPr>
        <p:spPr>
          <a:xfrm>
            <a:off x="839788" y="2291194"/>
            <a:ext cx="3932237" cy="357779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C30BE-8EE8-4A41-B20E-ACEFC980C039}"/>
              </a:ext>
            </a:extLst>
          </p:cNvPr>
          <p:cNvSpPr>
            <a:spLocks noGrp="1"/>
          </p:cNvSpPr>
          <p:nvPr>
            <p:ph type="dt" sz="half" idx="10"/>
          </p:nvPr>
        </p:nvSpPr>
        <p:spPr/>
        <p:txBody>
          <a:bodyPr/>
          <a:lstStyle/>
          <a:p>
            <a:fld id="{E082ABFB-60E7-4BA1-866A-7059F058065B}" type="datetime1">
              <a:rPr lang="en-US" smtClean="0"/>
              <a:t>3/9/2021</a:t>
            </a:fld>
            <a:endParaRPr lang="en-US"/>
          </a:p>
        </p:txBody>
      </p:sp>
      <p:sp>
        <p:nvSpPr>
          <p:cNvPr id="6" name="Footer Placeholder 5">
            <a:extLst>
              <a:ext uri="{FF2B5EF4-FFF2-40B4-BE49-F238E27FC236}">
                <a16:creationId xmlns:a16="http://schemas.microsoft.com/office/drawing/2014/main" id="{644B6719-F550-42EF-B377-8E41A46D00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7A6636-5EF9-499C-A3A0-3021812D0D06}"/>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428326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38CB-27F1-47CF-B05A-CC0688301831}"/>
              </a:ext>
            </a:extLst>
          </p:cNvPr>
          <p:cNvSpPr>
            <a:spLocks noGrp="1"/>
          </p:cNvSpPr>
          <p:nvPr>
            <p:ph type="title"/>
          </p:nvPr>
        </p:nvSpPr>
        <p:spPr>
          <a:xfrm>
            <a:off x="839788" y="659822"/>
            <a:ext cx="3932237" cy="1652154"/>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89C67EA-3155-4708-9B86-D7B2B54FC2BB}"/>
              </a:ext>
            </a:extLst>
          </p:cNvPr>
          <p:cNvSpPr>
            <a:spLocks noGrp="1"/>
          </p:cNvSpPr>
          <p:nvPr>
            <p:ph type="pic" idx="1"/>
          </p:nvPr>
        </p:nvSpPr>
        <p:spPr>
          <a:xfrm>
            <a:off x="5183188" y="703687"/>
            <a:ext cx="5212917" cy="49690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7B434F1-C813-4E9B-98A4-B0B372CE2767}"/>
              </a:ext>
            </a:extLst>
          </p:cNvPr>
          <p:cNvSpPr>
            <a:spLocks noGrp="1"/>
          </p:cNvSpPr>
          <p:nvPr>
            <p:ph type="body" sz="half" idx="2"/>
          </p:nvPr>
        </p:nvSpPr>
        <p:spPr>
          <a:xfrm>
            <a:off x="839788" y="2426277"/>
            <a:ext cx="3932237" cy="324642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2A0B8-75E7-465D-84CB-BC9C3FB2F5CA}"/>
              </a:ext>
            </a:extLst>
          </p:cNvPr>
          <p:cNvSpPr>
            <a:spLocks noGrp="1"/>
          </p:cNvSpPr>
          <p:nvPr>
            <p:ph type="dt" sz="half" idx="10"/>
          </p:nvPr>
        </p:nvSpPr>
        <p:spPr/>
        <p:txBody>
          <a:bodyPr/>
          <a:lstStyle/>
          <a:p>
            <a:fld id="{2694112F-55F4-4776-A323-7418930321C8}" type="datetime1">
              <a:rPr lang="en-US" smtClean="0"/>
              <a:t>3/9/2021</a:t>
            </a:fld>
            <a:endParaRPr lang="en-US"/>
          </a:p>
        </p:txBody>
      </p:sp>
      <p:sp>
        <p:nvSpPr>
          <p:cNvPr id="6" name="Footer Placeholder 5">
            <a:extLst>
              <a:ext uri="{FF2B5EF4-FFF2-40B4-BE49-F238E27FC236}">
                <a16:creationId xmlns:a16="http://schemas.microsoft.com/office/drawing/2014/main" id="{1C3879C9-B751-43BD-8B27-FA18290E1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1998FB-27B9-46E5-90E3-09B108B0E807}"/>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382085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FBA68A5-A7C7-4D91-AB95-6E0B6FFD8743}"/>
              </a:ext>
            </a:extLst>
          </p:cNvPr>
          <p:cNvSpPr/>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1F93EBF-655A-4373-ADBE-9606BFA94B8E}"/>
              </a:ext>
            </a:extLst>
          </p:cNvPr>
          <p:cNvSpPr>
            <a:spLocks noGrp="1"/>
          </p:cNvSpPr>
          <p:nvPr>
            <p:ph type="title"/>
          </p:nvPr>
        </p:nvSpPr>
        <p:spPr>
          <a:xfrm>
            <a:off x="838200" y="525439"/>
            <a:ext cx="9485160" cy="12828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AAF2994-4D2E-43BB-9D9B-117ED94ABDE7}"/>
              </a:ext>
            </a:extLst>
          </p:cNvPr>
          <p:cNvSpPr>
            <a:spLocks noGrp="1"/>
          </p:cNvSpPr>
          <p:nvPr>
            <p:ph type="body" idx="1"/>
          </p:nvPr>
        </p:nvSpPr>
        <p:spPr>
          <a:xfrm>
            <a:off x="838200" y="2091757"/>
            <a:ext cx="9485163" cy="37064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F28926-9DF1-4A3E-8B81-2191D6F75EF9}"/>
              </a:ext>
            </a:extLst>
          </p:cNvPr>
          <p:cNvSpPr>
            <a:spLocks noGrp="1"/>
          </p:cNvSpPr>
          <p:nvPr>
            <p:ph type="dt" sz="half" idx="2"/>
          </p:nvPr>
        </p:nvSpPr>
        <p:spPr>
          <a:xfrm>
            <a:off x="628652" y="6140304"/>
            <a:ext cx="3154896" cy="287075"/>
          </a:xfrm>
          <a:prstGeom prst="rect">
            <a:avLst/>
          </a:prstGeom>
        </p:spPr>
        <p:txBody>
          <a:bodyPr vert="horz" lIns="91440" tIns="45720" rIns="91440" bIns="45720" rtlCol="0" anchor="ctr"/>
          <a:lstStyle>
            <a:lvl1pPr algn="l">
              <a:defRPr sz="1000" cap="all" spc="300" baseline="0">
                <a:solidFill>
                  <a:schemeClr val="accent1"/>
                </a:solidFill>
              </a:defRPr>
            </a:lvl1pPr>
          </a:lstStyle>
          <a:p>
            <a:fld id="{CFBEA57F-793F-4683-BD8A-741FD4B89154}" type="datetime1">
              <a:rPr lang="en-US" smtClean="0"/>
              <a:t>3/9/2021</a:t>
            </a:fld>
            <a:endParaRPr lang="en-US" dirty="0"/>
          </a:p>
        </p:txBody>
      </p:sp>
      <p:sp>
        <p:nvSpPr>
          <p:cNvPr id="5" name="Footer Placeholder 4">
            <a:extLst>
              <a:ext uri="{FF2B5EF4-FFF2-40B4-BE49-F238E27FC236}">
                <a16:creationId xmlns:a16="http://schemas.microsoft.com/office/drawing/2014/main" id="{7D01BD4F-CE83-48A3-9683-19CF03C0A586}"/>
              </a:ext>
            </a:extLst>
          </p:cNvPr>
          <p:cNvSpPr>
            <a:spLocks noGrp="1"/>
          </p:cNvSpPr>
          <p:nvPr>
            <p:ph type="ftr" sz="quarter" idx="3"/>
          </p:nvPr>
        </p:nvSpPr>
        <p:spPr>
          <a:xfrm rot="5400000">
            <a:off x="9233562" y="2578525"/>
            <a:ext cx="4114800" cy="365125"/>
          </a:xfrm>
          <a:prstGeom prst="rect">
            <a:avLst/>
          </a:prstGeom>
        </p:spPr>
        <p:txBody>
          <a:bodyPr vert="horz" lIns="91440" tIns="45720" rIns="91440" bIns="45720" rtlCol="0" anchor="ctr"/>
          <a:lstStyle>
            <a:lvl1pPr algn="l">
              <a:defRPr sz="1050" b="1" cap="all" spc="300" baseline="0">
                <a:solidFill>
                  <a:schemeClr val="accent1"/>
                </a:solidFill>
              </a:defRPr>
            </a:lvl1pPr>
          </a:lstStyle>
          <a:p>
            <a:endParaRPr lang="en-US" dirty="0"/>
          </a:p>
        </p:txBody>
      </p:sp>
      <p:sp>
        <p:nvSpPr>
          <p:cNvPr id="6" name="Slide Number Placeholder 5">
            <a:extLst>
              <a:ext uri="{FF2B5EF4-FFF2-40B4-BE49-F238E27FC236}">
                <a16:creationId xmlns:a16="http://schemas.microsoft.com/office/drawing/2014/main" id="{3AB94939-09B3-4A6E-88F8-4D923A56D479}"/>
              </a:ext>
            </a:extLst>
          </p:cNvPr>
          <p:cNvSpPr>
            <a:spLocks noGrp="1"/>
          </p:cNvSpPr>
          <p:nvPr>
            <p:ph type="sldNum" sz="quarter" idx="4"/>
          </p:nvPr>
        </p:nvSpPr>
        <p:spPr>
          <a:xfrm>
            <a:off x="10821701" y="5672706"/>
            <a:ext cx="951908" cy="754673"/>
          </a:xfrm>
          <a:prstGeom prst="rect">
            <a:avLst/>
          </a:prstGeom>
        </p:spPr>
        <p:txBody>
          <a:bodyPr vert="horz" lIns="91440" tIns="45720" rIns="91440" bIns="45720" rtlCol="0" anchor="ctr"/>
          <a:lstStyle>
            <a:lvl1pPr algn="ctr">
              <a:defRPr sz="3600" b="1">
                <a:solidFill>
                  <a:schemeClr val="accent1"/>
                </a:solidFill>
              </a:defRPr>
            </a:lvl1pPr>
          </a:lstStyle>
          <a:p>
            <a:fld id="{81D2C36F-4504-47C0-B82F-A167342A2754}" type="slidenum">
              <a:rPr lang="en-US" smtClean="0"/>
              <a:t>‹#›</a:t>
            </a:fld>
            <a:endParaRPr lang="en-US" dirty="0"/>
          </a:p>
        </p:txBody>
      </p:sp>
      <p:sp>
        <p:nvSpPr>
          <p:cNvPr id="15" name="Rectangle 14">
            <a:extLst>
              <a:ext uri="{FF2B5EF4-FFF2-40B4-BE49-F238E27FC236}">
                <a16:creationId xmlns:a16="http://schemas.microsoft.com/office/drawing/2014/main" id="{DA4051E3-92B2-42FC-BB3D-372E4A614439}"/>
              </a:ext>
            </a:extLst>
          </p:cNvPr>
          <p:cNvSpPr/>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3C425084-C97A-4C25-AE47-DDECF2DD3ABC}"/>
              </a:ext>
            </a:extLst>
          </p:cNvPr>
          <p:cNvCxnSpPr>
            <a:cxnSpLocks/>
          </p:cNvCxnSpPr>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A478A1-0B34-4F2B-88FA-CF47551E5DF9}"/>
              </a:ext>
            </a:extLst>
          </p:cNvPr>
          <p:cNvCxnSpPr>
            <a:cxnSpLocks/>
          </p:cNvCxnSpPr>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0464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hdr="0"/>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228600" indent="-228600" algn="l" defTabSz="914400" rtl="0" eaLnBrk="1" latinLnBrk="0" hangingPunct="1">
        <a:lnSpc>
          <a:spcPct val="140000"/>
        </a:lnSpc>
        <a:spcBef>
          <a:spcPts val="1000"/>
        </a:spcBef>
        <a:buFont typeface="Arial" panose="020B0604020202020204" pitchFamily="34" charset="0"/>
        <a:buChar char="•"/>
        <a:defRPr sz="1800" kern="1200">
          <a:solidFill>
            <a:schemeClr val="accent1"/>
          </a:solidFill>
          <a:latin typeface="+mn-lt"/>
          <a:ea typeface="+mn-ea"/>
          <a:cs typeface="+mn-cs"/>
        </a:defRPr>
      </a:lvl1pPr>
      <a:lvl2pPr marL="685800" indent="-228600" algn="l" defTabSz="914400" rtl="0" eaLnBrk="1" latinLnBrk="0" hangingPunct="1">
        <a:lnSpc>
          <a:spcPct val="140000"/>
        </a:lnSpc>
        <a:spcBef>
          <a:spcPts val="50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40000"/>
        </a:lnSpc>
        <a:spcBef>
          <a:spcPts val="50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ytimes.com/2017/10/06/science/sputnik-launch-cia.html" TargetMode="External"/><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S9HdPi9Ikhk" TargetMode="External"/><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reason.com/2019/11/09/reflections-on-the-30th-anniversary-of-the-fall-of-the-berlin-wall/" TargetMode="External"/><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timetoast.com/timelines/cold-war-timeline-fa8156ca-aaf5-4709-a9aa-f2ffebc62d73" TargetMode="External"/><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ites.google.com/a/education.nsw.gov.au/year10historybalgowlahboys/the-truman-doctrine"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choolworkhelper.net/marshall-plan-historical-significance/"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ibtimes.com/nato-cold-weather-training-exercise-russian-norway-border-may-increase-recent-crimea-crisis-1560570"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henewdaily.com.au/news/world/2019/02/02/trump-rips-up-nuclear-treaty/"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imetoast.com/timelines/major-events-of-the-cold-war--7"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mirror.co.uk/news/world-news/gallery/korean-war-colour-soldiers-fire-11024787"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veteranstoday.com/2017/11/16/analysis-of-nixons-expansion-of-military-operations-during-vietnam-war/"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dailymail.co.uk/news/article-1333329/Grim-milestone-Britain-fighting-Afghanistan-long-failed-Soviet-invasion.html"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551580BD-7D80-4957-A58D-916E994AB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2C45B16-36EC-4606-9AE0-6F220A940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a:extLst>
              <a:ext uri="{FF2B5EF4-FFF2-40B4-BE49-F238E27FC236}">
                <a16:creationId xmlns:a16="http://schemas.microsoft.com/office/drawing/2014/main" id="{89D129DE-E296-441D-9893-E933E10C385B}"/>
              </a:ext>
            </a:extLst>
          </p:cNvPr>
          <p:cNvPicPr>
            <a:picLocks noChangeAspect="1"/>
          </p:cNvPicPr>
          <p:nvPr/>
        </p:nvPicPr>
        <p:blipFill rotWithShape="1">
          <a:blip r:embed="rId2">
            <a:alphaModFix amt="67000"/>
          </a:blip>
          <a:srcRect t="6806" b="2832"/>
          <a:stretch/>
        </p:blipFill>
        <p:spPr>
          <a:xfrm>
            <a:off x="-1" y="1"/>
            <a:ext cx="12191999" cy="6857999"/>
          </a:xfrm>
          <a:prstGeom prst="rect">
            <a:avLst/>
          </a:prstGeom>
        </p:spPr>
      </p:pic>
      <p:sp>
        <p:nvSpPr>
          <p:cNvPr id="13" name="Rectangle 12">
            <a:extLst>
              <a:ext uri="{FF2B5EF4-FFF2-40B4-BE49-F238E27FC236}">
                <a16:creationId xmlns:a16="http://schemas.microsoft.com/office/drawing/2014/main" id="{CB59DE95-F3B9-4A35-9681-78FA926F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rgbClr val="FFFFFF"/>
            </a:solidFill>
          </a:ln>
          <a:effectLst>
            <a:outerShdw blurRad="381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95254A-EB51-4307-94F2-BE1D0E62B2AE}"/>
              </a:ext>
            </a:extLst>
          </p:cNvPr>
          <p:cNvSpPr>
            <a:spLocks noGrp="1"/>
          </p:cNvSpPr>
          <p:nvPr>
            <p:ph type="ctrTitle"/>
          </p:nvPr>
        </p:nvSpPr>
        <p:spPr>
          <a:xfrm>
            <a:off x="838200" y="4818488"/>
            <a:ext cx="9542755" cy="1029418"/>
          </a:xfrm>
        </p:spPr>
        <p:txBody>
          <a:bodyPr anchor="ctr">
            <a:normAutofit/>
          </a:bodyPr>
          <a:lstStyle/>
          <a:p>
            <a:r>
              <a:rPr lang="en-US" sz="4000">
                <a:solidFill>
                  <a:srgbClr val="FFFFFF"/>
                </a:solidFill>
              </a:rPr>
              <a:t>Cold War Timeline</a:t>
            </a:r>
          </a:p>
        </p:txBody>
      </p:sp>
      <p:sp>
        <p:nvSpPr>
          <p:cNvPr id="3" name="Subtitle 2">
            <a:extLst>
              <a:ext uri="{FF2B5EF4-FFF2-40B4-BE49-F238E27FC236}">
                <a16:creationId xmlns:a16="http://schemas.microsoft.com/office/drawing/2014/main" id="{201F6450-BF9B-4D40-9767-AD1EFAD44418}"/>
              </a:ext>
            </a:extLst>
          </p:cNvPr>
          <p:cNvSpPr>
            <a:spLocks noGrp="1"/>
          </p:cNvSpPr>
          <p:nvPr>
            <p:ph type="subTitle" idx="1"/>
          </p:nvPr>
        </p:nvSpPr>
        <p:spPr>
          <a:xfrm>
            <a:off x="836812" y="668142"/>
            <a:ext cx="8836328" cy="969917"/>
          </a:xfrm>
        </p:spPr>
        <p:txBody>
          <a:bodyPr anchor="t">
            <a:normAutofit/>
          </a:bodyPr>
          <a:lstStyle/>
          <a:p>
            <a:r>
              <a:rPr lang="en-US">
                <a:solidFill>
                  <a:srgbClr val="FFFFFF"/>
                </a:solidFill>
              </a:rPr>
              <a:t>Quang Huynh</a:t>
            </a:r>
          </a:p>
        </p:txBody>
      </p:sp>
      <p:cxnSp>
        <p:nvCxnSpPr>
          <p:cNvPr id="15" name="Straight Connector 14">
            <a:extLst>
              <a:ext uri="{FF2B5EF4-FFF2-40B4-BE49-F238E27FC236}">
                <a16:creationId xmlns:a16="http://schemas.microsoft.com/office/drawing/2014/main" id="{5E687E3B-9C6D-4102-8F38-DCB77C49C6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2D5243F-6AFC-4A87-8525-C3B22EFD94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4495800"/>
            <a:ext cx="10375638"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73C7C39-C73B-4051-B742-C9086B7BE3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6574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324F9B-AA9C-4BEA-982A-EF1D5AD510B7}"/>
              </a:ext>
            </a:extLst>
          </p:cNvPr>
          <p:cNvSpPr>
            <a:spLocks noGrp="1"/>
          </p:cNvSpPr>
          <p:nvPr>
            <p:ph type="title"/>
          </p:nvPr>
        </p:nvSpPr>
        <p:spPr>
          <a:xfrm>
            <a:off x="838199" y="545914"/>
            <a:ext cx="9527275" cy="1241944"/>
          </a:xfrm>
        </p:spPr>
        <p:txBody>
          <a:bodyPr>
            <a:normAutofit/>
          </a:bodyPr>
          <a:lstStyle/>
          <a:p>
            <a:r>
              <a:rPr lang="en-US" dirty="0"/>
              <a:t>Sputnik</a:t>
            </a:r>
          </a:p>
        </p:txBody>
      </p:sp>
      <p:sp>
        <p:nvSpPr>
          <p:cNvPr id="3" name="Content Placeholder 2">
            <a:extLst>
              <a:ext uri="{FF2B5EF4-FFF2-40B4-BE49-F238E27FC236}">
                <a16:creationId xmlns:a16="http://schemas.microsoft.com/office/drawing/2014/main" id="{DF9091C3-D3EB-41EC-B62C-1F3F40AC8616}"/>
              </a:ext>
            </a:extLst>
          </p:cNvPr>
          <p:cNvSpPr>
            <a:spLocks noGrp="1"/>
          </p:cNvSpPr>
          <p:nvPr>
            <p:ph idx="1"/>
          </p:nvPr>
        </p:nvSpPr>
        <p:spPr>
          <a:xfrm>
            <a:off x="838200" y="2400303"/>
            <a:ext cx="3385992" cy="3352223"/>
          </a:xfrm>
        </p:spPr>
        <p:txBody>
          <a:bodyPr>
            <a:normAutofit/>
          </a:bodyPr>
          <a:lstStyle/>
          <a:p>
            <a:pPr marL="0" indent="0">
              <a:lnSpc>
                <a:spcPct val="130000"/>
              </a:lnSpc>
              <a:buNone/>
            </a:pPr>
            <a:r>
              <a:rPr lang="en-US" sz="1300"/>
              <a:t>Sputnik was an artificial satellite that was launched into space to orbit the Earth. This caused the United States to be afraid that the Soviets were beating them in space exploration. </a:t>
            </a:r>
          </a:p>
          <a:p>
            <a:pPr marL="0" indent="0">
              <a:lnSpc>
                <a:spcPct val="130000"/>
              </a:lnSpc>
              <a:buNone/>
            </a:pPr>
            <a:endParaRPr lang="en-US" sz="1300"/>
          </a:p>
          <a:p>
            <a:pPr marL="0" indent="0">
              <a:lnSpc>
                <a:spcPct val="130000"/>
              </a:lnSpc>
              <a:buNone/>
            </a:pPr>
            <a:r>
              <a:rPr lang="en-US" sz="1300"/>
              <a:t>Sputnik was launched into space in 1957.</a:t>
            </a:r>
          </a:p>
          <a:p>
            <a:pPr marL="0" indent="0">
              <a:lnSpc>
                <a:spcPct val="130000"/>
              </a:lnSpc>
              <a:buNone/>
            </a:pPr>
            <a:endParaRPr lang="en-US" sz="1300"/>
          </a:p>
          <a:p>
            <a:pPr marL="0" indent="0">
              <a:lnSpc>
                <a:spcPct val="130000"/>
              </a:lnSpc>
              <a:buNone/>
            </a:pPr>
            <a:r>
              <a:rPr lang="en-US" sz="1300"/>
              <a:t>The United States wanted to maintain influence by increasing the spending and accelerate America’s space program to better their rival. </a:t>
            </a:r>
          </a:p>
        </p:txBody>
      </p:sp>
      <p:pic>
        <p:nvPicPr>
          <p:cNvPr id="8" name="Picture 7" descr="A picture containing satellite&#10;&#10;Description automatically generated">
            <a:extLst>
              <a:ext uri="{FF2B5EF4-FFF2-40B4-BE49-F238E27FC236}">
                <a16:creationId xmlns:a16="http://schemas.microsoft.com/office/drawing/2014/main" id="{CFFBF5A4-B7E0-4932-B2D6-A88E3BBCC08C}"/>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7788" r="1" b="1"/>
          <a:stretch/>
        </p:blipFill>
        <p:spPr>
          <a:xfrm>
            <a:off x="4688736" y="1905000"/>
            <a:ext cx="6054352" cy="4142428"/>
          </a:xfrm>
          <a:prstGeom prst="rect">
            <a:avLst/>
          </a:prstGeom>
        </p:spPr>
      </p:pic>
      <p:sp>
        <p:nvSpPr>
          <p:cNvPr id="5" name="Footer Placeholder 4">
            <a:extLst>
              <a:ext uri="{FF2B5EF4-FFF2-40B4-BE49-F238E27FC236}">
                <a16:creationId xmlns:a16="http://schemas.microsoft.com/office/drawing/2014/main" id="{3D25CE4C-5388-4B26-A940-F595DB834BF4}"/>
              </a:ext>
            </a:extLst>
          </p:cNvPr>
          <p:cNvSpPr>
            <a:spLocks noGrp="1"/>
          </p:cNvSpPr>
          <p:nvPr>
            <p:ph type="ftr" sz="quarter" idx="11"/>
          </p:nvPr>
        </p:nvSpPr>
        <p:spPr>
          <a:xfrm rot="5400000">
            <a:off x="9233562" y="2578525"/>
            <a:ext cx="4114800" cy="365125"/>
          </a:xfrm>
        </p:spPr>
        <p:txBody>
          <a:bodyPr>
            <a:normAutofit/>
          </a:bodyPr>
          <a:lstStyle/>
          <a:p>
            <a:pPr>
              <a:spcAft>
                <a:spcPts val="600"/>
              </a:spcAft>
            </a:pPr>
            <a:r>
              <a:rPr lang="en-US" dirty="0"/>
              <a:t>1957 - Sputnik</a:t>
            </a:r>
            <a:endParaRPr lang="en-US"/>
          </a:p>
        </p:txBody>
      </p:sp>
      <p:cxnSp>
        <p:nvCxnSpPr>
          <p:cNvPr id="17" name="Straight Connector 16">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400CCE39-3203-4E47-A996-534D627C239D}"/>
              </a:ext>
            </a:extLst>
          </p:cNvPr>
          <p:cNvSpPr>
            <a:spLocks noGrp="1"/>
          </p:cNvSpPr>
          <p:nvPr>
            <p:ph type="sldNum" sz="quarter" idx="12"/>
          </p:nvPr>
        </p:nvSpPr>
        <p:spPr>
          <a:xfrm>
            <a:off x="10821701" y="5672706"/>
            <a:ext cx="951908" cy="754673"/>
          </a:xfrm>
        </p:spPr>
        <p:txBody>
          <a:bodyPr>
            <a:normAutofit/>
          </a:bodyPr>
          <a:lstStyle/>
          <a:p>
            <a:pPr>
              <a:spcAft>
                <a:spcPts val="600"/>
              </a:spcAft>
            </a:pPr>
            <a:r>
              <a:rPr lang="en-US" dirty="0"/>
              <a:t>9</a:t>
            </a:r>
          </a:p>
        </p:txBody>
      </p:sp>
      <p:sp>
        <p:nvSpPr>
          <p:cNvPr id="19" name="Rectangle 18">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5BC9DE-F4C7-4F1F-833F-C0E20531F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905000"/>
            <a:ext cx="0" cy="41424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05000"/>
            <a:ext cx="1038095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401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3EE6F6-F120-45A8-99D2-8CA469C6F9B7}"/>
              </a:ext>
            </a:extLst>
          </p:cNvPr>
          <p:cNvSpPr>
            <a:spLocks noGrp="1"/>
          </p:cNvSpPr>
          <p:nvPr>
            <p:ph type="title"/>
          </p:nvPr>
        </p:nvSpPr>
        <p:spPr>
          <a:xfrm>
            <a:off x="838199" y="545914"/>
            <a:ext cx="9527275" cy="1241944"/>
          </a:xfrm>
        </p:spPr>
        <p:txBody>
          <a:bodyPr>
            <a:normAutofit/>
          </a:bodyPr>
          <a:lstStyle/>
          <a:p>
            <a:r>
              <a:rPr lang="en-US" dirty="0"/>
              <a:t>Apollo 11 Moon Landing</a:t>
            </a:r>
          </a:p>
        </p:txBody>
      </p:sp>
      <p:sp>
        <p:nvSpPr>
          <p:cNvPr id="3" name="Content Placeholder 2">
            <a:extLst>
              <a:ext uri="{FF2B5EF4-FFF2-40B4-BE49-F238E27FC236}">
                <a16:creationId xmlns:a16="http://schemas.microsoft.com/office/drawing/2014/main" id="{5B8777E0-A86D-4277-A689-C82C8BEEB034}"/>
              </a:ext>
            </a:extLst>
          </p:cNvPr>
          <p:cNvSpPr>
            <a:spLocks noGrp="1"/>
          </p:cNvSpPr>
          <p:nvPr>
            <p:ph idx="1"/>
          </p:nvPr>
        </p:nvSpPr>
        <p:spPr>
          <a:xfrm>
            <a:off x="838200" y="2400303"/>
            <a:ext cx="3385992" cy="3352223"/>
          </a:xfrm>
        </p:spPr>
        <p:txBody>
          <a:bodyPr>
            <a:normAutofit/>
          </a:bodyPr>
          <a:lstStyle/>
          <a:p>
            <a:pPr marL="0" indent="0">
              <a:lnSpc>
                <a:spcPct val="130000"/>
              </a:lnSpc>
              <a:buNone/>
            </a:pPr>
            <a:r>
              <a:rPr lang="en-US" sz="1100"/>
              <a:t>Apollo 11 was the first spacecraft to successfully land two men on the moon. The United States would be ahead of the Soviet Union in space exploration at this point. </a:t>
            </a:r>
          </a:p>
          <a:p>
            <a:pPr marL="0" indent="0">
              <a:lnSpc>
                <a:spcPct val="130000"/>
              </a:lnSpc>
              <a:buNone/>
            </a:pPr>
            <a:endParaRPr lang="en-US" sz="1100"/>
          </a:p>
          <a:p>
            <a:pPr marL="0" indent="0">
              <a:lnSpc>
                <a:spcPct val="130000"/>
              </a:lnSpc>
              <a:buNone/>
            </a:pPr>
            <a:r>
              <a:rPr lang="en-US" sz="1100"/>
              <a:t>The Apollo 11 landed on the moon in 1969.</a:t>
            </a:r>
          </a:p>
          <a:p>
            <a:pPr marL="0" indent="0">
              <a:lnSpc>
                <a:spcPct val="130000"/>
              </a:lnSpc>
              <a:buNone/>
            </a:pPr>
            <a:endParaRPr lang="en-US" sz="1100"/>
          </a:p>
          <a:p>
            <a:pPr marL="0" indent="0">
              <a:lnSpc>
                <a:spcPct val="130000"/>
              </a:lnSpc>
              <a:buNone/>
            </a:pPr>
            <a:r>
              <a:rPr lang="en-US" sz="1100"/>
              <a:t>The Soviets would attempt to build lunar space crafts but failed, wanting to prove that they had the better science and technology. The space race escalated the tensions between the United States and Soviet Union. </a:t>
            </a:r>
          </a:p>
          <a:p>
            <a:pPr marL="0" indent="0">
              <a:lnSpc>
                <a:spcPct val="130000"/>
              </a:lnSpc>
              <a:buNone/>
            </a:pPr>
            <a:endParaRPr lang="en-US" sz="1100"/>
          </a:p>
          <a:p>
            <a:pPr marL="0" indent="0">
              <a:lnSpc>
                <a:spcPct val="130000"/>
              </a:lnSpc>
              <a:buNone/>
            </a:pPr>
            <a:endParaRPr lang="en-US" sz="1100"/>
          </a:p>
        </p:txBody>
      </p:sp>
      <p:pic>
        <p:nvPicPr>
          <p:cNvPr id="8" name="Picture 7" descr="A picture containing ground, outdoor, dirt, automaton&#10;&#10;Description automatically generated">
            <a:extLst>
              <a:ext uri="{FF2B5EF4-FFF2-40B4-BE49-F238E27FC236}">
                <a16:creationId xmlns:a16="http://schemas.microsoft.com/office/drawing/2014/main" id="{519B3CE6-B8BB-46CD-A113-5798B29B829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17789" b="1"/>
          <a:stretch/>
        </p:blipFill>
        <p:spPr>
          <a:xfrm>
            <a:off x="4688736" y="1905000"/>
            <a:ext cx="6054352" cy="4142428"/>
          </a:xfrm>
          <a:prstGeom prst="rect">
            <a:avLst/>
          </a:prstGeom>
        </p:spPr>
      </p:pic>
      <p:sp>
        <p:nvSpPr>
          <p:cNvPr id="5" name="Footer Placeholder 4">
            <a:extLst>
              <a:ext uri="{FF2B5EF4-FFF2-40B4-BE49-F238E27FC236}">
                <a16:creationId xmlns:a16="http://schemas.microsoft.com/office/drawing/2014/main" id="{C8B119A8-E82A-4EC5-ADB3-02AF1B7A1A97}"/>
              </a:ext>
            </a:extLst>
          </p:cNvPr>
          <p:cNvSpPr>
            <a:spLocks noGrp="1"/>
          </p:cNvSpPr>
          <p:nvPr>
            <p:ph type="ftr" sz="quarter" idx="11"/>
          </p:nvPr>
        </p:nvSpPr>
        <p:spPr>
          <a:xfrm rot="5400000">
            <a:off x="9233562" y="2578525"/>
            <a:ext cx="4114800" cy="365125"/>
          </a:xfrm>
        </p:spPr>
        <p:txBody>
          <a:bodyPr>
            <a:normAutofit/>
          </a:bodyPr>
          <a:lstStyle/>
          <a:p>
            <a:pPr>
              <a:spcAft>
                <a:spcPts val="600"/>
              </a:spcAft>
            </a:pPr>
            <a:r>
              <a:rPr lang="en-US" dirty="0"/>
              <a:t>1969 – Apollo 11 Moon Landing</a:t>
            </a:r>
            <a:endParaRPr lang="en-US"/>
          </a:p>
        </p:txBody>
      </p:sp>
      <p:cxnSp>
        <p:nvCxnSpPr>
          <p:cNvPr id="17" name="Straight Connector 16">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36BCF1B-2D48-4A66-8391-676D5AA24F0B}"/>
              </a:ext>
            </a:extLst>
          </p:cNvPr>
          <p:cNvSpPr>
            <a:spLocks noGrp="1"/>
          </p:cNvSpPr>
          <p:nvPr>
            <p:ph type="sldNum" sz="quarter" idx="12"/>
          </p:nvPr>
        </p:nvSpPr>
        <p:spPr>
          <a:xfrm>
            <a:off x="10821701" y="5672706"/>
            <a:ext cx="951908" cy="754673"/>
          </a:xfrm>
        </p:spPr>
        <p:txBody>
          <a:bodyPr>
            <a:normAutofit/>
          </a:bodyPr>
          <a:lstStyle/>
          <a:p>
            <a:pPr>
              <a:spcAft>
                <a:spcPts val="600"/>
              </a:spcAft>
            </a:pPr>
            <a:r>
              <a:rPr lang="en-US" dirty="0"/>
              <a:t>10</a:t>
            </a:r>
          </a:p>
        </p:txBody>
      </p:sp>
      <p:sp>
        <p:nvSpPr>
          <p:cNvPr id="19" name="Rectangle 18">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5BC9DE-F4C7-4F1F-833F-C0E20531F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905000"/>
            <a:ext cx="0" cy="41424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05000"/>
            <a:ext cx="1038095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3866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19A1BA-22E7-4925-BD5E-86208596F19F}"/>
              </a:ext>
            </a:extLst>
          </p:cNvPr>
          <p:cNvSpPr>
            <a:spLocks noGrp="1"/>
          </p:cNvSpPr>
          <p:nvPr>
            <p:ph type="title"/>
          </p:nvPr>
        </p:nvSpPr>
        <p:spPr>
          <a:xfrm>
            <a:off x="838199" y="545914"/>
            <a:ext cx="9527275" cy="729988"/>
          </a:xfrm>
        </p:spPr>
        <p:txBody>
          <a:bodyPr anchor="ctr">
            <a:normAutofit/>
          </a:bodyPr>
          <a:lstStyle/>
          <a:p>
            <a:r>
              <a:rPr lang="en-US" dirty="0"/>
              <a:t>Fall of Berlin Wall</a:t>
            </a:r>
          </a:p>
        </p:txBody>
      </p:sp>
      <p:sp>
        <p:nvSpPr>
          <p:cNvPr id="3" name="Content Placeholder 2">
            <a:extLst>
              <a:ext uri="{FF2B5EF4-FFF2-40B4-BE49-F238E27FC236}">
                <a16:creationId xmlns:a16="http://schemas.microsoft.com/office/drawing/2014/main" id="{421076D1-C42F-4ED4-A156-70F20F083CEF}"/>
              </a:ext>
            </a:extLst>
          </p:cNvPr>
          <p:cNvSpPr>
            <a:spLocks noGrp="1"/>
          </p:cNvSpPr>
          <p:nvPr>
            <p:ph idx="1"/>
          </p:nvPr>
        </p:nvSpPr>
        <p:spPr>
          <a:xfrm>
            <a:off x="838200" y="1905000"/>
            <a:ext cx="3375210" cy="3767706"/>
          </a:xfrm>
        </p:spPr>
        <p:txBody>
          <a:bodyPr>
            <a:normAutofit/>
          </a:bodyPr>
          <a:lstStyle/>
          <a:p>
            <a:pPr marL="0" indent="0">
              <a:lnSpc>
                <a:spcPct val="130000"/>
              </a:lnSpc>
              <a:buNone/>
            </a:pPr>
            <a:r>
              <a:rPr lang="en-US" sz="1100"/>
              <a:t>The Fall of the Berlin Wall would lead to the reunification of Germany. The destruction of the wall would get rid of East Germany. This meant the Soviets had to extract their troops from East Germany, while United States troops would stay in West Germany.</a:t>
            </a:r>
          </a:p>
          <a:p>
            <a:pPr marL="0" indent="0">
              <a:lnSpc>
                <a:spcPct val="130000"/>
              </a:lnSpc>
              <a:buNone/>
            </a:pPr>
            <a:endParaRPr lang="en-US" sz="1100"/>
          </a:p>
          <a:p>
            <a:pPr marL="0" indent="0">
              <a:lnSpc>
                <a:spcPct val="130000"/>
              </a:lnSpc>
              <a:buNone/>
            </a:pPr>
            <a:r>
              <a:rPr lang="en-US" sz="1100"/>
              <a:t>The Berlin Wall came down in 1989.</a:t>
            </a:r>
          </a:p>
          <a:p>
            <a:pPr marL="0" indent="0">
              <a:lnSpc>
                <a:spcPct val="130000"/>
              </a:lnSpc>
              <a:buNone/>
            </a:pPr>
            <a:endParaRPr lang="en-US" sz="1100"/>
          </a:p>
          <a:p>
            <a:pPr marL="0" indent="0">
              <a:lnSpc>
                <a:spcPct val="130000"/>
              </a:lnSpc>
              <a:buNone/>
            </a:pPr>
            <a:r>
              <a:rPr lang="en-US" sz="1100"/>
              <a:t>The Fall of the Berlin Wall led to the end of the Cold War. It ended the Warsaw Pact, and an agreement was made. The U.S. and Soviet Union agreed to reduce their nuclear weapons. </a:t>
            </a:r>
          </a:p>
        </p:txBody>
      </p:sp>
      <p:pic>
        <p:nvPicPr>
          <p:cNvPr id="8" name="Picture 7" descr="A picture containing text, person&#10;&#10;Description automatically generated">
            <a:extLst>
              <a:ext uri="{FF2B5EF4-FFF2-40B4-BE49-F238E27FC236}">
                <a16:creationId xmlns:a16="http://schemas.microsoft.com/office/drawing/2014/main" id="{20ECB0FB-9BFE-41E4-942A-E09F4C61F95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159192" y="2334977"/>
            <a:ext cx="5116616" cy="2775764"/>
          </a:xfrm>
          <a:prstGeom prst="rect">
            <a:avLst/>
          </a:prstGeom>
        </p:spPr>
      </p:pic>
      <p:cxnSp>
        <p:nvCxnSpPr>
          <p:cNvPr id="17" name="Straight Connector 16">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78C40CAB-4E17-4C3D-98CC-F343B79C172B}"/>
              </a:ext>
            </a:extLst>
          </p:cNvPr>
          <p:cNvSpPr>
            <a:spLocks noGrp="1"/>
          </p:cNvSpPr>
          <p:nvPr>
            <p:ph type="ftr" sz="quarter" idx="11"/>
          </p:nvPr>
        </p:nvSpPr>
        <p:spPr>
          <a:xfrm rot="5400000">
            <a:off x="9233562" y="2578525"/>
            <a:ext cx="4114800" cy="365125"/>
          </a:xfrm>
        </p:spPr>
        <p:txBody>
          <a:bodyPr>
            <a:normAutofit/>
          </a:bodyPr>
          <a:lstStyle/>
          <a:p>
            <a:pPr>
              <a:spcAft>
                <a:spcPts val="600"/>
              </a:spcAft>
            </a:pPr>
            <a:r>
              <a:rPr lang="en-US" dirty="0"/>
              <a:t>1989 – Fall of Berlin Wall</a:t>
            </a:r>
            <a:endParaRPr lang="en-US"/>
          </a:p>
        </p:txBody>
      </p:sp>
      <p:sp>
        <p:nvSpPr>
          <p:cNvPr id="6" name="Slide Number Placeholder 5">
            <a:extLst>
              <a:ext uri="{FF2B5EF4-FFF2-40B4-BE49-F238E27FC236}">
                <a16:creationId xmlns:a16="http://schemas.microsoft.com/office/drawing/2014/main" id="{02CD115D-8F0E-441C-B05F-7A15B586FC6B}"/>
              </a:ext>
            </a:extLst>
          </p:cNvPr>
          <p:cNvSpPr>
            <a:spLocks noGrp="1"/>
          </p:cNvSpPr>
          <p:nvPr>
            <p:ph type="sldNum" sz="quarter" idx="12"/>
          </p:nvPr>
        </p:nvSpPr>
        <p:spPr>
          <a:xfrm>
            <a:off x="10821701" y="5672706"/>
            <a:ext cx="951908" cy="754673"/>
          </a:xfrm>
        </p:spPr>
        <p:txBody>
          <a:bodyPr>
            <a:normAutofit/>
          </a:bodyPr>
          <a:lstStyle/>
          <a:p>
            <a:pPr>
              <a:spcAft>
                <a:spcPts val="600"/>
              </a:spcAft>
            </a:pPr>
            <a:r>
              <a:rPr lang="en-US" dirty="0"/>
              <a:t>11</a:t>
            </a:r>
          </a:p>
        </p:txBody>
      </p:sp>
      <p:sp>
        <p:nvSpPr>
          <p:cNvPr id="19" name="Rectangle 18">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5BC9DE-F4C7-4F1F-833F-C0E20531F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377869"/>
            <a:ext cx="0" cy="466956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371600"/>
            <a:ext cx="1038095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393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6A435F-5FEA-46CE-8FF0-9DC90E0AF201}"/>
              </a:ext>
            </a:extLst>
          </p:cNvPr>
          <p:cNvSpPr>
            <a:spLocks noGrp="1"/>
          </p:cNvSpPr>
          <p:nvPr>
            <p:ph type="title"/>
          </p:nvPr>
        </p:nvSpPr>
        <p:spPr>
          <a:xfrm>
            <a:off x="838199" y="545914"/>
            <a:ext cx="9527275" cy="1241944"/>
          </a:xfrm>
        </p:spPr>
        <p:txBody>
          <a:bodyPr>
            <a:normAutofit/>
          </a:bodyPr>
          <a:lstStyle/>
          <a:p>
            <a:r>
              <a:rPr lang="en-US" dirty="0"/>
              <a:t>Fall of Soviet Union</a:t>
            </a:r>
          </a:p>
        </p:txBody>
      </p:sp>
      <p:sp>
        <p:nvSpPr>
          <p:cNvPr id="3" name="Content Placeholder 2">
            <a:extLst>
              <a:ext uri="{FF2B5EF4-FFF2-40B4-BE49-F238E27FC236}">
                <a16:creationId xmlns:a16="http://schemas.microsoft.com/office/drawing/2014/main" id="{54C70A71-E02B-4407-A4F3-C3466CC4DBF2}"/>
              </a:ext>
            </a:extLst>
          </p:cNvPr>
          <p:cNvSpPr>
            <a:spLocks noGrp="1"/>
          </p:cNvSpPr>
          <p:nvPr>
            <p:ph idx="1"/>
          </p:nvPr>
        </p:nvSpPr>
        <p:spPr>
          <a:xfrm>
            <a:off x="838200" y="2400303"/>
            <a:ext cx="3385992" cy="3352223"/>
          </a:xfrm>
        </p:spPr>
        <p:txBody>
          <a:bodyPr>
            <a:normAutofit/>
          </a:bodyPr>
          <a:lstStyle/>
          <a:p>
            <a:pPr marL="0" indent="0">
              <a:lnSpc>
                <a:spcPct val="130000"/>
              </a:lnSpc>
              <a:buNone/>
            </a:pPr>
            <a:r>
              <a:rPr lang="en-US" sz="1100"/>
              <a:t>Many events would lead to the fall of the Soviet Union. But it would collapse two years after the Berlin Wall. The collapse represented the lifting of the iron curtain. </a:t>
            </a:r>
          </a:p>
          <a:p>
            <a:pPr marL="0" indent="0">
              <a:lnSpc>
                <a:spcPct val="130000"/>
              </a:lnSpc>
              <a:buNone/>
            </a:pPr>
            <a:endParaRPr lang="en-US" sz="1100"/>
          </a:p>
          <a:p>
            <a:pPr marL="0" indent="0">
              <a:lnSpc>
                <a:spcPct val="130000"/>
              </a:lnSpc>
              <a:buNone/>
            </a:pPr>
            <a:r>
              <a:rPr lang="en-US" sz="1100"/>
              <a:t>The Soviet Union fell in 1991.</a:t>
            </a:r>
          </a:p>
          <a:p>
            <a:pPr marL="0" indent="0">
              <a:lnSpc>
                <a:spcPct val="130000"/>
              </a:lnSpc>
              <a:buNone/>
            </a:pPr>
            <a:endParaRPr lang="en-US" sz="1100"/>
          </a:p>
          <a:p>
            <a:pPr marL="0" indent="0">
              <a:lnSpc>
                <a:spcPct val="130000"/>
              </a:lnSpc>
              <a:buNone/>
            </a:pPr>
            <a:r>
              <a:rPr lang="en-US" sz="1100"/>
              <a:t>The Cold War would prove to be too much for the Soviet Union, leading to financial and political struggle within the state. Eventually, the problems stacked upon each other and the public caught on. Then, the republics would break away from the Soviet Union, following the official end of the Soviet Union.</a:t>
            </a:r>
          </a:p>
        </p:txBody>
      </p:sp>
      <p:pic>
        <p:nvPicPr>
          <p:cNvPr id="8" name="Picture 7" descr="A picture containing text, outdoor&#10;&#10;Description automatically generated">
            <a:extLst>
              <a:ext uri="{FF2B5EF4-FFF2-40B4-BE49-F238E27FC236}">
                <a16:creationId xmlns:a16="http://schemas.microsoft.com/office/drawing/2014/main" id="{B53D6C75-F9E1-4F00-868E-1AE191EA4739}"/>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4640" r="1" b="1"/>
          <a:stretch/>
        </p:blipFill>
        <p:spPr>
          <a:xfrm>
            <a:off x="4688736" y="1905000"/>
            <a:ext cx="6054352" cy="4142428"/>
          </a:xfrm>
          <a:prstGeom prst="rect">
            <a:avLst/>
          </a:prstGeom>
        </p:spPr>
      </p:pic>
      <p:sp>
        <p:nvSpPr>
          <p:cNvPr id="5" name="Footer Placeholder 4">
            <a:extLst>
              <a:ext uri="{FF2B5EF4-FFF2-40B4-BE49-F238E27FC236}">
                <a16:creationId xmlns:a16="http://schemas.microsoft.com/office/drawing/2014/main" id="{D2F6D21D-C2D3-457F-84A6-B1EE6D4DC06D}"/>
              </a:ext>
            </a:extLst>
          </p:cNvPr>
          <p:cNvSpPr>
            <a:spLocks noGrp="1"/>
          </p:cNvSpPr>
          <p:nvPr>
            <p:ph type="ftr" sz="quarter" idx="11"/>
          </p:nvPr>
        </p:nvSpPr>
        <p:spPr>
          <a:xfrm rot="5400000">
            <a:off x="9233562" y="2578525"/>
            <a:ext cx="4114800" cy="365125"/>
          </a:xfrm>
        </p:spPr>
        <p:txBody>
          <a:bodyPr>
            <a:normAutofit/>
          </a:bodyPr>
          <a:lstStyle/>
          <a:p>
            <a:pPr>
              <a:spcAft>
                <a:spcPts val="600"/>
              </a:spcAft>
            </a:pPr>
            <a:r>
              <a:rPr lang="en-US" dirty="0"/>
              <a:t>1991 – Fall of Soviet Union</a:t>
            </a:r>
            <a:endParaRPr lang="en-US"/>
          </a:p>
        </p:txBody>
      </p:sp>
      <p:cxnSp>
        <p:nvCxnSpPr>
          <p:cNvPr id="17" name="Straight Connector 16">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CA02677C-3F40-43B0-9D4A-06011E2BF5F2}"/>
              </a:ext>
            </a:extLst>
          </p:cNvPr>
          <p:cNvSpPr>
            <a:spLocks noGrp="1"/>
          </p:cNvSpPr>
          <p:nvPr>
            <p:ph type="sldNum" sz="quarter" idx="12"/>
          </p:nvPr>
        </p:nvSpPr>
        <p:spPr>
          <a:xfrm>
            <a:off x="10821701" y="5672706"/>
            <a:ext cx="951908" cy="754673"/>
          </a:xfrm>
        </p:spPr>
        <p:txBody>
          <a:bodyPr>
            <a:normAutofit/>
          </a:bodyPr>
          <a:lstStyle/>
          <a:p>
            <a:pPr>
              <a:spcAft>
                <a:spcPts val="600"/>
              </a:spcAft>
            </a:pPr>
            <a:r>
              <a:rPr lang="en-US"/>
              <a:t>12</a:t>
            </a:r>
          </a:p>
        </p:txBody>
      </p:sp>
      <p:sp>
        <p:nvSpPr>
          <p:cNvPr id="19" name="Rectangle 18">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5BC9DE-F4C7-4F1F-833F-C0E20531F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905000"/>
            <a:ext cx="0" cy="41424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05000"/>
            <a:ext cx="1038095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0508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12">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14">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F78B15-A15A-47CF-AFD1-8656806467FF}"/>
              </a:ext>
            </a:extLst>
          </p:cNvPr>
          <p:cNvSpPr>
            <a:spLocks noGrp="1"/>
          </p:cNvSpPr>
          <p:nvPr>
            <p:ph type="title"/>
          </p:nvPr>
        </p:nvSpPr>
        <p:spPr>
          <a:xfrm>
            <a:off x="718475" y="551400"/>
            <a:ext cx="6052573" cy="1148740"/>
          </a:xfrm>
        </p:spPr>
        <p:txBody>
          <a:bodyPr anchor="ctr">
            <a:normAutofit/>
          </a:bodyPr>
          <a:lstStyle/>
          <a:p>
            <a:r>
              <a:rPr lang="en-US" dirty="0"/>
              <a:t>Truman Doctrine</a:t>
            </a:r>
          </a:p>
        </p:txBody>
      </p:sp>
      <p:sp>
        <p:nvSpPr>
          <p:cNvPr id="3" name="Content Placeholder 2">
            <a:extLst>
              <a:ext uri="{FF2B5EF4-FFF2-40B4-BE49-F238E27FC236}">
                <a16:creationId xmlns:a16="http://schemas.microsoft.com/office/drawing/2014/main" id="{2B0A7EF2-7500-4BB1-AB14-7453498515DE}"/>
              </a:ext>
            </a:extLst>
          </p:cNvPr>
          <p:cNvSpPr>
            <a:spLocks noGrp="1"/>
          </p:cNvSpPr>
          <p:nvPr>
            <p:ph idx="1"/>
          </p:nvPr>
        </p:nvSpPr>
        <p:spPr>
          <a:xfrm>
            <a:off x="838199" y="2109861"/>
            <a:ext cx="6071156" cy="3932351"/>
          </a:xfrm>
        </p:spPr>
        <p:txBody>
          <a:bodyPr>
            <a:normAutofit/>
          </a:bodyPr>
          <a:lstStyle/>
          <a:p>
            <a:pPr marL="0" indent="0">
              <a:lnSpc>
                <a:spcPct val="130000"/>
              </a:lnSpc>
              <a:buNone/>
            </a:pPr>
            <a:r>
              <a:rPr lang="en-US" sz="1600" dirty="0"/>
              <a:t>A U.S. foreign policy established by President Harry Truman that attempted to resist communism. This policy stated that the U.S. would help any country that is threatened by communism. </a:t>
            </a:r>
          </a:p>
          <a:p>
            <a:pPr marL="0" indent="0">
              <a:lnSpc>
                <a:spcPct val="130000"/>
              </a:lnSpc>
              <a:buNone/>
            </a:pPr>
            <a:endParaRPr lang="en-US" sz="1600" dirty="0"/>
          </a:p>
          <a:p>
            <a:pPr marL="0" indent="0">
              <a:lnSpc>
                <a:spcPct val="130000"/>
              </a:lnSpc>
              <a:buNone/>
            </a:pPr>
            <a:r>
              <a:rPr lang="en-US" sz="1600" dirty="0"/>
              <a:t>The Truman Doctrine was made in 1947.</a:t>
            </a:r>
          </a:p>
          <a:p>
            <a:pPr marL="0" indent="0">
              <a:lnSpc>
                <a:spcPct val="130000"/>
              </a:lnSpc>
              <a:buNone/>
            </a:pPr>
            <a:endParaRPr lang="en-US" sz="1600" dirty="0"/>
          </a:p>
          <a:p>
            <a:pPr marL="0" indent="0">
              <a:lnSpc>
                <a:spcPct val="130000"/>
              </a:lnSpc>
              <a:buNone/>
            </a:pPr>
            <a:r>
              <a:rPr lang="en-US" sz="1600" dirty="0"/>
              <a:t>The Truman Doctrine was the response after the spread of Communism by the Soviet Union. The rivalry between the United States and Soviet Union would grow due to this policy. This would be known as the Cold War, the intense struggle between the Soviet Union and United States.  </a:t>
            </a:r>
          </a:p>
          <a:p>
            <a:pPr marL="0" indent="0">
              <a:lnSpc>
                <a:spcPct val="130000"/>
              </a:lnSpc>
              <a:buNone/>
            </a:pPr>
            <a:endParaRPr lang="en-US" sz="1600" dirty="0"/>
          </a:p>
          <a:p>
            <a:pPr marL="0" indent="0">
              <a:lnSpc>
                <a:spcPct val="130000"/>
              </a:lnSpc>
              <a:buNone/>
            </a:pPr>
            <a:endParaRPr lang="en-US" sz="1600" dirty="0"/>
          </a:p>
        </p:txBody>
      </p:sp>
      <p:pic>
        <p:nvPicPr>
          <p:cNvPr id="8" name="Picture 7" descr="A picture containing person, person, indoor, military uniform&#10;&#10;Description automatically generated">
            <a:extLst>
              <a:ext uri="{FF2B5EF4-FFF2-40B4-BE49-F238E27FC236}">
                <a16:creationId xmlns:a16="http://schemas.microsoft.com/office/drawing/2014/main" id="{FAC7D0C0-D038-456A-9393-7F31A8BC9102}"/>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5244" r="14955" b="-2"/>
          <a:stretch/>
        </p:blipFill>
        <p:spPr>
          <a:xfrm>
            <a:off x="7277100" y="338250"/>
            <a:ext cx="3468940" cy="5712508"/>
          </a:xfrm>
          <a:prstGeom prst="rect">
            <a:avLst/>
          </a:prstGeom>
        </p:spPr>
      </p:pic>
      <p:sp>
        <p:nvSpPr>
          <p:cNvPr id="5" name="Footer Placeholder 4">
            <a:extLst>
              <a:ext uri="{FF2B5EF4-FFF2-40B4-BE49-F238E27FC236}">
                <a16:creationId xmlns:a16="http://schemas.microsoft.com/office/drawing/2014/main" id="{E0EEEBC2-46BE-4A57-9F80-67F96828BB24}"/>
              </a:ext>
            </a:extLst>
          </p:cNvPr>
          <p:cNvSpPr>
            <a:spLocks noGrp="1"/>
          </p:cNvSpPr>
          <p:nvPr>
            <p:ph type="ftr" sz="quarter" idx="11"/>
          </p:nvPr>
        </p:nvSpPr>
        <p:spPr>
          <a:xfrm rot="5400000">
            <a:off x="9233562" y="2578525"/>
            <a:ext cx="4114800" cy="365125"/>
          </a:xfrm>
        </p:spPr>
        <p:txBody>
          <a:bodyPr>
            <a:normAutofit/>
          </a:bodyPr>
          <a:lstStyle/>
          <a:p>
            <a:r>
              <a:rPr lang="en-US" dirty="0"/>
              <a:t>1947 – Truman Doctrine</a:t>
            </a:r>
          </a:p>
        </p:txBody>
      </p:sp>
      <p:sp>
        <p:nvSpPr>
          <p:cNvPr id="4" name="Date Placeholder 3">
            <a:extLst>
              <a:ext uri="{FF2B5EF4-FFF2-40B4-BE49-F238E27FC236}">
                <a16:creationId xmlns:a16="http://schemas.microsoft.com/office/drawing/2014/main" id="{A3C71869-AC96-4389-B71F-57C2F21E7EB1}"/>
              </a:ext>
            </a:extLst>
          </p:cNvPr>
          <p:cNvSpPr>
            <a:spLocks noGrp="1"/>
          </p:cNvSpPr>
          <p:nvPr>
            <p:ph type="dt" sz="half" idx="10"/>
          </p:nvPr>
        </p:nvSpPr>
        <p:spPr>
          <a:xfrm>
            <a:off x="628652" y="6140304"/>
            <a:ext cx="3154896" cy="287075"/>
          </a:xfrm>
        </p:spPr>
        <p:txBody>
          <a:bodyPr>
            <a:normAutofit/>
          </a:bodyPr>
          <a:lstStyle/>
          <a:p>
            <a:pPr>
              <a:spcAft>
                <a:spcPts val="600"/>
              </a:spcAft>
            </a:pPr>
            <a:endParaRPr lang="en-US" dirty="0"/>
          </a:p>
        </p:txBody>
      </p:sp>
      <p:cxnSp>
        <p:nvCxnSpPr>
          <p:cNvPr id="71" name="Straight Connector 16">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14CBBE01-F5B0-4CF9-A05E-D54737E356DA}"/>
              </a:ext>
            </a:extLst>
          </p:cNvPr>
          <p:cNvSpPr>
            <a:spLocks noGrp="1"/>
          </p:cNvSpPr>
          <p:nvPr>
            <p:ph type="sldNum" sz="quarter" idx="12"/>
          </p:nvPr>
        </p:nvSpPr>
        <p:spPr>
          <a:xfrm>
            <a:off x="10821701" y="5672706"/>
            <a:ext cx="951908" cy="754673"/>
          </a:xfrm>
        </p:spPr>
        <p:txBody>
          <a:bodyPr>
            <a:normAutofit/>
          </a:bodyPr>
          <a:lstStyle/>
          <a:p>
            <a:pPr>
              <a:spcAft>
                <a:spcPts val="600"/>
              </a:spcAft>
            </a:pPr>
            <a:r>
              <a:rPr lang="en-US" dirty="0"/>
              <a:t>1</a:t>
            </a:r>
          </a:p>
        </p:txBody>
      </p:sp>
      <p:sp>
        <p:nvSpPr>
          <p:cNvPr id="72" name="Rectangle 18">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20">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4" name="Straight Connector 22">
            <a:extLst>
              <a:ext uri="{FF2B5EF4-FFF2-40B4-BE49-F238E27FC236}">
                <a16:creationId xmlns:a16="http://schemas.microsoft.com/office/drawing/2014/main" id="{055BC9DE-F4C7-4F1F-833F-C0E20531F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77100" y="340659"/>
            <a:ext cx="0" cy="570155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5" name="Straight Connector 24">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05000"/>
            <a:ext cx="690935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0009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12">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14">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C19664-23AD-4DE1-A3C3-3196E6E9BEAA}"/>
              </a:ext>
            </a:extLst>
          </p:cNvPr>
          <p:cNvSpPr>
            <a:spLocks noGrp="1"/>
          </p:cNvSpPr>
          <p:nvPr>
            <p:ph type="title"/>
          </p:nvPr>
        </p:nvSpPr>
        <p:spPr>
          <a:xfrm>
            <a:off x="838199" y="545914"/>
            <a:ext cx="9527275" cy="729988"/>
          </a:xfrm>
        </p:spPr>
        <p:txBody>
          <a:bodyPr anchor="ctr">
            <a:normAutofit/>
          </a:bodyPr>
          <a:lstStyle/>
          <a:p>
            <a:r>
              <a:rPr lang="en-US" dirty="0"/>
              <a:t>Marshall Plan</a:t>
            </a:r>
          </a:p>
        </p:txBody>
      </p:sp>
      <p:sp>
        <p:nvSpPr>
          <p:cNvPr id="3" name="Content Placeholder 2">
            <a:extLst>
              <a:ext uri="{FF2B5EF4-FFF2-40B4-BE49-F238E27FC236}">
                <a16:creationId xmlns:a16="http://schemas.microsoft.com/office/drawing/2014/main" id="{F190638A-4137-4AF1-A624-77F60F7CD74D}"/>
              </a:ext>
            </a:extLst>
          </p:cNvPr>
          <p:cNvSpPr>
            <a:spLocks noGrp="1"/>
          </p:cNvSpPr>
          <p:nvPr>
            <p:ph idx="1"/>
          </p:nvPr>
        </p:nvSpPr>
        <p:spPr>
          <a:xfrm>
            <a:off x="838200" y="1905000"/>
            <a:ext cx="3375210" cy="3767706"/>
          </a:xfrm>
        </p:spPr>
        <p:txBody>
          <a:bodyPr>
            <a:normAutofit/>
          </a:bodyPr>
          <a:lstStyle/>
          <a:p>
            <a:pPr marL="0" indent="0">
              <a:lnSpc>
                <a:spcPct val="130000"/>
              </a:lnSpc>
              <a:buNone/>
            </a:pPr>
            <a:r>
              <a:rPr lang="en-US" sz="1300"/>
              <a:t>The Marshall Plan was introduced by the United States to help aid countries recover from World War II and to prevent the spread of communism. </a:t>
            </a:r>
          </a:p>
          <a:p>
            <a:pPr marL="0" indent="0">
              <a:lnSpc>
                <a:spcPct val="130000"/>
              </a:lnSpc>
              <a:buNone/>
            </a:pPr>
            <a:endParaRPr lang="en-US" sz="1300"/>
          </a:p>
          <a:p>
            <a:pPr marL="0" indent="0">
              <a:lnSpc>
                <a:spcPct val="130000"/>
              </a:lnSpc>
              <a:buNone/>
            </a:pPr>
            <a:r>
              <a:rPr lang="en-US" sz="1300"/>
              <a:t>Established in 1948.</a:t>
            </a:r>
          </a:p>
          <a:p>
            <a:pPr marL="0" indent="0">
              <a:lnSpc>
                <a:spcPct val="130000"/>
              </a:lnSpc>
              <a:buNone/>
            </a:pPr>
            <a:endParaRPr lang="en-US" sz="1300"/>
          </a:p>
          <a:p>
            <a:pPr marL="0" indent="0">
              <a:lnSpc>
                <a:spcPct val="130000"/>
              </a:lnSpc>
              <a:buNone/>
            </a:pPr>
            <a:r>
              <a:rPr lang="en-US" sz="1300"/>
              <a:t>One of the causes of the Marshall Plan was to stop the spread of communism and hoped that the aid would encourage countries to step away from control of the Soviet Union. This plan would further intensify the rivalry between the United States and Soviet Union. </a:t>
            </a:r>
          </a:p>
        </p:txBody>
      </p:sp>
      <p:pic>
        <p:nvPicPr>
          <p:cNvPr id="8" name="Picture 7" descr="Map&#10;&#10;Description automatically generated">
            <a:extLst>
              <a:ext uri="{FF2B5EF4-FFF2-40B4-BE49-F238E27FC236}">
                <a16:creationId xmlns:a16="http://schemas.microsoft.com/office/drawing/2014/main" id="{8E14876C-6351-48B0-BD75-E37196ECC86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159192" y="1778545"/>
            <a:ext cx="5116616" cy="3888628"/>
          </a:xfrm>
          <a:prstGeom prst="rect">
            <a:avLst/>
          </a:prstGeom>
        </p:spPr>
      </p:pic>
      <p:cxnSp>
        <p:nvCxnSpPr>
          <p:cNvPr id="53" name="Straight Connector 16">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493A4983-7F2F-4F64-89C7-D668A7BFCE47}"/>
              </a:ext>
            </a:extLst>
          </p:cNvPr>
          <p:cNvSpPr>
            <a:spLocks noGrp="1"/>
          </p:cNvSpPr>
          <p:nvPr>
            <p:ph type="ftr" sz="quarter" idx="11"/>
          </p:nvPr>
        </p:nvSpPr>
        <p:spPr>
          <a:xfrm rot="5400000">
            <a:off x="9233562" y="2578525"/>
            <a:ext cx="4114800" cy="365125"/>
          </a:xfrm>
        </p:spPr>
        <p:txBody>
          <a:bodyPr>
            <a:normAutofit/>
          </a:bodyPr>
          <a:lstStyle/>
          <a:p>
            <a:pPr>
              <a:spcAft>
                <a:spcPts val="600"/>
              </a:spcAft>
            </a:pPr>
            <a:r>
              <a:rPr lang="en-US"/>
              <a:t>1948 – Marshall Plan</a:t>
            </a:r>
          </a:p>
        </p:txBody>
      </p:sp>
      <p:sp>
        <p:nvSpPr>
          <p:cNvPr id="6" name="Slide Number Placeholder 5">
            <a:extLst>
              <a:ext uri="{FF2B5EF4-FFF2-40B4-BE49-F238E27FC236}">
                <a16:creationId xmlns:a16="http://schemas.microsoft.com/office/drawing/2014/main" id="{CD923130-E5D5-49A7-8459-D86704B3A65F}"/>
              </a:ext>
            </a:extLst>
          </p:cNvPr>
          <p:cNvSpPr>
            <a:spLocks noGrp="1"/>
          </p:cNvSpPr>
          <p:nvPr>
            <p:ph type="sldNum" sz="quarter" idx="12"/>
          </p:nvPr>
        </p:nvSpPr>
        <p:spPr>
          <a:xfrm>
            <a:off x="10821701" y="5672706"/>
            <a:ext cx="951908" cy="754673"/>
          </a:xfrm>
        </p:spPr>
        <p:txBody>
          <a:bodyPr>
            <a:normAutofit/>
          </a:bodyPr>
          <a:lstStyle/>
          <a:p>
            <a:pPr>
              <a:spcAft>
                <a:spcPts val="600"/>
              </a:spcAft>
            </a:pPr>
            <a:r>
              <a:rPr lang="en-US" dirty="0"/>
              <a:t>2</a:t>
            </a:r>
          </a:p>
        </p:txBody>
      </p:sp>
      <p:sp>
        <p:nvSpPr>
          <p:cNvPr id="54" name="Rectangle 18">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20">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Straight Connector 22">
            <a:extLst>
              <a:ext uri="{FF2B5EF4-FFF2-40B4-BE49-F238E27FC236}">
                <a16:creationId xmlns:a16="http://schemas.microsoft.com/office/drawing/2014/main" id="{055BC9DE-F4C7-4F1F-833F-C0E20531F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377869"/>
            <a:ext cx="0" cy="466956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Straight Connector 24">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371600"/>
            <a:ext cx="1038095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184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FD2441-4AA2-4A36-B6C9-1BB1CF598F08}"/>
              </a:ext>
            </a:extLst>
          </p:cNvPr>
          <p:cNvSpPr>
            <a:spLocks noGrp="1"/>
          </p:cNvSpPr>
          <p:nvPr>
            <p:ph type="title"/>
          </p:nvPr>
        </p:nvSpPr>
        <p:spPr>
          <a:xfrm>
            <a:off x="718476" y="627796"/>
            <a:ext cx="5377524" cy="1035929"/>
          </a:xfrm>
        </p:spPr>
        <p:txBody>
          <a:bodyPr anchor="ctr">
            <a:normAutofit/>
          </a:bodyPr>
          <a:lstStyle/>
          <a:p>
            <a:r>
              <a:rPr lang="en-US" dirty="0"/>
              <a:t>NATO</a:t>
            </a:r>
          </a:p>
        </p:txBody>
      </p:sp>
      <p:sp>
        <p:nvSpPr>
          <p:cNvPr id="3" name="Content Placeholder 2">
            <a:extLst>
              <a:ext uri="{FF2B5EF4-FFF2-40B4-BE49-F238E27FC236}">
                <a16:creationId xmlns:a16="http://schemas.microsoft.com/office/drawing/2014/main" id="{BB378491-3D4A-494F-B38D-8B4BF2729A50}"/>
              </a:ext>
            </a:extLst>
          </p:cNvPr>
          <p:cNvSpPr>
            <a:spLocks noGrp="1"/>
          </p:cNvSpPr>
          <p:nvPr>
            <p:ph idx="1"/>
          </p:nvPr>
        </p:nvSpPr>
        <p:spPr>
          <a:xfrm>
            <a:off x="866633" y="2400300"/>
            <a:ext cx="5091904" cy="3272405"/>
          </a:xfrm>
        </p:spPr>
        <p:txBody>
          <a:bodyPr>
            <a:normAutofit/>
          </a:bodyPr>
          <a:lstStyle/>
          <a:p>
            <a:pPr marL="0" indent="0">
              <a:lnSpc>
                <a:spcPct val="130000"/>
              </a:lnSpc>
              <a:buNone/>
            </a:pPr>
            <a:r>
              <a:rPr lang="en-US" sz="1100"/>
              <a:t>NATO is the North Atlantic Treaty Organization. It is a military alliance formed by 12 countries in North America and Western Europe to protect its members if they were attacked from other countries. Also, it was made to prevent the spread of communism and protect each other from Soviet Union attacks.</a:t>
            </a:r>
          </a:p>
          <a:p>
            <a:pPr marL="0" indent="0">
              <a:lnSpc>
                <a:spcPct val="130000"/>
              </a:lnSpc>
              <a:buNone/>
            </a:pPr>
            <a:endParaRPr lang="en-US" sz="1100"/>
          </a:p>
          <a:p>
            <a:pPr marL="0" indent="0">
              <a:lnSpc>
                <a:spcPct val="130000"/>
              </a:lnSpc>
              <a:buNone/>
            </a:pPr>
            <a:r>
              <a:rPr lang="en-US" sz="1100"/>
              <a:t>Formed in 1949.</a:t>
            </a:r>
          </a:p>
          <a:p>
            <a:pPr marL="0" indent="0">
              <a:lnSpc>
                <a:spcPct val="130000"/>
              </a:lnSpc>
              <a:buNone/>
            </a:pPr>
            <a:endParaRPr lang="en-US" sz="1100"/>
          </a:p>
          <a:p>
            <a:pPr marL="0" indent="0">
              <a:lnSpc>
                <a:spcPct val="130000"/>
              </a:lnSpc>
              <a:buNone/>
            </a:pPr>
            <a:r>
              <a:rPr lang="en-US" sz="1100"/>
              <a:t>Since NATO was formed as an alliance against the Soviet Union, the rivalry between the countries would increase. This would cause the Soviet Union to see NATO as an aggressive move, resulting in the creation of the Warsaw Pact.</a:t>
            </a:r>
          </a:p>
        </p:txBody>
      </p:sp>
      <p:pic>
        <p:nvPicPr>
          <p:cNvPr id="8" name="Picture 7" descr="Chart&#10;&#10;Description automatically generated with medium confidence">
            <a:extLst>
              <a:ext uri="{FF2B5EF4-FFF2-40B4-BE49-F238E27FC236}">
                <a16:creationId xmlns:a16="http://schemas.microsoft.com/office/drawing/2014/main" id="{C53A852F-D814-4E78-A6E4-D3202CBE9A4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781800" y="1867630"/>
            <a:ext cx="3581889" cy="2686416"/>
          </a:xfrm>
          <a:prstGeom prst="rect">
            <a:avLst/>
          </a:prstGeom>
        </p:spPr>
      </p:pic>
      <p:sp>
        <p:nvSpPr>
          <p:cNvPr id="4" name="Date Placeholder 3">
            <a:extLst>
              <a:ext uri="{FF2B5EF4-FFF2-40B4-BE49-F238E27FC236}">
                <a16:creationId xmlns:a16="http://schemas.microsoft.com/office/drawing/2014/main" id="{64923A5B-D0C3-448E-9345-98BB31F5EC46}"/>
              </a:ext>
            </a:extLst>
          </p:cNvPr>
          <p:cNvSpPr>
            <a:spLocks noGrp="1"/>
          </p:cNvSpPr>
          <p:nvPr>
            <p:ph type="dt" sz="half" idx="10"/>
          </p:nvPr>
        </p:nvSpPr>
        <p:spPr>
          <a:xfrm>
            <a:off x="628652" y="6140304"/>
            <a:ext cx="3154896" cy="287075"/>
          </a:xfrm>
        </p:spPr>
        <p:txBody>
          <a:bodyPr>
            <a:normAutofit/>
          </a:bodyPr>
          <a:lstStyle/>
          <a:p>
            <a:pPr>
              <a:spcAft>
                <a:spcPts val="600"/>
              </a:spcAft>
            </a:pPr>
            <a:fld id="{BE0A88F0-556B-4BB7-8AAB-D63AEB65C662}" type="datetime1">
              <a:rPr lang="en-US" smtClean="0"/>
              <a:pPr>
                <a:spcAft>
                  <a:spcPts val="600"/>
                </a:spcAft>
              </a:pPr>
              <a:t>3/9/2021</a:t>
            </a:fld>
            <a:endParaRPr lang="en-US" dirty="0"/>
          </a:p>
        </p:txBody>
      </p:sp>
      <p:cxnSp>
        <p:nvCxnSpPr>
          <p:cNvPr id="17" name="Straight Connector 16">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FCF280E2-0CB9-4585-835C-97D97FA95B5B}"/>
              </a:ext>
            </a:extLst>
          </p:cNvPr>
          <p:cNvSpPr>
            <a:spLocks noGrp="1"/>
          </p:cNvSpPr>
          <p:nvPr>
            <p:ph type="ftr" sz="quarter" idx="11"/>
          </p:nvPr>
        </p:nvSpPr>
        <p:spPr>
          <a:xfrm rot="5400000">
            <a:off x="9233562" y="2578525"/>
            <a:ext cx="4114800" cy="365125"/>
          </a:xfrm>
        </p:spPr>
        <p:txBody>
          <a:bodyPr>
            <a:normAutofit/>
          </a:bodyPr>
          <a:lstStyle/>
          <a:p>
            <a:pPr>
              <a:spcAft>
                <a:spcPts val="600"/>
              </a:spcAft>
            </a:pPr>
            <a:r>
              <a:rPr lang="en-US" dirty="0"/>
              <a:t>1949 - NATO</a:t>
            </a:r>
          </a:p>
        </p:txBody>
      </p:sp>
      <p:sp>
        <p:nvSpPr>
          <p:cNvPr id="6" name="Slide Number Placeholder 5">
            <a:extLst>
              <a:ext uri="{FF2B5EF4-FFF2-40B4-BE49-F238E27FC236}">
                <a16:creationId xmlns:a16="http://schemas.microsoft.com/office/drawing/2014/main" id="{A88A3FC7-F6C7-40BD-BBE4-F17B16434D8D}"/>
              </a:ext>
            </a:extLst>
          </p:cNvPr>
          <p:cNvSpPr>
            <a:spLocks noGrp="1"/>
          </p:cNvSpPr>
          <p:nvPr>
            <p:ph type="sldNum" sz="quarter" idx="12"/>
          </p:nvPr>
        </p:nvSpPr>
        <p:spPr>
          <a:xfrm>
            <a:off x="10821701" y="5672706"/>
            <a:ext cx="951908" cy="754673"/>
          </a:xfrm>
        </p:spPr>
        <p:txBody>
          <a:bodyPr>
            <a:normAutofit/>
          </a:bodyPr>
          <a:lstStyle/>
          <a:p>
            <a:pPr>
              <a:spcAft>
                <a:spcPts val="600"/>
              </a:spcAft>
            </a:pPr>
            <a:r>
              <a:rPr lang="en-US" dirty="0"/>
              <a:t>3</a:t>
            </a:r>
          </a:p>
        </p:txBody>
      </p:sp>
      <p:sp>
        <p:nvSpPr>
          <p:cNvPr id="19" name="Rectangle 18">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055BC9DE-F4C7-4F1F-833F-C0E20531F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8900" y="329704"/>
            <a:ext cx="0" cy="570155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05000"/>
            <a:ext cx="607115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932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B19DE9-B8B4-43E9-A827-AD9E5727213E}"/>
              </a:ext>
            </a:extLst>
          </p:cNvPr>
          <p:cNvSpPr>
            <a:spLocks noGrp="1"/>
          </p:cNvSpPr>
          <p:nvPr>
            <p:ph type="title"/>
          </p:nvPr>
        </p:nvSpPr>
        <p:spPr>
          <a:xfrm>
            <a:off x="838199" y="545914"/>
            <a:ext cx="9527275" cy="729988"/>
          </a:xfrm>
        </p:spPr>
        <p:txBody>
          <a:bodyPr anchor="ctr">
            <a:normAutofit/>
          </a:bodyPr>
          <a:lstStyle/>
          <a:p>
            <a:r>
              <a:rPr lang="en-US" dirty="0"/>
              <a:t>Nuclear Arms Race</a:t>
            </a:r>
          </a:p>
        </p:txBody>
      </p:sp>
      <p:sp>
        <p:nvSpPr>
          <p:cNvPr id="3" name="Content Placeholder 2">
            <a:extLst>
              <a:ext uri="{FF2B5EF4-FFF2-40B4-BE49-F238E27FC236}">
                <a16:creationId xmlns:a16="http://schemas.microsoft.com/office/drawing/2014/main" id="{41399442-1E86-4A5B-B65C-F9BEF5DA279A}"/>
              </a:ext>
            </a:extLst>
          </p:cNvPr>
          <p:cNvSpPr>
            <a:spLocks noGrp="1"/>
          </p:cNvSpPr>
          <p:nvPr>
            <p:ph idx="1"/>
          </p:nvPr>
        </p:nvSpPr>
        <p:spPr>
          <a:xfrm>
            <a:off x="838200" y="1905000"/>
            <a:ext cx="3375210" cy="3767706"/>
          </a:xfrm>
        </p:spPr>
        <p:txBody>
          <a:bodyPr>
            <a:normAutofit/>
          </a:bodyPr>
          <a:lstStyle/>
          <a:p>
            <a:pPr marL="0" indent="0">
              <a:lnSpc>
                <a:spcPct val="130000"/>
              </a:lnSpc>
              <a:buNone/>
            </a:pPr>
            <a:r>
              <a:rPr lang="en-US" sz="1300"/>
              <a:t>A competition between the Soviet Union and United States to see who could get power over the nuclear warfare. </a:t>
            </a:r>
          </a:p>
          <a:p>
            <a:pPr marL="0" indent="0">
              <a:lnSpc>
                <a:spcPct val="130000"/>
              </a:lnSpc>
              <a:buNone/>
            </a:pPr>
            <a:endParaRPr lang="en-US" sz="1300"/>
          </a:p>
          <a:p>
            <a:pPr marL="0" indent="0">
              <a:lnSpc>
                <a:spcPct val="130000"/>
              </a:lnSpc>
              <a:buNone/>
            </a:pPr>
            <a:r>
              <a:rPr lang="en-US" sz="1300"/>
              <a:t>Nuclear Arms Race started in 1950.</a:t>
            </a:r>
          </a:p>
          <a:p>
            <a:pPr marL="0" indent="0">
              <a:lnSpc>
                <a:spcPct val="130000"/>
              </a:lnSpc>
              <a:buNone/>
            </a:pPr>
            <a:endParaRPr lang="en-US" sz="1300"/>
          </a:p>
          <a:p>
            <a:pPr marL="0" indent="0">
              <a:lnSpc>
                <a:spcPct val="130000"/>
              </a:lnSpc>
              <a:buNone/>
            </a:pPr>
            <a:r>
              <a:rPr lang="en-US" sz="1300"/>
              <a:t>The Nuclear Arms Race would intensify the rivalry between the United States and Soviet Union. This is because in this race, these countries are competing against each other, developing a strong hatred during the competition. </a:t>
            </a:r>
          </a:p>
        </p:txBody>
      </p:sp>
      <p:pic>
        <p:nvPicPr>
          <p:cNvPr id="8" name="Picture 7" descr="Shape&#10;&#10;Description automatically generated with medium confidence">
            <a:extLst>
              <a:ext uri="{FF2B5EF4-FFF2-40B4-BE49-F238E27FC236}">
                <a16:creationId xmlns:a16="http://schemas.microsoft.com/office/drawing/2014/main" id="{93225F13-EE66-47D8-8235-B92F23197D7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159192" y="2283811"/>
            <a:ext cx="5116616" cy="2878096"/>
          </a:xfrm>
          <a:prstGeom prst="rect">
            <a:avLst/>
          </a:prstGeom>
        </p:spPr>
      </p:pic>
      <p:cxnSp>
        <p:nvCxnSpPr>
          <p:cNvPr id="17" name="Straight Connector 16">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0D8C8F15-E2FC-453C-BBDA-5E74569628F5}"/>
              </a:ext>
            </a:extLst>
          </p:cNvPr>
          <p:cNvSpPr>
            <a:spLocks noGrp="1"/>
          </p:cNvSpPr>
          <p:nvPr>
            <p:ph type="ftr" sz="quarter" idx="11"/>
          </p:nvPr>
        </p:nvSpPr>
        <p:spPr>
          <a:xfrm rot="5400000">
            <a:off x="9233562" y="2578525"/>
            <a:ext cx="4114800" cy="365125"/>
          </a:xfrm>
        </p:spPr>
        <p:txBody>
          <a:bodyPr>
            <a:normAutofit/>
          </a:bodyPr>
          <a:lstStyle/>
          <a:p>
            <a:pPr>
              <a:spcAft>
                <a:spcPts val="600"/>
              </a:spcAft>
            </a:pPr>
            <a:r>
              <a:rPr lang="en-US" dirty="0"/>
              <a:t>1950 – Nuclear Arms Race</a:t>
            </a:r>
            <a:endParaRPr lang="en-US"/>
          </a:p>
        </p:txBody>
      </p:sp>
      <p:sp>
        <p:nvSpPr>
          <p:cNvPr id="6" name="Slide Number Placeholder 5">
            <a:extLst>
              <a:ext uri="{FF2B5EF4-FFF2-40B4-BE49-F238E27FC236}">
                <a16:creationId xmlns:a16="http://schemas.microsoft.com/office/drawing/2014/main" id="{645743A2-C7E7-4391-B5E8-177E40B099CA}"/>
              </a:ext>
            </a:extLst>
          </p:cNvPr>
          <p:cNvSpPr>
            <a:spLocks noGrp="1"/>
          </p:cNvSpPr>
          <p:nvPr>
            <p:ph type="sldNum" sz="quarter" idx="12"/>
          </p:nvPr>
        </p:nvSpPr>
        <p:spPr>
          <a:xfrm>
            <a:off x="10821701" y="5672706"/>
            <a:ext cx="951908" cy="754673"/>
          </a:xfrm>
        </p:spPr>
        <p:txBody>
          <a:bodyPr>
            <a:normAutofit/>
          </a:bodyPr>
          <a:lstStyle/>
          <a:p>
            <a:pPr>
              <a:spcAft>
                <a:spcPts val="600"/>
              </a:spcAft>
            </a:pPr>
            <a:r>
              <a:rPr lang="en-US" dirty="0"/>
              <a:t>4</a:t>
            </a:r>
          </a:p>
        </p:txBody>
      </p:sp>
      <p:sp>
        <p:nvSpPr>
          <p:cNvPr id="19" name="Rectangle 18">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5BC9DE-F4C7-4F1F-833F-C0E20531F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377869"/>
            <a:ext cx="0" cy="466956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371600"/>
            <a:ext cx="1038095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5875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7DCA74-E9AB-4BEE-9633-06B3A2239755}"/>
              </a:ext>
            </a:extLst>
          </p:cNvPr>
          <p:cNvSpPr>
            <a:spLocks noGrp="1"/>
          </p:cNvSpPr>
          <p:nvPr>
            <p:ph type="title"/>
          </p:nvPr>
        </p:nvSpPr>
        <p:spPr>
          <a:xfrm>
            <a:off x="838199" y="545914"/>
            <a:ext cx="9527275" cy="729988"/>
          </a:xfrm>
        </p:spPr>
        <p:txBody>
          <a:bodyPr anchor="ctr">
            <a:normAutofit/>
          </a:bodyPr>
          <a:lstStyle/>
          <a:p>
            <a:r>
              <a:rPr lang="en-US" dirty="0"/>
              <a:t>Cuban Missile Crisis</a:t>
            </a:r>
          </a:p>
        </p:txBody>
      </p:sp>
      <p:sp>
        <p:nvSpPr>
          <p:cNvPr id="3" name="Content Placeholder 2">
            <a:extLst>
              <a:ext uri="{FF2B5EF4-FFF2-40B4-BE49-F238E27FC236}">
                <a16:creationId xmlns:a16="http://schemas.microsoft.com/office/drawing/2014/main" id="{2FBE55A4-34BB-459D-BAAA-5102C7CB8ACB}"/>
              </a:ext>
            </a:extLst>
          </p:cNvPr>
          <p:cNvSpPr>
            <a:spLocks noGrp="1"/>
          </p:cNvSpPr>
          <p:nvPr>
            <p:ph idx="1"/>
          </p:nvPr>
        </p:nvSpPr>
        <p:spPr>
          <a:xfrm>
            <a:off x="838200" y="1905000"/>
            <a:ext cx="3375210" cy="3767706"/>
          </a:xfrm>
        </p:spPr>
        <p:txBody>
          <a:bodyPr>
            <a:normAutofit/>
          </a:bodyPr>
          <a:lstStyle/>
          <a:p>
            <a:pPr marL="0" indent="0">
              <a:lnSpc>
                <a:spcPct val="130000"/>
              </a:lnSpc>
              <a:buNone/>
            </a:pPr>
            <a:r>
              <a:rPr lang="en-US" sz="1100"/>
              <a:t>Soviet Union nuclear-armed missiles were located on Cuba, which was 90 miles away from the U.S. shore. J.F.K. was direct in saying that the U.S. would use military force if needed to counteract the missile threat.</a:t>
            </a:r>
          </a:p>
          <a:p>
            <a:pPr marL="0" indent="0">
              <a:lnSpc>
                <a:spcPct val="130000"/>
              </a:lnSpc>
              <a:buNone/>
            </a:pPr>
            <a:endParaRPr lang="en-US" sz="1100"/>
          </a:p>
          <a:p>
            <a:pPr marL="0" indent="0">
              <a:lnSpc>
                <a:spcPct val="130000"/>
              </a:lnSpc>
              <a:buNone/>
            </a:pPr>
            <a:r>
              <a:rPr lang="en-US" sz="1100"/>
              <a:t>The Cuban Missile Crisis occurred in October of 1962.</a:t>
            </a:r>
          </a:p>
          <a:p>
            <a:pPr marL="0" indent="0">
              <a:lnSpc>
                <a:spcPct val="130000"/>
              </a:lnSpc>
              <a:buNone/>
            </a:pPr>
            <a:endParaRPr lang="en-US" sz="1100"/>
          </a:p>
          <a:p>
            <a:pPr marL="0" indent="0">
              <a:lnSpc>
                <a:spcPct val="130000"/>
              </a:lnSpc>
              <a:buNone/>
            </a:pPr>
            <a:r>
              <a:rPr lang="en-US" sz="1100"/>
              <a:t>The Cuban Missile Crisis is the closest that the Cold War came to becoming a nuclear war. The tensions between the nations would increase and their suspensions against each other would grow.</a:t>
            </a:r>
          </a:p>
        </p:txBody>
      </p:sp>
      <p:pic>
        <p:nvPicPr>
          <p:cNvPr id="8" name="Picture 7">
            <a:extLst>
              <a:ext uri="{FF2B5EF4-FFF2-40B4-BE49-F238E27FC236}">
                <a16:creationId xmlns:a16="http://schemas.microsoft.com/office/drawing/2014/main" id="{19621692-ACEA-4244-A06C-1009F93901C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159192" y="1842503"/>
            <a:ext cx="5116616" cy="3760712"/>
          </a:xfrm>
          <a:prstGeom prst="rect">
            <a:avLst/>
          </a:prstGeom>
        </p:spPr>
      </p:pic>
      <p:cxnSp>
        <p:nvCxnSpPr>
          <p:cNvPr id="17" name="Straight Connector 16">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C072B418-B6E8-44F5-A94E-8C126B028A4A}"/>
              </a:ext>
            </a:extLst>
          </p:cNvPr>
          <p:cNvSpPr>
            <a:spLocks noGrp="1"/>
          </p:cNvSpPr>
          <p:nvPr>
            <p:ph type="ftr" sz="quarter" idx="11"/>
          </p:nvPr>
        </p:nvSpPr>
        <p:spPr>
          <a:xfrm rot="5400000">
            <a:off x="9233562" y="2578525"/>
            <a:ext cx="4114800" cy="365125"/>
          </a:xfrm>
        </p:spPr>
        <p:txBody>
          <a:bodyPr>
            <a:normAutofit/>
          </a:bodyPr>
          <a:lstStyle/>
          <a:p>
            <a:pPr>
              <a:spcAft>
                <a:spcPts val="600"/>
              </a:spcAft>
            </a:pPr>
            <a:r>
              <a:rPr lang="en-US" dirty="0"/>
              <a:t>1962 – Cuban Missile Crisis</a:t>
            </a:r>
            <a:endParaRPr lang="en-US"/>
          </a:p>
        </p:txBody>
      </p:sp>
      <p:sp>
        <p:nvSpPr>
          <p:cNvPr id="6" name="Slide Number Placeholder 5">
            <a:extLst>
              <a:ext uri="{FF2B5EF4-FFF2-40B4-BE49-F238E27FC236}">
                <a16:creationId xmlns:a16="http://schemas.microsoft.com/office/drawing/2014/main" id="{4AC57CF3-EB6A-409B-A161-CEA5237DFB06}"/>
              </a:ext>
            </a:extLst>
          </p:cNvPr>
          <p:cNvSpPr>
            <a:spLocks noGrp="1"/>
          </p:cNvSpPr>
          <p:nvPr>
            <p:ph type="sldNum" sz="quarter" idx="12"/>
          </p:nvPr>
        </p:nvSpPr>
        <p:spPr>
          <a:xfrm>
            <a:off x="10821701" y="5672706"/>
            <a:ext cx="951908" cy="754673"/>
          </a:xfrm>
        </p:spPr>
        <p:txBody>
          <a:bodyPr>
            <a:normAutofit/>
          </a:bodyPr>
          <a:lstStyle/>
          <a:p>
            <a:pPr>
              <a:spcAft>
                <a:spcPts val="600"/>
              </a:spcAft>
            </a:pPr>
            <a:r>
              <a:rPr lang="en-US" dirty="0"/>
              <a:t>5</a:t>
            </a:r>
          </a:p>
        </p:txBody>
      </p:sp>
      <p:sp>
        <p:nvSpPr>
          <p:cNvPr id="19" name="Rectangle 18">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5BC9DE-F4C7-4F1F-833F-C0E20531F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377869"/>
            <a:ext cx="0" cy="466956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371600"/>
            <a:ext cx="1038095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950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12">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4">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5C7201-DFB0-4A19-8E36-AD5BF0BF6CBD}"/>
              </a:ext>
            </a:extLst>
          </p:cNvPr>
          <p:cNvSpPr>
            <a:spLocks noGrp="1"/>
          </p:cNvSpPr>
          <p:nvPr>
            <p:ph type="title"/>
          </p:nvPr>
        </p:nvSpPr>
        <p:spPr>
          <a:xfrm>
            <a:off x="838199" y="545914"/>
            <a:ext cx="9527275" cy="1241944"/>
          </a:xfrm>
        </p:spPr>
        <p:txBody>
          <a:bodyPr>
            <a:normAutofit/>
          </a:bodyPr>
          <a:lstStyle/>
          <a:p>
            <a:r>
              <a:rPr lang="en-US" dirty="0"/>
              <a:t>Korean War</a:t>
            </a:r>
          </a:p>
        </p:txBody>
      </p:sp>
      <p:sp>
        <p:nvSpPr>
          <p:cNvPr id="3" name="Content Placeholder 2">
            <a:extLst>
              <a:ext uri="{FF2B5EF4-FFF2-40B4-BE49-F238E27FC236}">
                <a16:creationId xmlns:a16="http://schemas.microsoft.com/office/drawing/2014/main" id="{4C956DC1-E8C8-4E8D-8422-430413257439}"/>
              </a:ext>
            </a:extLst>
          </p:cNvPr>
          <p:cNvSpPr>
            <a:spLocks noGrp="1"/>
          </p:cNvSpPr>
          <p:nvPr>
            <p:ph idx="1"/>
          </p:nvPr>
        </p:nvSpPr>
        <p:spPr>
          <a:xfrm>
            <a:off x="838200" y="2400303"/>
            <a:ext cx="3385992" cy="3352223"/>
          </a:xfrm>
        </p:spPr>
        <p:txBody>
          <a:bodyPr>
            <a:normAutofit/>
          </a:bodyPr>
          <a:lstStyle/>
          <a:p>
            <a:pPr marL="0" indent="0">
              <a:lnSpc>
                <a:spcPct val="130000"/>
              </a:lnSpc>
              <a:buNone/>
            </a:pPr>
            <a:r>
              <a:rPr lang="en-US" sz="1000"/>
              <a:t>North Korea would cross the 38</a:t>
            </a:r>
            <a:r>
              <a:rPr lang="en-US" sz="1000" baseline="30000"/>
              <a:t>th</a:t>
            </a:r>
            <a:r>
              <a:rPr lang="en-US" sz="1000"/>
              <a:t> parallel to attack South Korea. China, the Soviet Union and North Korea wanted the entire Korean Peninsula to be communist, which caused North Korea to attack South Korea, starting the war. </a:t>
            </a:r>
          </a:p>
          <a:p>
            <a:pPr marL="0" indent="0">
              <a:lnSpc>
                <a:spcPct val="130000"/>
              </a:lnSpc>
              <a:buNone/>
            </a:pPr>
            <a:endParaRPr lang="en-US" sz="1000"/>
          </a:p>
          <a:p>
            <a:pPr marL="0" indent="0">
              <a:lnSpc>
                <a:spcPct val="130000"/>
              </a:lnSpc>
              <a:buNone/>
            </a:pPr>
            <a:r>
              <a:rPr lang="en-US" sz="1000"/>
              <a:t>The Korean War lasted from 1950 to 1953.</a:t>
            </a:r>
          </a:p>
          <a:p>
            <a:pPr marL="0" indent="0">
              <a:lnSpc>
                <a:spcPct val="130000"/>
              </a:lnSpc>
              <a:buNone/>
            </a:pPr>
            <a:endParaRPr lang="en-US" sz="1000"/>
          </a:p>
          <a:p>
            <a:pPr marL="0" indent="0">
              <a:lnSpc>
                <a:spcPct val="130000"/>
              </a:lnSpc>
              <a:buNone/>
            </a:pPr>
            <a:r>
              <a:rPr lang="en-US" sz="1000"/>
              <a:t>North Korea, China and the Soviet Union wanted to seek influence upon the South Koreans by forcing them to become communist through force. Then, the United States would want to prevent the spread of communism, thus swooping and getting involved in the war to contain the spread of communism. </a:t>
            </a:r>
          </a:p>
        </p:txBody>
      </p:sp>
      <p:pic>
        <p:nvPicPr>
          <p:cNvPr id="8" name="Picture 7">
            <a:extLst>
              <a:ext uri="{FF2B5EF4-FFF2-40B4-BE49-F238E27FC236}">
                <a16:creationId xmlns:a16="http://schemas.microsoft.com/office/drawing/2014/main" id="{B85EB992-9A75-4888-A903-C2EB759D0C5D}"/>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5300" r="1" b="1"/>
          <a:stretch/>
        </p:blipFill>
        <p:spPr>
          <a:xfrm>
            <a:off x="4688736" y="1905000"/>
            <a:ext cx="6054352" cy="4142428"/>
          </a:xfrm>
          <a:prstGeom prst="rect">
            <a:avLst/>
          </a:prstGeom>
        </p:spPr>
      </p:pic>
      <p:sp>
        <p:nvSpPr>
          <p:cNvPr id="5" name="Footer Placeholder 4">
            <a:extLst>
              <a:ext uri="{FF2B5EF4-FFF2-40B4-BE49-F238E27FC236}">
                <a16:creationId xmlns:a16="http://schemas.microsoft.com/office/drawing/2014/main" id="{817CC110-56A3-468E-9C17-75553F13DC75}"/>
              </a:ext>
            </a:extLst>
          </p:cNvPr>
          <p:cNvSpPr>
            <a:spLocks noGrp="1"/>
          </p:cNvSpPr>
          <p:nvPr>
            <p:ph type="ftr" sz="quarter" idx="11"/>
          </p:nvPr>
        </p:nvSpPr>
        <p:spPr>
          <a:xfrm rot="5400000">
            <a:off x="9233562" y="2578525"/>
            <a:ext cx="4114800" cy="365125"/>
          </a:xfrm>
        </p:spPr>
        <p:txBody>
          <a:bodyPr>
            <a:normAutofit/>
          </a:bodyPr>
          <a:lstStyle/>
          <a:p>
            <a:pPr>
              <a:spcAft>
                <a:spcPts val="600"/>
              </a:spcAft>
            </a:pPr>
            <a:r>
              <a:rPr lang="en-US"/>
              <a:t>1950-1953 | Korean War</a:t>
            </a:r>
          </a:p>
        </p:txBody>
      </p:sp>
      <p:cxnSp>
        <p:nvCxnSpPr>
          <p:cNvPr id="37" name="Straight Connector 16">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31590C5B-5FC0-47A8-8003-DAF1BFFC7BBC}"/>
              </a:ext>
            </a:extLst>
          </p:cNvPr>
          <p:cNvSpPr>
            <a:spLocks noGrp="1"/>
          </p:cNvSpPr>
          <p:nvPr>
            <p:ph type="sldNum" sz="quarter" idx="12"/>
          </p:nvPr>
        </p:nvSpPr>
        <p:spPr>
          <a:xfrm>
            <a:off x="10821701" y="5672706"/>
            <a:ext cx="951908" cy="754673"/>
          </a:xfrm>
        </p:spPr>
        <p:txBody>
          <a:bodyPr>
            <a:normAutofit/>
          </a:bodyPr>
          <a:lstStyle/>
          <a:p>
            <a:pPr>
              <a:spcAft>
                <a:spcPts val="600"/>
              </a:spcAft>
            </a:pPr>
            <a:r>
              <a:rPr lang="en-US" dirty="0"/>
              <a:t>6</a:t>
            </a:r>
          </a:p>
        </p:txBody>
      </p:sp>
      <p:sp>
        <p:nvSpPr>
          <p:cNvPr id="38" name="Rectangle 18">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20">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22">
            <a:extLst>
              <a:ext uri="{FF2B5EF4-FFF2-40B4-BE49-F238E27FC236}">
                <a16:creationId xmlns:a16="http://schemas.microsoft.com/office/drawing/2014/main" id="{055BC9DE-F4C7-4F1F-833F-C0E20531F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905000"/>
            <a:ext cx="0" cy="41424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24">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05000"/>
            <a:ext cx="1038095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447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1520CB-542E-4E25-A034-A396761E3552}"/>
              </a:ext>
            </a:extLst>
          </p:cNvPr>
          <p:cNvSpPr>
            <a:spLocks noGrp="1"/>
          </p:cNvSpPr>
          <p:nvPr>
            <p:ph type="title"/>
          </p:nvPr>
        </p:nvSpPr>
        <p:spPr>
          <a:xfrm>
            <a:off x="838199" y="545914"/>
            <a:ext cx="9527275" cy="1241944"/>
          </a:xfrm>
        </p:spPr>
        <p:txBody>
          <a:bodyPr>
            <a:normAutofit/>
          </a:bodyPr>
          <a:lstStyle/>
          <a:p>
            <a:r>
              <a:rPr lang="en-US" dirty="0"/>
              <a:t>Vietnam War</a:t>
            </a:r>
          </a:p>
        </p:txBody>
      </p:sp>
      <p:sp>
        <p:nvSpPr>
          <p:cNvPr id="3" name="Content Placeholder 2">
            <a:extLst>
              <a:ext uri="{FF2B5EF4-FFF2-40B4-BE49-F238E27FC236}">
                <a16:creationId xmlns:a16="http://schemas.microsoft.com/office/drawing/2014/main" id="{44172CA9-8C92-4D79-B240-208933396A64}"/>
              </a:ext>
            </a:extLst>
          </p:cNvPr>
          <p:cNvSpPr>
            <a:spLocks noGrp="1"/>
          </p:cNvSpPr>
          <p:nvPr>
            <p:ph idx="1"/>
          </p:nvPr>
        </p:nvSpPr>
        <p:spPr>
          <a:xfrm>
            <a:off x="838200" y="2400303"/>
            <a:ext cx="3385992" cy="3352223"/>
          </a:xfrm>
        </p:spPr>
        <p:txBody>
          <a:bodyPr>
            <a:normAutofit/>
          </a:bodyPr>
          <a:lstStyle/>
          <a:p>
            <a:pPr marL="0" indent="0">
              <a:lnSpc>
                <a:spcPct val="130000"/>
              </a:lnSpc>
              <a:buNone/>
            </a:pPr>
            <a:r>
              <a:rPr lang="en-US" sz="1100"/>
              <a:t>The brawl between nationalist forces trying to unify Vietnam under a communist government. Meanwhile, the United States, with the help of the South Vietnamese, were trying to prevent the spread of communism. </a:t>
            </a:r>
          </a:p>
          <a:p>
            <a:pPr marL="0" indent="0">
              <a:lnSpc>
                <a:spcPct val="130000"/>
              </a:lnSpc>
              <a:buNone/>
            </a:pPr>
            <a:endParaRPr lang="en-US" sz="1100"/>
          </a:p>
          <a:p>
            <a:pPr marL="0" indent="0">
              <a:lnSpc>
                <a:spcPct val="130000"/>
              </a:lnSpc>
              <a:buNone/>
            </a:pPr>
            <a:r>
              <a:rPr lang="en-US" sz="1100"/>
              <a:t>The Vietnam War lasted from 1959 to 1975.</a:t>
            </a:r>
          </a:p>
          <a:p>
            <a:pPr marL="0" indent="0">
              <a:lnSpc>
                <a:spcPct val="130000"/>
              </a:lnSpc>
              <a:buNone/>
            </a:pPr>
            <a:endParaRPr lang="en-US" sz="1100"/>
          </a:p>
          <a:p>
            <a:pPr marL="0" indent="0">
              <a:lnSpc>
                <a:spcPct val="130000"/>
              </a:lnSpc>
              <a:buNone/>
            </a:pPr>
            <a:r>
              <a:rPr lang="en-US" sz="1100"/>
              <a:t>The Soviet Union would assist North Vietnam, while the United States assisted South Vietnam. Being in a war with your rival would further increase and intensify the rivalry. The Vietnam War would help increase the fear of communists to Americans.</a:t>
            </a:r>
          </a:p>
        </p:txBody>
      </p:sp>
      <p:pic>
        <p:nvPicPr>
          <p:cNvPr id="8" name="Picture 7" descr="A picture containing grass, outdoor, weapon, field&#10;&#10;Description automatically generated">
            <a:extLst>
              <a:ext uri="{FF2B5EF4-FFF2-40B4-BE49-F238E27FC236}">
                <a16:creationId xmlns:a16="http://schemas.microsoft.com/office/drawing/2014/main" id="{EAF1BF65-9F89-4412-AA52-0F323BE7A238}"/>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7687" r="12292" b="-1"/>
          <a:stretch/>
        </p:blipFill>
        <p:spPr>
          <a:xfrm>
            <a:off x="4688736" y="1905000"/>
            <a:ext cx="6054352" cy="4142428"/>
          </a:xfrm>
          <a:prstGeom prst="rect">
            <a:avLst/>
          </a:prstGeom>
        </p:spPr>
      </p:pic>
      <p:sp>
        <p:nvSpPr>
          <p:cNvPr id="5" name="Footer Placeholder 4">
            <a:extLst>
              <a:ext uri="{FF2B5EF4-FFF2-40B4-BE49-F238E27FC236}">
                <a16:creationId xmlns:a16="http://schemas.microsoft.com/office/drawing/2014/main" id="{B4F3BBFF-88E2-49B5-9522-11560A12BE2B}"/>
              </a:ext>
            </a:extLst>
          </p:cNvPr>
          <p:cNvSpPr>
            <a:spLocks noGrp="1"/>
          </p:cNvSpPr>
          <p:nvPr>
            <p:ph type="ftr" sz="quarter" idx="11"/>
          </p:nvPr>
        </p:nvSpPr>
        <p:spPr>
          <a:xfrm rot="5400000">
            <a:off x="9233562" y="2578525"/>
            <a:ext cx="4114800" cy="365125"/>
          </a:xfrm>
        </p:spPr>
        <p:txBody>
          <a:bodyPr>
            <a:normAutofit/>
          </a:bodyPr>
          <a:lstStyle/>
          <a:p>
            <a:pPr>
              <a:spcAft>
                <a:spcPts val="600"/>
              </a:spcAft>
            </a:pPr>
            <a:r>
              <a:rPr lang="en-US" dirty="0"/>
              <a:t>1959-1975 | Vietnam War</a:t>
            </a:r>
            <a:endParaRPr lang="en-US"/>
          </a:p>
        </p:txBody>
      </p:sp>
      <p:cxnSp>
        <p:nvCxnSpPr>
          <p:cNvPr id="17" name="Straight Connector 16">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83A460D6-D9B0-4529-BEC1-9673F0EA8F5A}"/>
              </a:ext>
            </a:extLst>
          </p:cNvPr>
          <p:cNvSpPr>
            <a:spLocks noGrp="1"/>
          </p:cNvSpPr>
          <p:nvPr>
            <p:ph type="sldNum" sz="quarter" idx="12"/>
          </p:nvPr>
        </p:nvSpPr>
        <p:spPr>
          <a:xfrm>
            <a:off x="10821701" y="5672706"/>
            <a:ext cx="951908" cy="754673"/>
          </a:xfrm>
        </p:spPr>
        <p:txBody>
          <a:bodyPr>
            <a:normAutofit/>
          </a:bodyPr>
          <a:lstStyle/>
          <a:p>
            <a:pPr>
              <a:spcAft>
                <a:spcPts val="600"/>
              </a:spcAft>
            </a:pPr>
            <a:r>
              <a:rPr lang="en-US" dirty="0"/>
              <a:t>7</a:t>
            </a:r>
          </a:p>
        </p:txBody>
      </p:sp>
      <p:sp>
        <p:nvSpPr>
          <p:cNvPr id="19" name="Rectangle 18">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5BC9DE-F4C7-4F1F-833F-C0E20531F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905000"/>
            <a:ext cx="0" cy="41424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05000"/>
            <a:ext cx="1038095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7581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3DC4F9-52D8-424D-842D-ADD67F9172F5}"/>
              </a:ext>
            </a:extLst>
          </p:cNvPr>
          <p:cNvSpPr>
            <a:spLocks noGrp="1"/>
          </p:cNvSpPr>
          <p:nvPr>
            <p:ph type="title"/>
          </p:nvPr>
        </p:nvSpPr>
        <p:spPr>
          <a:xfrm>
            <a:off x="838199" y="545914"/>
            <a:ext cx="9527275" cy="729988"/>
          </a:xfrm>
        </p:spPr>
        <p:txBody>
          <a:bodyPr anchor="ctr">
            <a:normAutofit/>
          </a:bodyPr>
          <a:lstStyle/>
          <a:p>
            <a:r>
              <a:rPr lang="en-US" dirty="0"/>
              <a:t>Soviet Invasion of Afghanistan</a:t>
            </a:r>
          </a:p>
        </p:txBody>
      </p:sp>
      <p:sp>
        <p:nvSpPr>
          <p:cNvPr id="3" name="Content Placeholder 2">
            <a:extLst>
              <a:ext uri="{FF2B5EF4-FFF2-40B4-BE49-F238E27FC236}">
                <a16:creationId xmlns:a16="http://schemas.microsoft.com/office/drawing/2014/main" id="{CC6DD80A-38B2-405A-B28E-C58FECD53CF2}"/>
              </a:ext>
            </a:extLst>
          </p:cNvPr>
          <p:cNvSpPr>
            <a:spLocks noGrp="1"/>
          </p:cNvSpPr>
          <p:nvPr>
            <p:ph idx="1"/>
          </p:nvPr>
        </p:nvSpPr>
        <p:spPr>
          <a:xfrm>
            <a:off x="838200" y="1905000"/>
            <a:ext cx="3375210" cy="3767706"/>
          </a:xfrm>
        </p:spPr>
        <p:txBody>
          <a:bodyPr>
            <a:normAutofit/>
          </a:bodyPr>
          <a:lstStyle/>
          <a:p>
            <a:pPr marL="0" indent="0">
              <a:lnSpc>
                <a:spcPct val="130000"/>
              </a:lnSpc>
              <a:buNone/>
            </a:pPr>
            <a:r>
              <a:rPr lang="en-US" sz="1100"/>
              <a:t>The Soviet Union invaded Afghanistan and killed the president, Amin. This is because the Soviet Union didn’t trust him and feared he spied for the Americans. It would put </a:t>
            </a:r>
            <a:r>
              <a:rPr lang="en-US" sz="1100" err="1"/>
              <a:t>Karmal</a:t>
            </a:r>
            <a:r>
              <a:rPr lang="en-US" sz="1100"/>
              <a:t> in charge and hopefully stop the Muslim groups from taking over. </a:t>
            </a:r>
          </a:p>
          <a:p>
            <a:pPr marL="0" indent="0">
              <a:lnSpc>
                <a:spcPct val="130000"/>
              </a:lnSpc>
              <a:buNone/>
            </a:pPr>
            <a:endParaRPr lang="en-US" sz="1100"/>
          </a:p>
          <a:p>
            <a:pPr marL="0" indent="0">
              <a:lnSpc>
                <a:spcPct val="130000"/>
              </a:lnSpc>
              <a:buNone/>
            </a:pPr>
            <a:r>
              <a:rPr lang="en-US" sz="1100"/>
              <a:t>The war invasion lasted from 1979 to 1989. </a:t>
            </a:r>
          </a:p>
          <a:p>
            <a:pPr marL="0" indent="0">
              <a:lnSpc>
                <a:spcPct val="130000"/>
              </a:lnSpc>
              <a:buNone/>
            </a:pPr>
            <a:endParaRPr lang="en-US" sz="1100"/>
          </a:p>
          <a:p>
            <a:pPr marL="0" indent="0">
              <a:lnSpc>
                <a:spcPct val="130000"/>
              </a:lnSpc>
              <a:buNone/>
            </a:pPr>
            <a:r>
              <a:rPr lang="en-US" sz="1100"/>
              <a:t>The Soviet Union wanted to maintain influence by eliminating any possible sources that would help the United States. This would allow the Soviets to continue spreading communism without more difficulties. </a:t>
            </a:r>
          </a:p>
        </p:txBody>
      </p:sp>
      <p:pic>
        <p:nvPicPr>
          <p:cNvPr id="8" name="Picture 7" descr="A group of people sitting on the ground next to a tank&#10;&#10;Description automatically generated with low confidence">
            <a:extLst>
              <a:ext uri="{FF2B5EF4-FFF2-40B4-BE49-F238E27FC236}">
                <a16:creationId xmlns:a16="http://schemas.microsoft.com/office/drawing/2014/main" id="{F855C79A-2BE0-4837-A12A-CC450E64ABD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159192" y="2162292"/>
            <a:ext cx="5116616" cy="3121135"/>
          </a:xfrm>
          <a:prstGeom prst="rect">
            <a:avLst/>
          </a:prstGeom>
        </p:spPr>
      </p:pic>
      <p:cxnSp>
        <p:nvCxnSpPr>
          <p:cNvPr id="17" name="Straight Connector 16">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40793F1B-06F6-4DAE-870D-B11A535AEAC2}"/>
              </a:ext>
            </a:extLst>
          </p:cNvPr>
          <p:cNvSpPr>
            <a:spLocks noGrp="1"/>
          </p:cNvSpPr>
          <p:nvPr>
            <p:ph type="ftr" sz="quarter" idx="11"/>
          </p:nvPr>
        </p:nvSpPr>
        <p:spPr>
          <a:xfrm rot="5400000">
            <a:off x="8943720" y="2868366"/>
            <a:ext cx="4694483" cy="365125"/>
          </a:xfrm>
        </p:spPr>
        <p:txBody>
          <a:bodyPr>
            <a:normAutofit/>
          </a:bodyPr>
          <a:lstStyle/>
          <a:p>
            <a:pPr>
              <a:lnSpc>
                <a:spcPct val="90000"/>
              </a:lnSpc>
              <a:spcAft>
                <a:spcPts val="600"/>
              </a:spcAft>
            </a:pPr>
            <a:r>
              <a:rPr lang="en-US" sz="900" dirty="0"/>
              <a:t>1979-1989 | Soviet Invasion of Afghanistan</a:t>
            </a:r>
          </a:p>
        </p:txBody>
      </p:sp>
      <p:sp>
        <p:nvSpPr>
          <p:cNvPr id="6" name="Slide Number Placeholder 5">
            <a:extLst>
              <a:ext uri="{FF2B5EF4-FFF2-40B4-BE49-F238E27FC236}">
                <a16:creationId xmlns:a16="http://schemas.microsoft.com/office/drawing/2014/main" id="{C65C64E4-4BA0-428C-AC12-760DC0F3C454}"/>
              </a:ext>
            </a:extLst>
          </p:cNvPr>
          <p:cNvSpPr>
            <a:spLocks noGrp="1"/>
          </p:cNvSpPr>
          <p:nvPr>
            <p:ph type="sldNum" sz="quarter" idx="12"/>
          </p:nvPr>
        </p:nvSpPr>
        <p:spPr>
          <a:xfrm>
            <a:off x="10821701" y="5672706"/>
            <a:ext cx="951908" cy="754673"/>
          </a:xfrm>
        </p:spPr>
        <p:txBody>
          <a:bodyPr>
            <a:normAutofit/>
          </a:bodyPr>
          <a:lstStyle/>
          <a:p>
            <a:pPr>
              <a:spcAft>
                <a:spcPts val="600"/>
              </a:spcAft>
            </a:pPr>
            <a:r>
              <a:rPr lang="en-US" dirty="0"/>
              <a:t>8</a:t>
            </a:r>
          </a:p>
        </p:txBody>
      </p:sp>
      <p:sp>
        <p:nvSpPr>
          <p:cNvPr id="19" name="Rectangle 18">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5BC9DE-F4C7-4F1F-833F-C0E20531F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377869"/>
            <a:ext cx="0" cy="466956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371600"/>
            <a:ext cx="1038095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488793"/>
      </p:ext>
    </p:extLst>
  </p:cSld>
  <p:clrMapOvr>
    <a:masterClrMapping/>
  </p:clrMapOvr>
</p:sld>
</file>

<file path=ppt/theme/theme1.xml><?xml version="1.0" encoding="utf-8"?>
<a:theme xmlns:a="http://schemas.openxmlformats.org/drawingml/2006/main" name="MemoVTI">
  <a:themeElements>
    <a:clrScheme name="AnalogousFromDarkSeedLeftStep">
      <a:dk1>
        <a:srgbClr val="000000"/>
      </a:dk1>
      <a:lt1>
        <a:srgbClr val="FFFFFF"/>
      </a:lt1>
      <a:dk2>
        <a:srgbClr val="302B1B"/>
      </a:dk2>
      <a:lt2>
        <a:srgbClr val="F0F0F3"/>
      </a:lt2>
      <a:accent1>
        <a:srgbClr val="A3A541"/>
      </a:accent1>
      <a:accent2>
        <a:srgbClr val="B1833B"/>
      </a:accent2>
      <a:accent3>
        <a:srgbClr val="C3634D"/>
      </a:accent3>
      <a:accent4>
        <a:srgbClr val="B13B56"/>
      </a:accent4>
      <a:accent5>
        <a:srgbClr val="C34D99"/>
      </a:accent5>
      <a:accent6>
        <a:srgbClr val="AA3BB1"/>
      </a:accent6>
      <a:hlink>
        <a:srgbClr val="C14782"/>
      </a:hlink>
      <a:folHlink>
        <a:srgbClr val="7F7F7F"/>
      </a:folHlink>
    </a:clrScheme>
    <a:fontScheme name="Elephant Univers Condensed">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moVTI" id="{DF30D94D-D909-45F8-8565-C675708280D4}" vid="{636A8D8B-0354-48FA-9492-83E81C261610}"/>
    </a:ext>
  </a:extLst>
</a:theme>
</file>

<file path=docProps/app.xml><?xml version="1.0" encoding="utf-8"?>
<Properties xmlns="http://schemas.openxmlformats.org/officeDocument/2006/extended-properties" xmlns:vt="http://schemas.openxmlformats.org/officeDocument/2006/docPropsVTypes">
  <TotalTime>3421</TotalTime>
  <Words>1164</Words>
  <Application>Microsoft Office PowerPoint</Application>
  <PresentationFormat>Widescreen</PresentationFormat>
  <Paragraphs>99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Elephant</vt:lpstr>
      <vt:lpstr>Univers Condensed</vt:lpstr>
      <vt:lpstr>MemoVTI</vt:lpstr>
      <vt:lpstr>Cold War Timeline</vt:lpstr>
      <vt:lpstr>Truman Doctrine</vt:lpstr>
      <vt:lpstr>Marshall Plan</vt:lpstr>
      <vt:lpstr>NATO</vt:lpstr>
      <vt:lpstr>Nuclear Arms Race</vt:lpstr>
      <vt:lpstr>Cuban Missile Crisis</vt:lpstr>
      <vt:lpstr>Korean War</vt:lpstr>
      <vt:lpstr>Vietnam War</vt:lpstr>
      <vt:lpstr>Soviet Invasion of Afghanistan</vt:lpstr>
      <vt:lpstr>Sputnik</vt:lpstr>
      <vt:lpstr>Apollo 11 Moon Landing</vt:lpstr>
      <vt:lpstr>Fall of Berlin Wall</vt:lpstr>
      <vt:lpstr>Fall of Soviet Union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Cold War Timeline</dc:title>
  <dc:creator>Huynh, Quang</dc:creator>
  <cp:lastModifiedBy>Huynh, Quang</cp:lastModifiedBy>
  <cp:revision>1</cp:revision>
  <dcterms:created xsi:type="dcterms:W3CDTF">2021-03-09T15:48:13Z</dcterms:created>
  <dcterms:modified xsi:type="dcterms:W3CDTF">2021-03-12T00:49:14Z</dcterms:modified>
</cp:coreProperties>
</file>