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8F145-27C1-4497-97C4-ADB5C0126FB3}" v="6" dt="2021-03-09T12:41:20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nh, Quang" userId="a6ac5431-fb28-46ba-876a-d42607d9fc5f" providerId="ADAL" clId="{0658F145-27C1-4497-97C4-ADB5C0126FB3}"/>
    <pc:docChg chg="undo custSel addSld modSld">
      <pc:chgData name="Huynh, Quang" userId="a6ac5431-fb28-46ba-876a-d42607d9fc5f" providerId="ADAL" clId="{0658F145-27C1-4497-97C4-ADB5C0126FB3}" dt="2021-03-09T12:41:24.334" v="1710" actId="26606"/>
      <pc:docMkLst>
        <pc:docMk/>
      </pc:docMkLst>
      <pc:sldChg chg="addSp delSp modSp new mod setBg addAnim delAnim">
        <pc:chgData name="Huynh, Quang" userId="a6ac5431-fb28-46ba-876a-d42607d9fc5f" providerId="ADAL" clId="{0658F145-27C1-4497-97C4-ADB5C0126FB3}" dt="2021-03-09T12:17:01.167" v="479" actId="114"/>
        <pc:sldMkLst>
          <pc:docMk/>
          <pc:sldMk cId="3038415850" sldId="257"/>
        </pc:sldMkLst>
        <pc:spChg chg="mod">
          <ac:chgData name="Huynh, Quang" userId="a6ac5431-fb28-46ba-876a-d42607d9fc5f" providerId="ADAL" clId="{0658F145-27C1-4497-97C4-ADB5C0126FB3}" dt="2021-03-09T12:10:15.817" v="124" actId="26606"/>
          <ac:spMkLst>
            <pc:docMk/>
            <pc:sldMk cId="3038415850" sldId="257"/>
            <ac:spMk id="2" creationId="{0EB2876A-0EAC-4F3D-9488-A47F79E5A9C7}"/>
          </ac:spMkLst>
        </pc:spChg>
        <pc:spChg chg="mod">
          <ac:chgData name="Huynh, Quang" userId="a6ac5431-fb28-46ba-876a-d42607d9fc5f" providerId="ADAL" clId="{0658F145-27C1-4497-97C4-ADB5C0126FB3}" dt="2021-03-09T12:17:01.167" v="479" actId="114"/>
          <ac:spMkLst>
            <pc:docMk/>
            <pc:sldMk cId="3038415850" sldId="257"/>
            <ac:spMk id="3" creationId="{9D8B8E40-E00D-4B33-AD06-AA1C3378FA0D}"/>
          </ac:spMkLst>
        </pc:spChg>
        <pc:spChg chg="add">
          <ac:chgData name="Huynh, Quang" userId="a6ac5431-fb28-46ba-876a-d42607d9fc5f" providerId="ADAL" clId="{0658F145-27C1-4497-97C4-ADB5C0126FB3}" dt="2021-03-09T12:10:15.817" v="124" actId="26606"/>
          <ac:spMkLst>
            <pc:docMk/>
            <pc:sldMk cId="3038415850" sldId="257"/>
            <ac:spMk id="75" creationId="{AA11AC2B-E0EE-4BB9-8BC1-EC5DA9DBEE30}"/>
          </ac:spMkLst>
        </pc:spChg>
        <pc:spChg chg="add del">
          <ac:chgData name="Huynh, Quang" userId="a6ac5431-fb28-46ba-876a-d42607d9fc5f" providerId="ADAL" clId="{0658F145-27C1-4497-97C4-ADB5C0126FB3}" dt="2021-03-09T12:10:07.033" v="120" actId="26606"/>
          <ac:spMkLst>
            <pc:docMk/>
            <pc:sldMk cId="3038415850" sldId="257"/>
            <ac:spMk id="79" creationId="{3011B0B3-5679-4759-90B8-3B908C4CBD21}"/>
          </ac:spMkLst>
        </pc:spChg>
        <pc:spChg chg="add del">
          <ac:chgData name="Huynh, Quang" userId="a6ac5431-fb28-46ba-876a-d42607d9fc5f" providerId="ADAL" clId="{0658F145-27C1-4497-97C4-ADB5C0126FB3}" dt="2021-03-09T12:10:11.398" v="123" actId="26606"/>
          <ac:spMkLst>
            <pc:docMk/>
            <pc:sldMk cId="3038415850" sldId="257"/>
            <ac:spMk id="1032" creationId="{3011B0B3-5679-4759-90B8-3B908C4CBD21}"/>
          </ac:spMkLst>
        </pc:spChg>
        <pc:spChg chg="add">
          <ac:chgData name="Huynh, Quang" userId="a6ac5431-fb28-46ba-876a-d42607d9fc5f" providerId="ADAL" clId="{0658F145-27C1-4497-97C4-ADB5C0126FB3}" dt="2021-03-09T12:10:15.817" v="124" actId="26606"/>
          <ac:spMkLst>
            <pc:docMk/>
            <pc:sldMk cId="3038415850" sldId="257"/>
            <ac:spMk id="1041" creationId="{DB66C9CD-6BF4-44CA-8078-0BB819080761}"/>
          </ac:spMkLst>
        </pc:spChg>
        <pc:grpChg chg="add del">
          <ac:chgData name="Huynh, Quang" userId="a6ac5431-fb28-46ba-876a-d42607d9fc5f" providerId="ADAL" clId="{0658F145-27C1-4497-97C4-ADB5C0126FB3}" dt="2021-03-09T12:10:07.033" v="120" actId="26606"/>
          <ac:grpSpMkLst>
            <pc:docMk/>
            <pc:sldMk cId="3038415850" sldId="257"/>
            <ac:grpSpMk id="73" creationId="{F982E0B2-AA9C-441C-A08E-A9DF9CF12116}"/>
          </ac:grpSpMkLst>
        </pc:grpChg>
        <pc:grpChg chg="add del">
          <ac:chgData name="Huynh, Quang" userId="a6ac5431-fb28-46ba-876a-d42607d9fc5f" providerId="ADAL" clId="{0658F145-27C1-4497-97C4-ADB5C0126FB3}" dt="2021-03-09T12:10:07.033" v="120" actId="26606"/>
          <ac:grpSpMkLst>
            <pc:docMk/>
            <pc:sldMk cId="3038415850" sldId="257"/>
            <ac:grpSpMk id="81" creationId="{49E013D9-9421-47E7-9080-30F6E544BE45}"/>
          </ac:grpSpMkLst>
        </pc:grpChg>
        <pc:grpChg chg="add del">
          <ac:chgData name="Huynh, Quang" userId="a6ac5431-fb28-46ba-876a-d42607d9fc5f" providerId="ADAL" clId="{0658F145-27C1-4497-97C4-ADB5C0126FB3}" dt="2021-03-09T12:10:11.398" v="123" actId="26606"/>
          <ac:grpSpMkLst>
            <pc:docMk/>
            <pc:sldMk cId="3038415850" sldId="257"/>
            <ac:grpSpMk id="1029" creationId="{F982E0B2-AA9C-441C-A08E-A9DF9CF12116}"/>
          </ac:grpSpMkLst>
        </pc:grpChg>
        <pc:grpChg chg="add del">
          <ac:chgData name="Huynh, Quang" userId="a6ac5431-fb28-46ba-876a-d42607d9fc5f" providerId="ADAL" clId="{0658F145-27C1-4497-97C4-ADB5C0126FB3}" dt="2021-03-09T12:10:11.398" v="123" actId="26606"/>
          <ac:grpSpMkLst>
            <pc:docMk/>
            <pc:sldMk cId="3038415850" sldId="257"/>
            <ac:grpSpMk id="1033" creationId="{49E013D9-9421-47E7-9080-30F6E544BE45}"/>
          </ac:grpSpMkLst>
        </pc:grpChg>
        <pc:picChg chg="add mod">
          <ac:chgData name="Huynh, Quang" userId="a6ac5431-fb28-46ba-876a-d42607d9fc5f" providerId="ADAL" clId="{0658F145-27C1-4497-97C4-ADB5C0126FB3}" dt="2021-03-09T12:10:15.817" v="124" actId="26606"/>
          <ac:picMkLst>
            <pc:docMk/>
            <pc:sldMk cId="3038415850" sldId="257"/>
            <ac:picMk id="1026" creationId="{555343BE-FCB3-444B-B8CD-3DD1FA582882}"/>
          </ac:picMkLst>
        </pc:picChg>
        <pc:cxnChg chg="add del">
          <ac:chgData name="Huynh, Quang" userId="a6ac5431-fb28-46ba-876a-d42607d9fc5f" providerId="ADAL" clId="{0658F145-27C1-4497-97C4-ADB5C0126FB3}" dt="2021-03-09T12:10:07.033" v="120" actId="26606"/>
          <ac:cxnSpMkLst>
            <pc:docMk/>
            <pc:sldMk cId="3038415850" sldId="257"/>
            <ac:cxnSpMk id="71" creationId="{701C0CAB-6A03-4C6A-9FAA-219847753628}"/>
          </ac:cxnSpMkLst>
        </pc:cxnChg>
        <pc:cxnChg chg="add del">
          <ac:chgData name="Huynh, Quang" userId="a6ac5431-fb28-46ba-876a-d42607d9fc5f" providerId="ADAL" clId="{0658F145-27C1-4497-97C4-ADB5C0126FB3}" dt="2021-03-09T12:10:11.398" v="123" actId="26606"/>
          <ac:cxnSpMkLst>
            <pc:docMk/>
            <pc:sldMk cId="3038415850" sldId="257"/>
            <ac:cxnSpMk id="1028" creationId="{701C0CAB-6A03-4C6A-9FAA-219847753628}"/>
          </ac:cxnSpMkLst>
        </pc:cxnChg>
        <pc:cxnChg chg="add">
          <ac:chgData name="Huynh, Quang" userId="a6ac5431-fb28-46ba-876a-d42607d9fc5f" providerId="ADAL" clId="{0658F145-27C1-4497-97C4-ADB5C0126FB3}" dt="2021-03-09T12:10:15.817" v="124" actId="26606"/>
          <ac:cxnSpMkLst>
            <pc:docMk/>
            <pc:sldMk cId="3038415850" sldId="257"/>
            <ac:cxnSpMk id="1042" creationId="{77C6DF49-CBE3-4038-AC78-35DE4FD7CE8E}"/>
          </ac:cxnSpMkLst>
        </pc:cxnChg>
      </pc:sldChg>
      <pc:sldChg chg="addSp delSp modSp new mod setBg">
        <pc:chgData name="Huynh, Quang" userId="a6ac5431-fb28-46ba-876a-d42607d9fc5f" providerId="ADAL" clId="{0658F145-27C1-4497-97C4-ADB5C0126FB3}" dt="2021-03-09T12:27:58.235" v="1047" actId="20577"/>
        <pc:sldMkLst>
          <pc:docMk/>
          <pc:sldMk cId="2117605964" sldId="258"/>
        </pc:sldMkLst>
        <pc:spChg chg="mod">
          <ac:chgData name="Huynh, Quang" userId="a6ac5431-fb28-46ba-876a-d42607d9fc5f" providerId="ADAL" clId="{0658F145-27C1-4497-97C4-ADB5C0126FB3}" dt="2021-03-09T12:25:26.701" v="939" actId="26606"/>
          <ac:spMkLst>
            <pc:docMk/>
            <pc:sldMk cId="2117605964" sldId="258"/>
            <ac:spMk id="2" creationId="{5E589A64-B518-4FC5-AE45-DF01782DD744}"/>
          </ac:spMkLst>
        </pc:spChg>
        <pc:spChg chg="mod">
          <ac:chgData name="Huynh, Quang" userId="a6ac5431-fb28-46ba-876a-d42607d9fc5f" providerId="ADAL" clId="{0658F145-27C1-4497-97C4-ADB5C0126FB3}" dt="2021-03-09T12:27:58.235" v="1047" actId="20577"/>
          <ac:spMkLst>
            <pc:docMk/>
            <pc:sldMk cId="2117605964" sldId="258"/>
            <ac:spMk id="3" creationId="{C6B0F872-FF39-48BA-AEC5-477C5D12D3A1}"/>
          </ac:spMkLst>
        </pc:spChg>
        <pc:spChg chg="add del mod">
          <ac:chgData name="Huynh, Quang" userId="a6ac5431-fb28-46ba-876a-d42607d9fc5f" providerId="ADAL" clId="{0658F145-27C1-4497-97C4-ADB5C0126FB3}" dt="2021-03-09T12:25:30.589" v="940" actId="478"/>
          <ac:spMkLst>
            <pc:docMk/>
            <pc:sldMk cId="2117605964" sldId="258"/>
            <ac:spMk id="6" creationId="{2F4CD58A-CC64-48F3-B6BF-E7D1289BD756}"/>
          </ac:spMkLst>
        </pc:spChg>
        <pc:spChg chg="add">
          <ac:chgData name="Huynh, Quang" userId="a6ac5431-fb28-46ba-876a-d42607d9fc5f" providerId="ADAL" clId="{0658F145-27C1-4497-97C4-ADB5C0126FB3}" dt="2021-03-09T12:25:26.701" v="939" actId="26606"/>
          <ac:spMkLst>
            <pc:docMk/>
            <pc:sldMk cId="2117605964" sldId="258"/>
            <ac:spMk id="11" creationId="{DB66C9CD-6BF4-44CA-8078-0BB819080761}"/>
          </ac:spMkLst>
        </pc:spChg>
        <pc:picChg chg="add mod">
          <ac:chgData name="Huynh, Quang" userId="a6ac5431-fb28-46ba-876a-d42607d9fc5f" providerId="ADAL" clId="{0658F145-27C1-4497-97C4-ADB5C0126FB3}" dt="2021-03-09T12:25:26.701" v="939" actId="26606"/>
          <ac:picMkLst>
            <pc:docMk/>
            <pc:sldMk cId="2117605964" sldId="258"/>
            <ac:picMk id="5" creationId="{66B89FB2-23C4-48F5-A1AB-D61BEE295F7A}"/>
          </ac:picMkLst>
        </pc:picChg>
        <pc:cxnChg chg="add">
          <ac:chgData name="Huynh, Quang" userId="a6ac5431-fb28-46ba-876a-d42607d9fc5f" providerId="ADAL" clId="{0658F145-27C1-4497-97C4-ADB5C0126FB3}" dt="2021-03-09T12:25:26.701" v="939" actId="26606"/>
          <ac:cxnSpMkLst>
            <pc:docMk/>
            <pc:sldMk cId="2117605964" sldId="258"/>
            <ac:cxnSpMk id="13" creationId="{77C6DF49-CBE3-4038-AC78-35DE4FD7CE8E}"/>
          </ac:cxnSpMkLst>
        </pc:cxnChg>
      </pc:sldChg>
      <pc:sldChg chg="addSp delSp modSp new mod setBg">
        <pc:chgData name="Huynh, Quang" userId="a6ac5431-fb28-46ba-876a-d42607d9fc5f" providerId="ADAL" clId="{0658F145-27C1-4497-97C4-ADB5C0126FB3}" dt="2021-03-09T12:41:24.334" v="1710" actId="26606"/>
        <pc:sldMkLst>
          <pc:docMk/>
          <pc:sldMk cId="1464058267" sldId="259"/>
        </pc:sldMkLst>
        <pc:spChg chg="mod">
          <ac:chgData name="Huynh, Quang" userId="a6ac5431-fb28-46ba-876a-d42607d9fc5f" providerId="ADAL" clId="{0658F145-27C1-4497-97C4-ADB5C0126FB3}" dt="2021-03-09T12:41:24.334" v="1710" actId="26606"/>
          <ac:spMkLst>
            <pc:docMk/>
            <pc:sldMk cId="1464058267" sldId="259"/>
            <ac:spMk id="2" creationId="{FF20A27C-A0BD-48B6-B097-9138F83F879B}"/>
          </ac:spMkLst>
        </pc:spChg>
        <pc:spChg chg="mod">
          <ac:chgData name="Huynh, Quang" userId="a6ac5431-fb28-46ba-876a-d42607d9fc5f" providerId="ADAL" clId="{0658F145-27C1-4497-97C4-ADB5C0126FB3}" dt="2021-03-09T12:41:24.334" v="1710" actId="26606"/>
          <ac:spMkLst>
            <pc:docMk/>
            <pc:sldMk cId="1464058267" sldId="259"/>
            <ac:spMk id="3" creationId="{F51769B8-8132-4B4B-A2A0-4E12FB59C34E}"/>
          </ac:spMkLst>
        </pc:spChg>
        <pc:spChg chg="add del">
          <ac:chgData name="Huynh, Quang" userId="a6ac5431-fb28-46ba-876a-d42607d9fc5f" providerId="ADAL" clId="{0658F145-27C1-4497-97C4-ADB5C0126FB3}" dt="2021-03-09T12:41:23.437" v="1707" actId="26606"/>
          <ac:spMkLst>
            <pc:docMk/>
            <pc:sldMk cId="1464058267" sldId="259"/>
            <ac:spMk id="71" creationId="{DB66C9CD-6BF4-44CA-8078-0BB819080761}"/>
          </ac:spMkLst>
        </pc:spChg>
        <pc:spChg chg="add del">
          <ac:chgData name="Huynh, Quang" userId="a6ac5431-fb28-46ba-876a-d42607d9fc5f" providerId="ADAL" clId="{0658F145-27C1-4497-97C4-ADB5C0126FB3}" dt="2021-03-09T12:41:24.329" v="1709" actId="26606"/>
          <ac:spMkLst>
            <pc:docMk/>
            <pc:sldMk cId="1464058267" sldId="259"/>
            <ac:spMk id="75" creationId="{AA11AC2B-E0EE-4BB9-8BC1-EC5DA9DBEE30}"/>
          </ac:spMkLst>
        </pc:spChg>
        <pc:spChg chg="add del">
          <ac:chgData name="Huynh, Quang" userId="a6ac5431-fb28-46ba-876a-d42607d9fc5f" providerId="ADAL" clId="{0658F145-27C1-4497-97C4-ADB5C0126FB3}" dt="2021-03-09T12:41:24.329" v="1709" actId="26606"/>
          <ac:spMkLst>
            <pc:docMk/>
            <pc:sldMk cId="1464058267" sldId="259"/>
            <ac:spMk id="2052" creationId="{DB66C9CD-6BF4-44CA-8078-0BB819080761}"/>
          </ac:spMkLst>
        </pc:spChg>
        <pc:spChg chg="add">
          <ac:chgData name="Huynh, Quang" userId="a6ac5431-fb28-46ba-876a-d42607d9fc5f" providerId="ADAL" clId="{0658F145-27C1-4497-97C4-ADB5C0126FB3}" dt="2021-03-09T12:41:24.334" v="1710" actId="26606"/>
          <ac:spMkLst>
            <pc:docMk/>
            <pc:sldMk cId="1464058267" sldId="259"/>
            <ac:spMk id="2055" creationId="{DB66C9CD-6BF4-44CA-8078-0BB819080761}"/>
          </ac:spMkLst>
        </pc:spChg>
        <pc:picChg chg="add mod">
          <ac:chgData name="Huynh, Quang" userId="a6ac5431-fb28-46ba-876a-d42607d9fc5f" providerId="ADAL" clId="{0658F145-27C1-4497-97C4-ADB5C0126FB3}" dt="2021-03-09T12:41:24.334" v="1710" actId="26606"/>
          <ac:picMkLst>
            <pc:docMk/>
            <pc:sldMk cId="1464058267" sldId="259"/>
            <ac:picMk id="2050" creationId="{2D9110F4-1A66-4822-86BF-05F832219E81}"/>
          </ac:picMkLst>
        </pc:picChg>
        <pc:cxnChg chg="add del">
          <ac:chgData name="Huynh, Quang" userId="a6ac5431-fb28-46ba-876a-d42607d9fc5f" providerId="ADAL" clId="{0658F145-27C1-4497-97C4-ADB5C0126FB3}" dt="2021-03-09T12:41:23.437" v="1707" actId="26606"/>
          <ac:cxnSpMkLst>
            <pc:docMk/>
            <pc:sldMk cId="1464058267" sldId="259"/>
            <ac:cxnSpMk id="73" creationId="{77C6DF49-CBE3-4038-AC78-35DE4FD7CE8E}"/>
          </ac:cxnSpMkLst>
        </pc:cxnChg>
        <pc:cxnChg chg="add del">
          <ac:chgData name="Huynh, Quang" userId="a6ac5431-fb28-46ba-876a-d42607d9fc5f" providerId="ADAL" clId="{0658F145-27C1-4497-97C4-ADB5C0126FB3}" dt="2021-03-09T12:41:24.329" v="1709" actId="26606"/>
          <ac:cxnSpMkLst>
            <pc:docMk/>
            <pc:sldMk cId="1464058267" sldId="259"/>
            <ac:cxnSpMk id="2053" creationId="{77C6DF49-CBE3-4038-AC78-35DE4FD7CE8E}"/>
          </ac:cxnSpMkLst>
        </pc:cxnChg>
        <pc:cxnChg chg="add">
          <ac:chgData name="Huynh, Quang" userId="a6ac5431-fb28-46ba-876a-d42607d9fc5f" providerId="ADAL" clId="{0658F145-27C1-4497-97C4-ADB5C0126FB3}" dt="2021-03-09T12:41:24.334" v="1710" actId="26606"/>
          <ac:cxnSpMkLst>
            <pc:docMk/>
            <pc:sldMk cId="1464058267" sldId="259"/>
            <ac:cxnSpMk id="2056" creationId="{77C6DF49-CBE3-4038-AC78-35DE4FD7CE8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4142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2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2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1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3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3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6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4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7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1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3/9/2021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97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32084522@N05/16727268647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gsarap.net/2016/01/06/barbecue-bacon-burger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81ED8-0114-406C-80DF-EEFB3B8AC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1" y="1089025"/>
            <a:ext cx="6118224" cy="1532951"/>
          </a:xfrm>
        </p:spPr>
        <p:txBody>
          <a:bodyPr>
            <a:normAutofit/>
          </a:bodyPr>
          <a:lstStyle/>
          <a:p>
            <a:r>
              <a:rPr lang="en-US" dirty="0"/>
              <a:t>Restaurant Contest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AE306-5B34-4632-8470-6F26E07B1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48000"/>
            <a:ext cx="5016500" cy="1520975"/>
          </a:xfrm>
        </p:spPr>
        <p:txBody>
          <a:bodyPr>
            <a:normAutofit/>
          </a:bodyPr>
          <a:lstStyle/>
          <a:p>
            <a:r>
              <a:rPr lang="en-US" dirty="0"/>
              <a:t>Quang Huynh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36889" y="2840038"/>
            <a:ext cx="2216150" cy="1177924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5" name="Picture 4" descr="A picture containing text, building, outdoor, street&#10;&#10;Description automatically generated">
            <a:extLst>
              <a:ext uri="{FF2B5EF4-FFF2-40B4-BE49-F238E27FC236}">
                <a16:creationId xmlns:a16="http://schemas.microsoft.com/office/drawing/2014/main" id="{FEB0FE6D-7053-4DD8-B77D-2B34C3CC1B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306" r="35465" b="1"/>
          <a:stretch/>
        </p:blipFill>
        <p:spPr>
          <a:xfrm>
            <a:off x="8324850" y="540000"/>
            <a:ext cx="3326162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1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7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2876A-0EAC-4F3D-9488-A47F79E5A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2"/>
            <a:ext cx="4426782" cy="1331605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Restaurante local</a:t>
            </a:r>
          </a:p>
        </p:txBody>
      </p:sp>
      <p:cxnSp>
        <p:nvCxnSpPr>
          <p:cNvPr id="1042" name="Straight Connector 72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B8E40-E00D-4B33-AD06-AA1C3378F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425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El restaurante local que yo </a:t>
            </a:r>
            <a:r>
              <a:rPr lang="es-ES" i="1" dirty="0"/>
              <a:t>escojo</a:t>
            </a:r>
            <a:r>
              <a:rPr lang="es-ES" dirty="0"/>
              <a:t> es “</a:t>
            </a:r>
            <a:r>
              <a:rPr lang="es-ES" dirty="0" err="1"/>
              <a:t>Mr</a:t>
            </a:r>
            <a:r>
              <a:rPr lang="es-ES" dirty="0"/>
              <a:t> </a:t>
            </a:r>
            <a:r>
              <a:rPr lang="es-ES" dirty="0" err="1"/>
              <a:t>Beenz</a:t>
            </a:r>
            <a:r>
              <a:rPr lang="es-ES" dirty="0"/>
              <a:t> </a:t>
            </a:r>
            <a:r>
              <a:rPr lang="es-ES" dirty="0" err="1"/>
              <a:t>Diner</a:t>
            </a:r>
            <a:r>
              <a:rPr lang="es-ES" dirty="0"/>
              <a:t>” en 1941 </a:t>
            </a:r>
            <a:r>
              <a:rPr lang="es-ES" dirty="0" err="1"/>
              <a:t>Buffalo</a:t>
            </a:r>
            <a:r>
              <a:rPr lang="es-ES" dirty="0"/>
              <a:t> Road. También, este restaurante es muy cerca de la escuela de Gates Chili. Aunque un restaurante local, “</a:t>
            </a:r>
            <a:r>
              <a:rPr lang="es-ES" dirty="0" err="1"/>
              <a:t>Mr</a:t>
            </a:r>
            <a:r>
              <a:rPr lang="es-ES" dirty="0"/>
              <a:t> </a:t>
            </a:r>
            <a:r>
              <a:rPr lang="es-ES" dirty="0" err="1"/>
              <a:t>Beenz</a:t>
            </a:r>
            <a:r>
              <a:rPr lang="es-ES" dirty="0"/>
              <a:t> </a:t>
            </a:r>
            <a:r>
              <a:rPr lang="es-ES" dirty="0" err="1"/>
              <a:t>Diner</a:t>
            </a:r>
            <a:r>
              <a:rPr lang="es-ES" dirty="0"/>
              <a:t>” tiene 4.6 </a:t>
            </a:r>
            <a:r>
              <a:rPr lang="es-ES" i="1" dirty="0"/>
              <a:t>estrellas</a:t>
            </a:r>
            <a:r>
              <a:rPr lang="es-ES" dirty="0"/>
              <a:t> en Google. La </a:t>
            </a:r>
            <a:r>
              <a:rPr lang="es-ES" i="1" dirty="0"/>
              <a:t>reseña</a:t>
            </a:r>
            <a:r>
              <a:rPr lang="es-ES" dirty="0"/>
              <a:t> de la restaurante es muy buen.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5343BE-FCB3-444B-B8CD-3DD1FA582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8864" y="1760915"/>
            <a:ext cx="4452148" cy="333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1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89A64-B518-4FC5-AE45-DF01782D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3"/>
            <a:ext cx="4426782" cy="133160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Mi </a:t>
            </a:r>
            <a:r>
              <a:rPr lang="en-US" dirty="0" err="1"/>
              <a:t>creacion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F872-FF39-48BA-AEC5-477C5D12D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s-ES" dirty="0"/>
              <a:t>Yo estoy haciendo una hamburguesa para “</a:t>
            </a:r>
            <a:r>
              <a:rPr lang="es-ES" dirty="0" err="1"/>
              <a:t>Mr</a:t>
            </a:r>
            <a:r>
              <a:rPr lang="es-ES" dirty="0"/>
              <a:t> </a:t>
            </a:r>
            <a:r>
              <a:rPr lang="es-ES" dirty="0" err="1"/>
              <a:t>Beenz</a:t>
            </a:r>
            <a:r>
              <a:rPr lang="es-ES" dirty="0"/>
              <a:t> </a:t>
            </a:r>
            <a:r>
              <a:rPr lang="es-ES" dirty="0" err="1"/>
              <a:t>Diner</a:t>
            </a:r>
            <a:r>
              <a:rPr lang="es-ES" dirty="0"/>
              <a:t>”. El nombre de la hamburguesa es El Dominador. Mi hamburguesa tiene un dulce y salado sabor. Es el dulce porque de la salsa  de BBQ. También, El Dominador tiene proteínas, vegetales y lácteos. Sin embargo, no hay frutas y es un poco picante. El Dominador es muy delicioso y crujiente. </a:t>
            </a:r>
            <a:endParaRPr lang="en-US" dirty="0"/>
          </a:p>
        </p:txBody>
      </p:sp>
      <p:pic>
        <p:nvPicPr>
          <p:cNvPr id="5" name="Picture 4" descr="A picture containing table, wooden, food, board&#10;&#10;Description automatically generated">
            <a:extLst>
              <a:ext uri="{FF2B5EF4-FFF2-40B4-BE49-F238E27FC236}">
                <a16:creationId xmlns:a16="http://schemas.microsoft.com/office/drawing/2014/main" id="{66B89FB2-23C4-48F5-A1AB-D61BEE295F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294" r="27960" b="-1"/>
          <a:stretch/>
        </p:blipFill>
        <p:spPr>
          <a:xfrm>
            <a:off x="6654800" y="540033"/>
            <a:ext cx="4996212" cy="577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0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7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A27C-A0BD-48B6-B097-9138F83F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3"/>
            <a:ext cx="4426782" cy="1331604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Los ingredientes</a:t>
            </a:r>
          </a:p>
        </p:txBody>
      </p:sp>
      <p:cxnSp>
        <p:nvCxnSpPr>
          <p:cNvPr id="2056" name="Straight Connector 72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69B8-8132-4B4B-A2A0-4E12FB59C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s-ES" sz="1400"/>
              <a:t>La hamburguesa tiene la pan con mantequilla y es sin grumos. Luego, tiene un jugoso carne de hamburguesa y es pesado con sabores. La carne de hamburguesa es a la parrilla. El tocino es ahumado, crujiente y dulce. El tocino es chamuscado en la sartén. También, el queso es fresco, cremoso, y magnifico como una fruta refrescante. La salsa de BBQ es delicioso, muy dulce y fuerte en sabores. Después, tiene las cebollas fritas. Aunque las comidas fritas es poco sana, las comidas fritas son deliciosa. </a:t>
            </a:r>
            <a:endParaRPr lang="en-US" sz="1400"/>
          </a:p>
        </p:txBody>
      </p:sp>
      <p:pic>
        <p:nvPicPr>
          <p:cNvPr id="2050" name="Picture 2" descr="Barbecue Bacon Burgers">
            <a:extLst>
              <a:ext uri="{FF2B5EF4-FFF2-40B4-BE49-F238E27FC236}">
                <a16:creationId xmlns:a16="http://schemas.microsoft.com/office/drawing/2014/main" id="{2D9110F4-1A66-4822-86BF-05F832219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r="-2" b="7610"/>
          <a:stretch/>
        </p:blipFill>
        <p:spPr bwMode="auto">
          <a:xfrm>
            <a:off x="6654800" y="540033"/>
            <a:ext cx="4996212" cy="577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05826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 Light</vt:lpstr>
      <vt:lpstr>Rockwell Nova Light</vt:lpstr>
      <vt:lpstr>Wingdings</vt:lpstr>
      <vt:lpstr>LeafVTI</vt:lpstr>
      <vt:lpstr>Restaurant Contest</vt:lpstr>
      <vt:lpstr>Restaurante local</vt:lpstr>
      <vt:lpstr>Mi creacion</vt:lpstr>
      <vt:lpstr>Los ingredientes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Contest</dc:title>
  <dc:creator>Huynh, Quang</dc:creator>
  <cp:lastModifiedBy>Huynh, Quang</cp:lastModifiedBy>
  <cp:revision>1</cp:revision>
  <dcterms:created xsi:type="dcterms:W3CDTF">2021-03-09T12:05:24Z</dcterms:created>
  <dcterms:modified xsi:type="dcterms:W3CDTF">2021-03-09T12:41:26Z</dcterms:modified>
</cp:coreProperties>
</file>