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8E03741-29C6-4987-B53E-97D0AEF776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F2CB3B5-CC92-421E-A2F6-4135876386F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88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3741-29C6-4987-B53E-97D0AEF776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B3B5-CC92-421E-A2F6-4135876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8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3741-29C6-4987-B53E-97D0AEF776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B3B5-CC92-421E-A2F6-4135876386F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61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3741-29C6-4987-B53E-97D0AEF776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B3B5-CC92-421E-A2F6-4135876386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138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3741-29C6-4987-B53E-97D0AEF776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B3B5-CC92-421E-A2F6-4135876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18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3741-29C6-4987-B53E-97D0AEF776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B3B5-CC92-421E-A2F6-4135876386F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897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3741-29C6-4987-B53E-97D0AEF776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B3B5-CC92-421E-A2F6-4135876386F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27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3741-29C6-4987-B53E-97D0AEF776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B3B5-CC92-421E-A2F6-4135876386F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480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3741-29C6-4987-B53E-97D0AEF776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B3B5-CC92-421E-A2F6-4135876386F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1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3741-29C6-4987-B53E-97D0AEF776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B3B5-CC92-421E-A2F6-4135876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3741-29C6-4987-B53E-97D0AEF776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B3B5-CC92-421E-A2F6-4135876386F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65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3741-29C6-4987-B53E-97D0AEF776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B3B5-CC92-421E-A2F6-4135876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6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3741-29C6-4987-B53E-97D0AEF776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B3B5-CC92-421E-A2F6-4135876386F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65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3741-29C6-4987-B53E-97D0AEF776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B3B5-CC92-421E-A2F6-4135876386F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00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3741-29C6-4987-B53E-97D0AEF776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B3B5-CC92-421E-A2F6-4135876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8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3741-29C6-4987-B53E-97D0AEF776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B3B5-CC92-421E-A2F6-4135876386F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5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3741-29C6-4987-B53E-97D0AEF776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B3B5-CC92-421E-A2F6-4135876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3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E03741-29C6-4987-B53E-97D0AEF776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2CB3B5-CC92-421E-A2F6-4135876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8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7B5E7-82EF-4F98-88F9-C0D5A5E8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DA38C96-883D-497B-8F5D-D7E43524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488A02-ECF8-47A5-806C-8CDF9935E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566D3B-3450-407D-9C9E-622BF0D97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4FE625F-F961-4FE5-95C8-0AE28A5D5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4A39E9-7329-429E-AA37-598874587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A2AAA7B-DD5A-486B-B28F-F19588315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B99B21-A649-42D2-BB86-486C2E73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A631EEB-EF96-4032-8B47-62220C13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B37569-6E3D-4B34-AD3E-0FC79D7C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3A0A741-DE46-43B7-A732-2C6D71E7B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FB4AD13-112F-436E-9596-F7557110C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5AA4E2-F936-DC9C-0E3E-BEF276C56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101" y="982132"/>
            <a:ext cx="6354633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Se </a:t>
            </a:r>
            <a:r>
              <a:rPr lang="en-US" sz="3700" dirty="0" err="1"/>
              <a:t>busca</a:t>
            </a:r>
            <a:r>
              <a:rPr lang="en-US" sz="3700" dirty="0"/>
              <a:t> </a:t>
            </a:r>
            <a:r>
              <a:rPr lang="en-US" sz="3700" dirty="0" err="1"/>
              <a:t>una</a:t>
            </a:r>
            <a:r>
              <a:rPr lang="en-US" sz="3700" dirty="0"/>
              <a:t> </a:t>
            </a:r>
            <a:r>
              <a:rPr lang="en-US" sz="3700" dirty="0">
                <a:solidFill>
                  <a:srgbClr val="FF0000"/>
                </a:solidFill>
              </a:rPr>
              <a:t>comida</a:t>
            </a:r>
            <a:r>
              <a:rPr lang="en-US" sz="3700" dirty="0"/>
              <a:t> ideal que…</a:t>
            </a:r>
            <a:br>
              <a:rPr lang="en-US" sz="3700" dirty="0"/>
            </a:br>
            <a:endParaRPr lang="en-US" sz="37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6D98D9-A8AD-432E-BD4E-FF8001244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AEC39D6-574D-522D-EE9D-B3CCF6D89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385" y="2556932"/>
            <a:ext cx="6380065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l">
              <a:buFont typeface="Arial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pueda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comer</a:t>
            </a:r>
          </a:p>
          <a:p>
            <a:pPr marL="342900" marR="0" lvl="0" indent="-342900" algn="l">
              <a:buFont typeface="Arial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rico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marR="0" lvl="0" indent="-342900" algn="l">
              <a:buFont typeface="Arial"/>
              <a:buChar char="•"/>
            </a:pP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cocine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fácil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342900" marR="0" lvl="0" indent="-342900" algn="l">
              <a:buFont typeface="Arial"/>
              <a:buChar char="•"/>
            </a:pP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huela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buen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marR="0" lvl="0" indent="-342900" algn="l">
              <a:buFont typeface="Arial"/>
              <a:buChar char="•"/>
            </a:pP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guste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todos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buFont typeface="Arial"/>
              <a:buChar char="•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Indian Chef Showing Thumbs Up At Kitchen Stock Photo, Picture And Royalty  Free Image. Image 120340608.">
            <a:extLst>
              <a:ext uri="{FF2B5EF4-FFF2-40B4-BE49-F238E27FC236}">
                <a16:creationId xmlns:a16="http://schemas.microsoft.com/office/drawing/2014/main" id="{FA7CE9D9-1977-BB64-1218-3573A91D62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2" r="-1" b="-1"/>
          <a:stretch/>
        </p:blipFill>
        <p:spPr bwMode="auto">
          <a:xfrm>
            <a:off x="8137325" y="1158024"/>
            <a:ext cx="2839277" cy="2066544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5" name="Picture 4" descr="Pizza | Description, Ingredients, &amp; Types | Britannica">
            <a:extLst>
              <a:ext uri="{FF2B5EF4-FFF2-40B4-BE49-F238E27FC236}">
                <a16:creationId xmlns:a16="http://schemas.microsoft.com/office/drawing/2014/main" id="{AD0FD1AD-00A3-7563-3D9C-9B3695D1AA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4"/>
          <a:stretch/>
        </p:blipFill>
        <p:spPr bwMode="auto">
          <a:xfrm>
            <a:off x="8135453" y="3631646"/>
            <a:ext cx="2843021" cy="2066544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920990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21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Se busca una comida ideal que…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busca una comida ideal que… </dc:title>
  <dc:creator>Huynh, Quang</dc:creator>
  <cp:lastModifiedBy>Huynh, Quang</cp:lastModifiedBy>
  <cp:revision>1</cp:revision>
  <cp:lastPrinted>2023-05-23T12:17:59Z</cp:lastPrinted>
  <dcterms:created xsi:type="dcterms:W3CDTF">2023-05-23T12:16:37Z</dcterms:created>
  <dcterms:modified xsi:type="dcterms:W3CDTF">2023-05-23T12:25:13Z</dcterms:modified>
</cp:coreProperties>
</file>