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1" r:id="rId2"/>
    <p:sldId id="302" r:id="rId3"/>
    <p:sldId id="303" r:id="rId4"/>
    <p:sldId id="30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owlett" userId="da1805de-cdbc-4925-84d5-c4ff10ebb6d9" providerId="ADAL" clId="{BDC355C8-B965-49A6-B06B-020DFDA5ED96}"/>
    <pc:docChg chg="delSld">
      <pc:chgData name="David Howlett" userId="da1805de-cdbc-4925-84d5-c4ff10ebb6d9" providerId="ADAL" clId="{BDC355C8-B965-49A6-B06B-020DFDA5ED96}" dt="2020-11-15T10:49:30.656" v="1" actId="47"/>
      <pc:docMkLst>
        <pc:docMk/>
      </pc:docMkLst>
      <pc:sldChg chg="del">
        <pc:chgData name="David Howlett" userId="da1805de-cdbc-4925-84d5-c4ff10ebb6d9" providerId="ADAL" clId="{BDC355C8-B965-49A6-B06B-020DFDA5ED96}" dt="2020-11-15T10:49:24.517" v="0" actId="47"/>
        <pc:sldMkLst>
          <pc:docMk/>
          <pc:sldMk cId="522687479" sldId="256"/>
        </pc:sldMkLst>
      </pc:sldChg>
      <pc:sldChg chg="del">
        <pc:chgData name="David Howlett" userId="da1805de-cdbc-4925-84d5-c4ff10ebb6d9" providerId="ADAL" clId="{BDC355C8-B965-49A6-B06B-020DFDA5ED96}" dt="2020-11-15T10:49:24.517" v="0" actId="47"/>
        <pc:sldMkLst>
          <pc:docMk/>
          <pc:sldMk cId="1286931343" sldId="284"/>
        </pc:sldMkLst>
      </pc:sldChg>
      <pc:sldChg chg="del">
        <pc:chgData name="David Howlett" userId="da1805de-cdbc-4925-84d5-c4ff10ebb6d9" providerId="ADAL" clId="{BDC355C8-B965-49A6-B06B-020DFDA5ED96}" dt="2020-11-15T10:49:24.517" v="0" actId="47"/>
        <pc:sldMkLst>
          <pc:docMk/>
          <pc:sldMk cId="353989535" sldId="286"/>
        </pc:sldMkLst>
      </pc:sldChg>
      <pc:sldChg chg="del">
        <pc:chgData name="David Howlett" userId="da1805de-cdbc-4925-84d5-c4ff10ebb6d9" providerId="ADAL" clId="{BDC355C8-B965-49A6-B06B-020DFDA5ED96}" dt="2020-11-15T10:49:24.517" v="0" actId="47"/>
        <pc:sldMkLst>
          <pc:docMk/>
          <pc:sldMk cId="2688784077" sldId="289"/>
        </pc:sldMkLst>
      </pc:sldChg>
      <pc:sldChg chg="del">
        <pc:chgData name="David Howlett" userId="da1805de-cdbc-4925-84d5-c4ff10ebb6d9" providerId="ADAL" clId="{BDC355C8-B965-49A6-B06B-020DFDA5ED96}" dt="2020-11-15T10:49:24.517" v="0" actId="47"/>
        <pc:sldMkLst>
          <pc:docMk/>
          <pc:sldMk cId="696012714" sldId="290"/>
        </pc:sldMkLst>
      </pc:sldChg>
      <pc:sldChg chg="del">
        <pc:chgData name="David Howlett" userId="da1805de-cdbc-4925-84d5-c4ff10ebb6d9" providerId="ADAL" clId="{BDC355C8-B965-49A6-B06B-020DFDA5ED96}" dt="2020-11-15T10:49:30.656" v="1" actId="47"/>
        <pc:sldMkLst>
          <pc:docMk/>
          <pc:sldMk cId="674977090" sldId="291"/>
        </pc:sldMkLst>
      </pc:sldChg>
      <pc:sldChg chg="del">
        <pc:chgData name="David Howlett" userId="da1805de-cdbc-4925-84d5-c4ff10ebb6d9" providerId="ADAL" clId="{BDC355C8-B965-49A6-B06B-020DFDA5ED96}" dt="2020-11-15T10:49:30.656" v="1" actId="47"/>
        <pc:sldMkLst>
          <pc:docMk/>
          <pc:sldMk cId="72438335" sldId="292"/>
        </pc:sldMkLst>
      </pc:sldChg>
      <pc:sldChg chg="del">
        <pc:chgData name="David Howlett" userId="da1805de-cdbc-4925-84d5-c4ff10ebb6d9" providerId="ADAL" clId="{BDC355C8-B965-49A6-B06B-020DFDA5ED96}" dt="2020-11-15T10:49:30.656" v="1" actId="47"/>
        <pc:sldMkLst>
          <pc:docMk/>
          <pc:sldMk cId="3090802871" sldId="293"/>
        </pc:sldMkLst>
      </pc:sldChg>
      <pc:sldChg chg="del">
        <pc:chgData name="David Howlett" userId="da1805de-cdbc-4925-84d5-c4ff10ebb6d9" providerId="ADAL" clId="{BDC355C8-B965-49A6-B06B-020DFDA5ED96}" dt="2020-11-15T10:49:30.656" v="1" actId="47"/>
        <pc:sldMkLst>
          <pc:docMk/>
          <pc:sldMk cId="1577044151" sldId="294"/>
        </pc:sldMkLst>
      </pc:sldChg>
      <pc:sldChg chg="del">
        <pc:chgData name="David Howlett" userId="da1805de-cdbc-4925-84d5-c4ff10ebb6d9" providerId="ADAL" clId="{BDC355C8-B965-49A6-B06B-020DFDA5ED96}" dt="2020-11-15T10:49:30.656" v="1" actId="47"/>
        <pc:sldMkLst>
          <pc:docMk/>
          <pc:sldMk cId="873942424" sldId="295"/>
        </pc:sldMkLst>
      </pc:sldChg>
      <pc:sldChg chg="del">
        <pc:chgData name="David Howlett" userId="da1805de-cdbc-4925-84d5-c4ff10ebb6d9" providerId="ADAL" clId="{BDC355C8-B965-49A6-B06B-020DFDA5ED96}" dt="2020-11-15T10:49:30.656" v="1" actId="47"/>
        <pc:sldMkLst>
          <pc:docMk/>
          <pc:sldMk cId="1944363722" sldId="296"/>
        </pc:sldMkLst>
      </pc:sldChg>
      <pc:sldChg chg="del">
        <pc:chgData name="David Howlett" userId="da1805de-cdbc-4925-84d5-c4ff10ebb6d9" providerId="ADAL" clId="{BDC355C8-B965-49A6-B06B-020DFDA5ED96}" dt="2020-11-15T10:49:24.517" v="0" actId="47"/>
        <pc:sldMkLst>
          <pc:docMk/>
          <pc:sldMk cId="1441853838" sldId="297"/>
        </pc:sldMkLst>
      </pc:sldChg>
      <pc:sldChg chg="del">
        <pc:chgData name="David Howlett" userId="da1805de-cdbc-4925-84d5-c4ff10ebb6d9" providerId="ADAL" clId="{BDC355C8-B965-49A6-B06B-020DFDA5ED96}" dt="2020-11-15T10:49:24.517" v="0" actId="47"/>
        <pc:sldMkLst>
          <pc:docMk/>
          <pc:sldMk cId="1328728357" sldId="298"/>
        </pc:sldMkLst>
      </pc:sldChg>
      <pc:sldChg chg="del">
        <pc:chgData name="David Howlett" userId="da1805de-cdbc-4925-84d5-c4ff10ebb6d9" providerId="ADAL" clId="{BDC355C8-B965-49A6-B06B-020DFDA5ED96}" dt="2020-11-15T10:49:24.517" v="0" actId="47"/>
        <pc:sldMkLst>
          <pc:docMk/>
          <pc:sldMk cId="1010504503" sldId="299"/>
        </pc:sldMkLst>
      </pc:sldChg>
      <pc:sldChg chg="del">
        <pc:chgData name="David Howlett" userId="da1805de-cdbc-4925-84d5-c4ff10ebb6d9" providerId="ADAL" clId="{BDC355C8-B965-49A6-B06B-020DFDA5ED96}" dt="2020-11-15T10:49:30.656" v="1" actId="47"/>
        <pc:sldMkLst>
          <pc:docMk/>
          <pc:sldMk cId="1170398692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5B14D-6649-4F5A-A148-FC4DA3E6BAC0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B4CD3-85BE-437C-9E36-1DE9748C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096DAE-CA8A-4F3E-9B47-CA1CBDC983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5D343E-9ED3-46E0-B118-E6CEFA657A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7A19E-1565-4DBB-A6E3-E02BCA11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3" y="0"/>
            <a:ext cx="9153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1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2D662-51EE-4E6F-A9F8-39A39671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84" y="1384"/>
            <a:ext cx="9234034" cy="68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86E3E-5792-458A-BE84-8CE18BF5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F46AC-9E74-42D7-8005-33292148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0"/>
            <a:ext cx="9107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0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 Howlett</cp:lastModifiedBy>
  <cp:revision>51</cp:revision>
  <dcterms:created xsi:type="dcterms:W3CDTF">2015-02-15T21:33:12Z</dcterms:created>
  <dcterms:modified xsi:type="dcterms:W3CDTF">2020-11-15T10:49:35Z</dcterms:modified>
</cp:coreProperties>
</file>