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7"/>
  </p:notesMasterIdLst>
  <p:sldIdLst>
    <p:sldId id="268" r:id="rId2"/>
    <p:sldId id="273" r:id="rId3"/>
    <p:sldId id="270" r:id="rId4"/>
    <p:sldId id="283" r:id="rId5"/>
    <p:sldId id="275" r:id="rId6"/>
    <p:sldId id="284" r:id="rId7"/>
    <p:sldId id="276" r:id="rId8"/>
    <p:sldId id="280" r:id="rId9"/>
    <p:sldId id="281" r:id="rId10"/>
    <p:sldId id="278" r:id="rId11"/>
    <p:sldId id="285" r:id="rId12"/>
    <p:sldId id="282" r:id="rId13"/>
    <p:sldId id="277" r:id="rId14"/>
    <p:sldId id="274" r:id="rId15"/>
    <p:sldId id="279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D09FF-D49E-300B-FF0F-6E9EA3935204}" v="16" dt="2019-09-05T12:56:26.825"/>
    <p1510:client id="{235AF999-A8F6-95CF-33CD-02EE133CB64B}" v="36" dt="2019-09-05T16:01:27.516"/>
    <p1510:client id="{4943FA62-E484-36CB-F70B-27B626F2588A}" v="25" dt="2019-04-26T06:28:19.716"/>
    <p1510:client id="{9B266444-A6B3-4F4D-8598-08455386B8E4}" v="1137" dt="2019-09-04T13:44:33.073"/>
    <p1510:client id="{9C184BAC-C2DE-7776-4E83-45EA81150595}" v="58" dt="2019-09-05T08:25:5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 Tam Le" userId="S::quang.le@telecom-paristech.fr::43508486-ede1-4319-8032-cad889d3303c" providerId="AD" clId="Web-{196D09FF-D49E-300B-FF0F-6E9EA3935204}"/>
    <pc:docChg chg="modSld">
      <pc:chgData name="Quang Tam Le" userId="S::quang.le@telecom-paristech.fr::43508486-ede1-4319-8032-cad889d3303c" providerId="AD" clId="Web-{196D09FF-D49E-300B-FF0F-6E9EA3935204}" dt="2019-09-05T12:56:26.825" v="15" actId="20577"/>
      <pc:docMkLst>
        <pc:docMk/>
      </pc:docMkLst>
      <pc:sldChg chg="modSp">
        <pc:chgData name="Quang Tam Le" userId="S::quang.le@telecom-paristech.fr::43508486-ede1-4319-8032-cad889d3303c" providerId="AD" clId="Web-{196D09FF-D49E-300B-FF0F-6E9EA3935204}" dt="2019-09-05T11:55:23.426" v="4" actId="14100"/>
        <pc:sldMkLst>
          <pc:docMk/>
          <pc:sldMk cId="3400527238" sldId="268"/>
        </pc:sldMkLst>
        <pc:spChg chg="mod">
          <ac:chgData name="Quang Tam Le" userId="S::quang.le@telecom-paristech.fr::43508486-ede1-4319-8032-cad889d3303c" providerId="AD" clId="Web-{196D09FF-D49E-300B-FF0F-6E9EA3935204}" dt="2019-09-05T11:55:23.426" v="4" actId="14100"/>
          <ac:spMkLst>
            <pc:docMk/>
            <pc:sldMk cId="3400527238" sldId="268"/>
            <ac:spMk id="4" creationId="{00000000-0000-0000-0000-000000000000}"/>
          </ac:spMkLst>
        </pc:spChg>
      </pc:sldChg>
      <pc:sldChg chg="modSp">
        <pc:chgData name="Quang Tam Le" userId="S::quang.le@telecom-paristech.fr::43508486-ede1-4319-8032-cad889d3303c" providerId="AD" clId="Web-{196D09FF-D49E-300B-FF0F-6E9EA3935204}" dt="2019-09-05T12:56:22.903" v="13" actId="20577"/>
        <pc:sldMkLst>
          <pc:docMk/>
          <pc:sldMk cId="60351281" sldId="274"/>
        </pc:sldMkLst>
        <pc:spChg chg="mod">
          <ac:chgData name="Quang Tam Le" userId="S::quang.le@telecom-paristech.fr::43508486-ede1-4319-8032-cad889d3303c" providerId="AD" clId="Web-{196D09FF-D49E-300B-FF0F-6E9EA3935204}" dt="2019-09-05T12:56:22.903" v="13" actId="20577"/>
          <ac:spMkLst>
            <pc:docMk/>
            <pc:sldMk cId="60351281" sldId="274"/>
            <ac:spMk id="3" creationId="{56EABF29-5835-4CD0-99E7-13D900C5CFDC}"/>
          </ac:spMkLst>
        </pc:spChg>
      </pc:sldChg>
      <pc:sldChg chg="modSp">
        <pc:chgData name="Quang Tam Le" userId="S::quang.le@telecom-paristech.fr::43508486-ede1-4319-8032-cad889d3303c" providerId="AD" clId="Web-{196D09FF-D49E-300B-FF0F-6E9EA3935204}" dt="2019-09-05T11:27:52.443" v="0" actId="1076"/>
        <pc:sldMkLst>
          <pc:docMk/>
          <pc:sldMk cId="1355666569" sldId="282"/>
        </pc:sldMkLst>
        <pc:picChg chg="mod">
          <ac:chgData name="Quang Tam Le" userId="S::quang.le@telecom-paristech.fr::43508486-ede1-4319-8032-cad889d3303c" providerId="AD" clId="Web-{196D09FF-D49E-300B-FF0F-6E9EA3935204}" dt="2019-09-05T11:27:52.443" v="0" actId="1076"/>
          <ac:picMkLst>
            <pc:docMk/>
            <pc:sldMk cId="1355666569" sldId="282"/>
            <ac:picMk id="7" creationId="{3EE7C0C0-2618-40F6-ADD1-6D541ED439F7}"/>
          </ac:picMkLst>
        </pc:picChg>
      </pc:sldChg>
    </pc:docChg>
  </pc:docChgLst>
  <pc:docChgLst>
    <pc:chgData name="Quang Tam Le" userId="S::quang.le@telecom-paristech.fr::43508486-ede1-4319-8032-cad889d3303c" providerId="AD" clId="Web-{9C184BAC-C2DE-7776-4E83-45EA81150595}"/>
    <pc:docChg chg="modSld">
      <pc:chgData name="Quang Tam Le" userId="S::quang.le@telecom-paristech.fr::43508486-ede1-4319-8032-cad889d3303c" providerId="AD" clId="Web-{9C184BAC-C2DE-7776-4E83-45EA81150595}" dt="2019-09-05T08:25:52.607" v="57"/>
      <pc:docMkLst>
        <pc:docMk/>
      </pc:docMkLst>
      <pc:sldChg chg="addAnim modAnim">
        <pc:chgData name="Quang Tam Le" userId="S::quang.le@telecom-paristech.fr::43508486-ede1-4319-8032-cad889d3303c" providerId="AD" clId="Web-{9C184BAC-C2DE-7776-4E83-45EA81150595}" dt="2019-09-05T08:22:33.467" v="13"/>
        <pc:sldMkLst>
          <pc:docMk/>
          <pc:sldMk cId="1865615307" sldId="270"/>
        </pc:sldMkLst>
      </pc:sldChg>
      <pc:sldChg chg="addAnim modAnim">
        <pc:chgData name="Quang Tam Le" userId="S::quang.le@telecom-paristech.fr::43508486-ede1-4319-8032-cad889d3303c" providerId="AD" clId="Web-{9C184BAC-C2DE-7776-4E83-45EA81150595}" dt="2019-09-05T08:25:42.216" v="53"/>
        <pc:sldMkLst>
          <pc:docMk/>
          <pc:sldMk cId="60351281" sldId="274"/>
        </pc:sldMkLst>
      </pc:sldChg>
      <pc:sldChg chg="addAnim modAnim">
        <pc:chgData name="Quang Tam Le" userId="S::quang.le@telecom-paristech.fr::43508486-ede1-4319-8032-cad889d3303c" providerId="AD" clId="Web-{9C184BAC-C2DE-7776-4E83-45EA81150595}" dt="2019-09-05T08:23:10.982" v="23"/>
        <pc:sldMkLst>
          <pc:docMk/>
          <pc:sldMk cId="3566028083" sldId="275"/>
        </pc:sldMkLst>
      </pc:sldChg>
      <pc:sldChg chg="modSp addAnim delAnim modAnim">
        <pc:chgData name="Quang Tam Le" userId="S::quang.le@telecom-paristech.fr::43508486-ede1-4319-8032-cad889d3303c" providerId="AD" clId="Web-{9C184BAC-C2DE-7776-4E83-45EA81150595}" dt="2019-09-05T08:24:31.388" v="40"/>
        <pc:sldMkLst>
          <pc:docMk/>
          <pc:sldMk cId="1014479350" sldId="276"/>
        </pc:sldMkLst>
        <pc:spChg chg="mod">
          <ac:chgData name="Quang Tam Le" userId="S::quang.le@telecom-paristech.fr::43508486-ede1-4319-8032-cad889d3303c" providerId="AD" clId="Web-{9C184BAC-C2DE-7776-4E83-45EA81150595}" dt="2019-09-05T06:46:17.469" v="8" actId="20577"/>
          <ac:spMkLst>
            <pc:docMk/>
            <pc:sldMk cId="1014479350" sldId="276"/>
            <ac:spMk id="3" creationId="{DBC89336-207D-4AC4-A23C-BB5B3425A7F9}"/>
          </ac:spMkLst>
        </pc:spChg>
      </pc:sldChg>
      <pc:sldChg chg="addAnim modAnim">
        <pc:chgData name="Quang Tam Le" userId="S::quang.le@telecom-paristech.fr::43508486-ede1-4319-8032-cad889d3303c" providerId="AD" clId="Web-{9C184BAC-C2DE-7776-4E83-45EA81150595}" dt="2019-09-05T08:25:33.263" v="51"/>
        <pc:sldMkLst>
          <pc:docMk/>
          <pc:sldMk cId="1844103974" sldId="277"/>
        </pc:sldMkLst>
      </pc:sldChg>
      <pc:sldChg chg="addAnim modAnim">
        <pc:chgData name="Quang Tam Le" userId="S::quang.le@telecom-paristech.fr::43508486-ede1-4319-8032-cad889d3303c" providerId="AD" clId="Web-{9C184BAC-C2DE-7776-4E83-45EA81150595}" dt="2019-09-05T08:25:01.013" v="43"/>
        <pc:sldMkLst>
          <pc:docMk/>
          <pc:sldMk cId="341681036" sldId="278"/>
        </pc:sldMkLst>
      </pc:sldChg>
      <pc:sldChg chg="addAnim modAnim">
        <pc:chgData name="Quang Tam Le" userId="S::quang.le@telecom-paristech.fr::43508486-ede1-4319-8032-cad889d3303c" providerId="AD" clId="Web-{9C184BAC-C2DE-7776-4E83-45EA81150595}" dt="2019-09-05T08:25:52.607" v="57"/>
        <pc:sldMkLst>
          <pc:docMk/>
          <pc:sldMk cId="705390019" sldId="279"/>
        </pc:sldMkLst>
      </pc:sldChg>
      <pc:sldChg chg="modSp addAnim delAnim modAnim">
        <pc:chgData name="Quang Tam Le" userId="S::quang.le@telecom-paristech.fr::43508486-ede1-4319-8032-cad889d3303c" providerId="AD" clId="Web-{9C184BAC-C2DE-7776-4E83-45EA81150595}" dt="2019-09-05T08:24:49.748" v="41"/>
        <pc:sldMkLst>
          <pc:docMk/>
          <pc:sldMk cId="1152291410" sldId="280"/>
        </pc:sldMkLst>
        <pc:spChg chg="mod">
          <ac:chgData name="Quang Tam Le" userId="S::quang.le@telecom-paristech.fr::43508486-ede1-4319-8032-cad889d3303c" providerId="AD" clId="Web-{9C184BAC-C2DE-7776-4E83-45EA81150595}" dt="2019-09-05T08:23:35.951" v="28" actId="1076"/>
          <ac:spMkLst>
            <pc:docMk/>
            <pc:sldMk cId="1152291410" sldId="280"/>
            <ac:spMk id="2" creationId="{E17176FF-BC43-47B9-BE1C-D748A36276DC}"/>
          </ac:spMkLst>
        </pc:spChg>
      </pc:sldChg>
      <pc:sldChg chg="addAnim delAnim modAnim">
        <pc:chgData name="Quang Tam Le" userId="S::quang.le@telecom-paristech.fr::43508486-ede1-4319-8032-cad889d3303c" providerId="AD" clId="Web-{9C184BAC-C2DE-7776-4E83-45EA81150595}" dt="2019-09-05T08:24:20.420" v="39"/>
        <pc:sldMkLst>
          <pc:docMk/>
          <pc:sldMk cId="1982325089" sldId="281"/>
        </pc:sldMkLst>
      </pc:sldChg>
      <pc:sldChg chg="addAnim modAnim">
        <pc:chgData name="Quang Tam Le" userId="S::quang.le@telecom-paristech.fr::43508486-ede1-4319-8032-cad889d3303c" providerId="AD" clId="Web-{9C184BAC-C2DE-7776-4E83-45EA81150595}" dt="2019-09-05T08:25:13.388" v="47"/>
        <pc:sldMkLst>
          <pc:docMk/>
          <pc:sldMk cId="1355666569" sldId="282"/>
        </pc:sldMkLst>
      </pc:sldChg>
      <pc:sldChg chg="addAnim modAnim">
        <pc:chgData name="Quang Tam Le" userId="S::quang.le@telecom-paristech.fr::43508486-ede1-4319-8032-cad889d3303c" providerId="AD" clId="Web-{9C184BAC-C2DE-7776-4E83-45EA81150595}" dt="2019-09-05T08:22:51.498" v="17"/>
        <pc:sldMkLst>
          <pc:docMk/>
          <pc:sldMk cId="1259737660" sldId="283"/>
        </pc:sldMkLst>
      </pc:sldChg>
    </pc:docChg>
  </pc:docChgLst>
  <pc:docChgLst>
    <pc:chgData name="Quang Tam Le" userId="S::quang.le@telecom-paristech.fr::43508486-ede1-4319-8032-cad889d3303c" providerId="AD" clId="Web-{235AF999-A8F6-95CF-33CD-02EE133CB64B}"/>
    <pc:docChg chg="addSld modSld">
      <pc:chgData name="Quang Tam Le" userId="S::quang.le@telecom-paristech.fr::43508486-ede1-4319-8032-cad889d3303c" providerId="AD" clId="Web-{235AF999-A8F6-95CF-33CD-02EE133CB64B}" dt="2019-09-05T16:01:27.516" v="33" actId="1076"/>
      <pc:docMkLst>
        <pc:docMk/>
      </pc:docMkLst>
      <pc:sldChg chg="addSp delSp modSp">
        <pc:chgData name="Quang Tam Le" userId="S::quang.le@telecom-paristech.fr::43508486-ede1-4319-8032-cad889d3303c" providerId="AD" clId="Web-{235AF999-A8F6-95CF-33CD-02EE133CB64B}" dt="2019-09-05T16:01:27.516" v="33" actId="1076"/>
        <pc:sldMkLst>
          <pc:docMk/>
          <pc:sldMk cId="341681036" sldId="278"/>
        </pc:sldMkLst>
        <pc:spChg chg="add del mod">
          <ac:chgData name="Quang Tam Le" userId="S::quang.le@telecom-paristech.fr::43508486-ede1-4319-8032-cad889d3303c" providerId="AD" clId="Web-{235AF999-A8F6-95CF-33CD-02EE133CB64B}" dt="2019-09-05T15:24:44.468" v="1"/>
          <ac:spMkLst>
            <pc:docMk/>
            <pc:sldMk cId="341681036" sldId="278"/>
            <ac:spMk id="3" creationId="{B26371AB-9CC9-42D4-ABBC-CBC71DB5775F}"/>
          </ac:spMkLst>
        </pc:spChg>
        <pc:spChg chg="mod">
          <ac:chgData name="Quang Tam Le" userId="S::quang.le@telecom-paristech.fr::43508486-ede1-4319-8032-cad889d3303c" providerId="AD" clId="Web-{235AF999-A8F6-95CF-33CD-02EE133CB64B}" dt="2019-09-05T16:01:06.375" v="31" actId="1076"/>
          <ac:spMkLst>
            <pc:docMk/>
            <pc:sldMk cId="341681036" sldId="278"/>
            <ac:spMk id="18" creationId="{4F6C4162-C571-4DEE-BDA6-6F11BEEEC289}"/>
          </ac:spMkLst>
        </pc:spChg>
        <pc:spChg chg="mod">
          <ac:chgData name="Quang Tam Le" userId="S::quang.le@telecom-paristech.fr::43508486-ede1-4319-8032-cad889d3303c" providerId="AD" clId="Web-{235AF999-A8F6-95CF-33CD-02EE133CB64B}" dt="2019-09-05T16:01:01.704" v="30" actId="1076"/>
          <ac:spMkLst>
            <pc:docMk/>
            <pc:sldMk cId="341681036" sldId="278"/>
            <ac:spMk id="19" creationId="{722A5D24-B669-46EA-BA53-F4E7C8DF91B5}"/>
          </ac:spMkLst>
        </pc:spChg>
        <pc:picChg chg="add mod ord">
          <ac:chgData name="Quang Tam Le" userId="S::quang.le@telecom-paristech.fr::43508486-ede1-4319-8032-cad889d3303c" providerId="AD" clId="Web-{235AF999-A8F6-95CF-33CD-02EE133CB64B}" dt="2019-09-05T16:01:27.516" v="33" actId="1076"/>
          <ac:picMkLst>
            <pc:docMk/>
            <pc:sldMk cId="341681036" sldId="278"/>
            <ac:picMk id="2" creationId="{E3834187-265E-4811-92C9-0432E97F6325}"/>
          </ac:picMkLst>
        </pc:picChg>
        <pc:picChg chg="del">
          <ac:chgData name="Quang Tam Le" userId="S::quang.le@telecom-paristech.fr::43508486-ede1-4319-8032-cad889d3303c" providerId="AD" clId="Web-{235AF999-A8F6-95CF-33CD-02EE133CB64B}" dt="2019-09-05T15:04:50.125" v="0"/>
          <ac:picMkLst>
            <pc:docMk/>
            <pc:sldMk cId="341681036" sldId="278"/>
            <ac:picMk id="13" creationId="{656E4C57-29B4-46DF-8067-FBCD84DEE7D3}"/>
          </ac:picMkLst>
        </pc:picChg>
      </pc:sldChg>
      <pc:sldChg chg="addSp delSp modSp new">
        <pc:chgData name="Quang Tam Le" userId="S::quang.le@telecom-paristech.fr::43508486-ede1-4319-8032-cad889d3303c" providerId="AD" clId="Web-{235AF999-A8F6-95CF-33CD-02EE133CB64B}" dt="2019-09-05T16:00:26.235" v="25" actId="14100"/>
        <pc:sldMkLst>
          <pc:docMk/>
          <pc:sldMk cId="1862529013" sldId="285"/>
        </pc:sldMkLst>
        <pc:spChg chg="del mod">
          <ac:chgData name="Quang Tam Le" userId="S::quang.le@telecom-paristech.fr::43508486-ede1-4319-8032-cad889d3303c" providerId="AD" clId="Web-{235AF999-A8F6-95CF-33CD-02EE133CB64B}" dt="2019-09-05T15:59:56.641" v="17"/>
          <ac:spMkLst>
            <pc:docMk/>
            <pc:sldMk cId="1862529013" sldId="285"/>
            <ac:spMk id="3" creationId="{260226DB-094F-455F-BAF3-50F007CC60F3}"/>
          </ac:spMkLst>
        </pc:spChg>
        <pc:picChg chg="add mod ord">
          <ac:chgData name="Quang Tam Le" userId="S::quang.le@telecom-paristech.fr::43508486-ede1-4319-8032-cad889d3303c" providerId="AD" clId="Web-{235AF999-A8F6-95CF-33CD-02EE133CB64B}" dt="2019-09-05T16:00:26.235" v="25" actId="14100"/>
          <ac:picMkLst>
            <pc:docMk/>
            <pc:sldMk cId="1862529013" sldId="285"/>
            <ac:picMk id="6" creationId="{465BCDF6-9EE4-4446-A278-A3F005CB39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23F8EA-B601-446D-9F41-29C004AE73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57A40-BF38-42F7-81DA-BF5264F819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4E6F19-1231-4915-98A7-BB6EFF8B3B08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CB2CAA-EADE-4A23-A929-0EB292662E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18B8E8-3D07-4A85-A2A4-76A6AD4F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ADAE-C7A9-49AB-B047-3568EBA137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CBE5-A44D-40AF-9853-7F81DE30C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7BECFF-7601-474C-BFB1-C2AC92C07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7BECFF-7601-474C-BFB1-C2AC92C071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184279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065332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629450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694462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650586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301330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962944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597352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132474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783140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7950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A74C3F-2713-4E47-BF4D-266D0E6A5BED}" type="datetime1">
              <a:rPr lang="fr-FR" smtClean="0"/>
              <a:t>05/09/2019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44FC7-FE1A-4094-A517-DDB8A02EDB8D}"/>
              </a:ext>
            </a:extLst>
          </p:cNvPr>
          <p:cNvSpPr/>
          <p:nvPr userDrawn="1"/>
        </p:nvSpPr>
        <p:spPr>
          <a:xfrm>
            <a:off x="0" y="6383338"/>
            <a:ext cx="1871133" cy="360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6CDAE-B0ED-49A2-A966-534EE33E8119}"/>
              </a:ext>
            </a:extLst>
          </p:cNvPr>
          <p:cNvSpPr/>
          <p:nvPr userDrawn="1"/>
        </p:nvSpPr>
        <p:spPr>
          <a:xfrm>
            <a:off x="5422901" y="6383338"/>
            <a:ext cx="5473700" cy="360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CACB74-90C1-44A3-B6A4-1982D6281845}"/>
              </a:ext>
            </a:extLst>
          </p:cNvPr>
          <p:cNvSpPr/>
          <p:nvPr userDrawn="1"/>
        </p:nvSpPr>
        <p:spPr>
          <a:xfrm>
            <a:off x="1" y="692151"/>
            <a:ext cx="624417" cy="360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21EE5-6564-49CC-A505-163022BB94EA}"/>
              </a:ext>
            </a:extLst>
          </p:cNvPr>
          <p:cNvSpPr/>
          <p:nvPr userDrawn="1"/>
        </p:nvSpPr>
        <p:spPr>
          <a:xfrm>
            <a:off x="624418" y="692151"/>
            <a:ext cx="622300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902B2-3BE7-4686-A775-C8D6D97DF231}"/>
              </a:ext>
            </a:extLst>
          </p:cNvPr>
          <p:cNvSpPr/>
          <p:nvPr userDrawn="1"/>
        </p:nvSpPr>
        <p:spPr>
          <a:xfrm>
            <a:off x="1246717" y="692151"/>
            <a:ext cx="624416" cy="360363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054CA-ED28-415E-999E-BB29DA701A53}"/>
              </a:ext>
            </a:extLst>
          </p:cNvPr>
          <p:cNvSpPr/>
          <p:nvPr userDrawn="1"/>
        </p:nvSpPr>
        <p:spPr>
          <a:xfrm>
            <a:off x="1968501" y="6381751"/>
            <a:ext cx="3359151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/>
              <a:t>Institut Mines-Télécom</a:t>
            </a:r>
          </a:p>
        </p:txBody>
      </p:sp>
      <p:pic>
        <p:nvPicPr>
          <p:cNvPr id="13" name="Image 11">
            <a:extLst>
              <a:ext uri="{FF2B5EF4-FFF2-40B4-BE49-F238E27FC236}">
                <a16:creationId xmlns:a16="http://schemas.microsoft.com/office/drawing/2014/main" id="{DB9C1808-475E-4A0B-9D03-AEC272B3B9B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1" y="6042026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4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ato/vpp-agent/pull/1451#issuecomment-52704627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11608" y="1916834"/>
            <a:ext cx="10353838" cy="1872207"/>
          </a:xfrm>
        </p:spPr>
        <p:txBody>
          <a:bodyPr rtlCol="0">
            <a:normAutofit/>
          </a:bodyPr>
          <a:lstStyle/>
          <a:p>
            <a:pPr algn="ctr"/>
            <a:r>
              <a:rPr lang="en-US" sz="3600" dirty="0">
                <a:latin typeface="+mn-lt"/>
                <a:ea typeface="+mn-ea"/>
                <a:cs typeface="+mn-cs"/>
              </a:rPr>
              <a:t>NETWORK SERVICE MESH (NSM) ON KUBERNETES</a:t>
            </a:r>
            <a:br>
              <a:rPr lang="en-US" sz="3600" dirty="0">
                <a:latin typeface="+mn-lt"/>
                <a:ea typeface="+mn-ea"/>
                <a:cs typeface="+mn-cs"/>
              </a:rPr>
            </a:br>
            <a:endParaRPr lang="en-US" sz="3600">
              <a:latin typeface="+mn-lt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AA21-43ED-4B0A-AB4A-429249FAA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0" dirty="0">
                <a:cs typeface="Arial"/>
              </a:rPr>
              <a:t>Quang Tam LE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0" dirty="0">
                <a:cs typeface="Arial"/>
              </a:rPr>
              <a:t>Telecom Paris-Tech</a:t>
            </a:r>
          </a:p>
          <a:p>
            <a:pPr algn="ctr"/>
            <a:r>
              <a:rPr lang="en-US" dirty="0">
                <a:cs typeface="Arial"/>
              </a:rPr>
              <a:t>05th</a:t>
            </a:r>
            <a:r>
              <a:rPr lang="en-US" b="0" dirty="0">
                <a:cs typeface="Arial"/>
              </a:rPr>
              <a:t> </a:t>
            </a:r>
            <a:r>
              <a:rPr lang="en-US" dirty="0">
                <a:cs typeface="Arial"/>
              </a:rPr>
              <a:t>September </a:t>
            </a:r>
            <a:r>
              <a:rPr lang="en-US" b="0" dirty="0">
                <a:cs typeface="Arial"/>
              </a:rPr>
              <a:t>2019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52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3834187-265E-4811-92C9-0432E97F63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602" y="1226611"/>
            <a:ext cx="12269971" cy="496707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A0B7B4C-D09D-4443-A9B5-A0A96EDF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164192"/>
            <a:ext cx="9422363" cy="1325563"/>
          </a:xfrm>
        </p:spPr>
        <p:txBody>
          <a:bodyPr/>
          <a:lstStyle/>
          <a:p>
            <a:r>
              <a:rPr lang="en-US" dirty="0"/>
              <a:t>Metrics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48228-E414-4646-A13D-797D23EE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6C8C0-13FF-4F60-86E9-0989D6D8B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6C4162-C571-4DEE-BDA6-6F11BEEEC289}"/>
              </a:ext>
            </a:extLst>
          </p:cNvPr>
          <p:cNvSpPr/>
          <p:nvPr/>
        </p:nvSpPr>
        <p:spPr>
          <a:xfrm>
            <a:off x="39077" y="2222680"/>
            <a:ext cx="2034073" cy="385389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2A5D24-B669-46EA-BA53-F4E7C8DF91B5}"/>
              </a:ext>
            </a:extLst>
          </p:cNvPr>
          <p:cNvSpPr/>
          <p:nvPr/>
        </p:nvSpPr>
        <p:spPr>
          <a:xfrm>
            <a:off x="2069064" y="1892639"/>
            <a:ext cx="9836797" cy="385389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6ED5-D6A7-4088-8786-02CDE4AB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65BCDF6-9EE4-4446-A278-A3F005CB3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352" y="1256873"/>
            <a:ext cx="11814908" cy="47073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19E9-D5AC-4E48-8EFC-B6F6B209C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94C5F-B1DE-4FCD-9243-9BF9857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6252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AB3D-22B2-4DD5-8589-9E0E4C93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4" y="365125"/>
            <a:ext cx="10288556" cy="1325563"/>
          </a:xfrm>
        </p:spPr>
        <p:txBody>
          <a:bodyPr/>
          <a:lstStyle/>
          <a:p>
            <a:r>
              <a:rPr lang="en-US" dirty="0"/>
              <a:t>A bug from VPP agent and further discussion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E7C0C0-2618-40F6-ADD1-6D541ED439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1816765"/>
            <a:ext cx="5181600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3D1DC-D3A6-4F67-82D5-AA3ABEB481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Bug description: VPP agent sends no NSM metrics to NSM managers</a:t>
            </a:r>
          </a:p>
          <a:p>
            <a:endParaRPr lang="en-US" dirty="0"/>
          </a:p>
          <a:p>
            <a:r>
              <a:rPr lang="en-US" dirty="0"/>
              <a:t>Discussion:</a:t>
            </a:r>
          </a:p>
          <a:p>
            <a:pPr lvl="1"/>
            <a:r>
              <a:rPr lang="en-US" dirty="0">
                <a:hlinkClick r:id="rId3"/>
              </a:rPr>
              <a:t>https://github.com/ligato/vpp-agent/pull/1451#issuecomment-527046272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071B-8459-4328-90A6-FCAC53D1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 smtClean="0"/>
              <a:pPr/>
              <a:t>11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556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3854-541F-4877-8DD7-1919CA73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69" y="189279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3. Deployed NSM lab on OpenStack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4E684-8DAA-4846-A517-9B4075F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12</a:t>
            </a:fld>
            <a:endParaRPr lang="fr-FR" alt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0DCDEE-9F4B-4BBF-848C-1408C9157F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13391"/>
            <a:ext cx="6019800" cy="4350058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4542F2-9293-4932-9EF6-4AE7F74EE4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713391"/>
            <a:ext cx="5945819" cy="4350057"/>
          </a:xfrm>
        </p:spPr>
      </p:pic>
    </p:spTree>
    <p:extLst>
      <p:ext uri="{BB962C8B-B14F-4D97-AF65-F5344CB8AC3E}">
        <p14:creationId xmlns:p14="http://schemas.microsoft.com/office/powerpoint/2010/main" val="18441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3B8E-F345-40D9-868E-BBFA5BF0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18" y="215835"/>
            <a:ext cx="9399182" cy="134328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Conclusions: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BF29-5835-4CD0-99E7-13D900C5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44" y="1825625"/>
            <a:ext cx="121990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NSM is a new sandbox project of Cloud Native Computing Foundation CNCF but attracts many attentions from cloud native community.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still some problems needed to be addressed. For example: this metrics </a:t>
            </a:r>
            <a:r>
              <a:rPr lang="en-US">
                <a:cs typeface="Calibri"/>
              </a:rPr>
              <a:t>telemetry or incompatible versions problems --&gt;</a:t>
            </a:r>
            <a:r>
              <a:rPr lang="en-US" dirty="0">
                <a:cs typeface="Calibri"/>
                <a:sym typeface="Wingdings" panose="05000000000000000000" pitchFamily="2" charset="2"/>
              </a:rPr>
              <a:t> keep update news on NSM and k8s communities.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C0AA-EAB0-44EE-84FF-5388D675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13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035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CE29-5B87-4278-B5AB-078E41A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758" y="365125"/>
            <a:ext cx="9408042" cy="1343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D51AA-D67B-4002-92AC-ED3F81CD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14</a:t>
            </a:fld>
            <a:endParaRPr lang="fr-FR" altLang="en-US"/>
          </a:p>
        </p:txBody>
      </p:sp>
      <p:pic>
        <p:nvPicPr>
          <p:cNvPr id="2050" name="Picture 2" descr="Image result for questions and answers">
            <a:extLst>
              <a:ext uri="{FF2B5EF4-FFF2-40B4-BE49-F238E27FC236}">
                <a16:creationId xmlns:a16="http://schemas.microsoft.com/office/drawing/2014/main" id="{D948D40C-1412-432F-B249-D98E064BE2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6" y="2305905"/>
            <a:ext cx="3942169" cy="36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hank you">
            <a:extLst>
              <a:ext uri="{FF2B5EF4-FFF2-40B4-BE49-F238E27FC236}">
                <a16:creationId xmlns:a16="http://schemas.microsoft.com/office/drawing/2014/main" id="{5A9CFF28-5F89-415B-A03C-F4FB51C5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708408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5F74-6FB9-4604-9B70-7EA19F25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84" y="136525"/>
            <a:ext cx="9304216" cy="1345101"/>
          </a:xfrm>
        </p:spPr>
        <p:txBody>
          <a:bodyPr/>
          <a:lstStyle/>
          <a:p>
            <a:r>
              <a:rPr lang="en-US" dirty="0">
                <a:cs typeface="Calibri Light"/>
              </a:rPr>
              <a:t>Agenda: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1CF0-8AB9-4C2C-A96D-8BC32ADA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 Quick Introduction</a:t>
            </a:r>
          </a:p>
          <a:p>
            <a:r>
              <a:rPr lang="en-US" dirty="0">
                <a:cs typeface="Calibri"/>
              </a:rPr>
              <a:t>2 Achievements: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Integrated a time-series database into NSM </a:t>
            </a:r>
          </a:p>
          <a:p>
            <a:pPr lvl="1"/>
            <a:r>
              <a:rPr lang="en-US" dirty="0">
                <a:cs typeface="Calibri"/>
              </a:rPr>
              <a:t>Implemented on NSM metrics</a:t>
            </a:r>
          </a:p>
          <a:p>
            <a:pPr lvl="1"/>
            <a:r>
              <a:rPr lang="en-US">
                <a:cs typeface="Calibri"/>
              </a:rPr>
              <a:t>Deployed NSM lab on OpenStack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1678-534C-421D-A05B-41EF53CA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715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897" y="-201945"/>
            <a:ext cx="9310577" cy="1343283"/>
          </a:xfrm>
        </p:spPr>
        <p:txBody>
          <a:bodyPr/>
          <a:lstStyle/>
          <a:p>
            <a:r>
              <a:rPr lang="en-US" altLang="en-US" dirty="0"/>
              <a:t>Quick 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292"/>
            <a:ext cx="12192000" cy="4525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>
                <a:cs typeface="Calibri"/>
              </a:rPr>
              <a:t>Network Service Mesh is a new solution which provides layer 2/3 connectivity between workloads (pods, VMs, physical devices,...)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E2F-BB01-4058-B5B3-9CD3ED9C577A}" type="slidenum">
              <a:rPr lang="fr-FR" altLang="en-US" smtClean="0"/>
              <a:pPr/>
              <a:t>3</a:t>
            </a:fld>
            <a:endParaRPr lang="fr-FR" alt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93433D-288A-4A51-9E33-0F484048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31" y="1857657"/>
            <a:ext cx="8096737" cy="42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1C1-9A42-40EC-8C3F-DDCDE019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04" y="365125"/>
            <a:ext cx="9310396" cy="1325563"/>
          </a:xfrm>
        </p:spPr>
        <p:txBody>
          <a:bodyPr/>
          <a:lstStyle/>
          <a:p>
            <a:r>
              <a:rPr lang="en-US" dirty="0"/>
              <a:t>Network Service Mesh Domain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D8E18A-351C-4E8D-B08F-4DECAC347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24" y="1825625"/>
            <a:ext cx="677055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FAC70-F6AC-41D4-B260-BBDD813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 smtClean="0"/>
              <a:pPr/>
              <a:t>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597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1776-AE29-457E-ADBF-9C19E6A6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45" y="500062"/>
            <a:ext cx="10552923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1. Integrated a time-series database into NSM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F1B74-ED3B-4BDA-88B0-6517D735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217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The goal of this LAB is to integrate a graph and time-series DB (</a:t>
            </a:r>
            <a:r>
              <a:rPr lang="en-US" dirty="0" err="1">
                <a:ea typeface="+mn-lt"/>
                <a:cs typeface="+mn-lt"/>
              </a:rPr>
              <a:t>OrientDB</a:t>
            </a:r>
            <a:r>
              <a:rPr lang="en-US" dirty="0">
                <a:ea typeface="+mn-lt"/>
                <a:cs typeface="+mn-lt"/>
              </a:rPr>
              <a:t>,...) into NSM and connect that to Skydive to store all the traffic metrics from the NSM.</a:t>
            </a:r>
          </a:p>
          <a:p>
            <a:pPr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2 options for deploying the DB.</a:t>
            </a:r>
          </a:p>
          <a:p>
            <a:pPr lvl="1"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Inside nodes</a:t>
            </a:r>
          </a:p>
          <a:p>
            <a:pPr lvl="1"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Outside nodes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38F8-BDA2-4011-89E1-6F4CA71A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5</a:t>
            </a:fld>
            <a:endParaRPr lang="fr-F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079F20-8F1E-44F4-87B3-F3C6B78847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096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2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5007-A3B7-406E-909D-B5691960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3" y="136525"/>
            <a:ext cx="10515600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296E-1436-405F-B547-20FD8E70B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7A190-A7EC-421B-B558-20BC60D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 smtClean="0"/>
              <a:pPr/>
              <a:t>6</a:t>
            </a:fld>
            <a:endParaRPr lang="fr-FR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2B12E1-491D-41C9-BBF2-076BDF7EB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805" y="1226342"/>
            <a:ext cx="11688193" cy="49772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B6DCC62-0BDE-4E47-860C-92B1AD539384}"/>
              </a:ext>
            </a:extLst>
          </p:cNvPr>
          <p:cNvSpPr/>
          <p:nvPr/>
        </p:nvSpPr>
        <p:spPr>
          <a:xfrm>
            <a:off x="3036163" y="1073588"/>
            <a:ext cx="5086905" cy="528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4477BE-F67D-4FA6-8D11-64BDD2BBE0C6}"/>
              </a:ext>
            </a:extLst>
          </p:cNvPr>
          <p:cNvSpPr/>
          <p:nvPr/>
        </p:nvSpPr>
        <p:spPr>
          <a:xfrm>
            <a:off x="8121960" y="894201"/>
            <a:ext cx="631424" cy="528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8F88-7C8E-4E65-8704-50EB8568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758" y="179510"/>
            <a:ext cx="9408042" cy="134328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2. Implemented on NSM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9336-207D-4AC4-A23C-BB5B3425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NSM collects connection metrics (Rx bytes, Tx bytes,…) but has not using it yet --&gt;</a:t>
            </a:r>
            <a:r>
              <a:rPr lang="en-US" dirty="0">
                <a:cs typeface="Calibri"/>
                <a:sym typeface="Wingdings" panose="05000000000000000000" pitchFamily="2" charset="2"/>
              </a:rPr>
              <a:t> I implemented the code to use those metrics for telemetry purposes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2 options for this implementation:</a:t>
            </a:r>
          </a:p>
          <a:p>
            <a:pPr lvl="1"/>
            <a:r>
              <a:rPr lang="en-US" dirty="0">
                <a:cs typeface="Calibri"/>
              </a:rPr>
              <a:t>Adding the metrics directly on the metadata of Skydive.</a:t>
            </a:r>
          </a:p>
          <a:p>
            <a:pPr lvl="1"/>
            <a:r>
              <a:rPr lang="en-US" dirty="0">
                <a:cs typeface="Calibri"/>
              </a:rPr>
              <a:t>Using third-party apps like AppDynamics, Prometheus,... for statistical and analytical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20EB3-5176-42D5-9B4A-9994A22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144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76FF-BC43-47B9-BE1C-D748A362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2" y="83868"/>
            <a:ext cx="9497008" cy="1325563"/>
          </a:xfrm>
        </p:spPr>
        <p:txBody>
          <a:bodyPr/>
          <a:lstStyle/>
          <a:p>
            <a:r>
              <a:rPr lang="en-US" dirty="0"/>
              <a:t>Option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8FF0-3AEA-404D-A7E8-C5360809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2295F3-F842-43B4-A881-3BBEEAD88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pic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E1B724-5639-4F02-94F0-67C487E3E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1180090"/>
            <a:ext cx="11239130" cy="5143566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8B6A636-0B01-421E-876C-B60FF9D8AD49}"/>
              </a:ext>
            </a:extLst>
          </p:cNvPr>
          <p:cNvSpPr/>
          <p:nvPr/>
        </p:nvSpPr>
        <p:spPr>
          <a:xfrm>
            <a:off x="7182035" y="3429000"/>
            <a:ext cx="1428565" cy="770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12A70E-B5E8-465D-A20D-70EACC69669A}"/>
              </a:ext>
            </a:extLst>
          </p:cNvPr>
          <p:cNvSpPr/>
          <p:nvPr/>
        </p:nvSpPr>
        <p:spPr>
          <a:xfrm>
            <a:off x="7094738" y="5241796"/>
            <a:ext cx="1428565" cy="770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A144A-A9A6-43B3-82F0-17D24F15D90B}"/>
              </a:ext>
            </a:extLst>
          </p:cNvPr>
          <p:cNvSpPr/>
          <p:nvPr/>
        </p:nvSpPr>
        <p:spPr>
          <a:xfrm>
            <a:off x="1174072" y="2032986"/>
            <a:ext cx="3610992" cy="174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4533-1B8D-4211-83B7-ACC6FA11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766" y="365125"/>
            <a:ext cx="9413033" cy="1325563"/>
          </a:xfrm>
        </p:spPr>
        <p:txBody>
          <a:bodyPr/>
          <a:lstStyle/>
          <a:p>
            <a:r>
              <a:rPr lang="en-US" dirty="0"/>
              <a:t>Option 2: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20C3DC-15DC-421E-816C-09260C720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2229261"/>
            <a:ext cx="5181600" cy="35440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AAC9A-1CA3-494A-A38A-1A40CA2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6B53-EB2D-4232-85B6-E3DCB2D9C767}" type="slidenum">
              <a:rPr lang="fr-FR" altLang="en-US" smtClean="0"/>
              <a:pPr/>
              <a:t>9</a:t>
            </a:fld>
            <a:endParaRPr lang="fr-FR" altLang="en-US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4897E74C-7943-4108-8372-86346747A9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79" y="1648700"/>
            <a:ext cx="6788021" cy="4289760"/>
          </a:xfrm>
        </p:spPr>
      </p:pic>
    </p:spTree>
    <p:extLst>
      <p:ext uri="{BB962C8B-B14F-4D97-AF65-F5344CB8AC3E}">
        <p14:creationId xmlns:p14="http://schemas.microsoft.com/office/powerpoint/2010/main" val="19823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248</Words>
  <Application>Microsoft Office PowerPoint</Application>
  <PresentationFormat>Widescreen</PresentationFormat>
  <Paragraphs>57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NETWORK SERVICE MESH (NSM) ON KUBERNETES </vt:lpstr>
      <vt:lpstr>Agenda:</vt:lpstr>
      <vt:lpstr>Quick Introduction:</vt:lpstr>
      <vt:lpstr>Network Service Mesh Domain</vt:lpstr>
      <vt:lpstr>1. Integrated a time-series database into NSM </vt:lpstr>
      <vt:lpstr>Result</vt:lpstr>
      <vt:lpstr>2. Implemented on NSM metrics</vt:lpstr>
      <vt:lpstr>Option 1:</vt:lpstr>
      <vt:lpstr>Option 2:</vt:lpstr>
      <vt:lpstr>Metrics graph</vt:lpstr>
      <vt:lpstr>PowerPoint Presentation</vt:lpstr>
      <vt:lpstr>A bug from VPP agent and further discussion</vt:lpstr>
      <vt:lpstr>3. Deployed NSM lab on OpenStack 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SERVICE MESH ON KUBERNETES</dc:title>
  <dc:creator>Le Quang Tam</dc:creator>
  <cp:lastModifiedBy>Le Quang Tam</cp:lastModifiedBy>
  <cp:revision>317</cp:revision>
  <dcterms:created xsi:type="dcterms:W3CDTF">2019-02-12T11:03:35Z</dcterms:created>
  <dcterms:modified xsi:type="dcterms:W3CDTF">2019-09-05T16:01:27Z</dcterms:modified>
</cp:coreProperties>
</file>