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5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0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 userDrawn="1"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 and Intents</a:t>
            </a:r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Explicit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Implicit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instances are managed by the Android runtime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lang="en" sz="2100" b="1" i="1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Temporal or back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Ancestral or up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lang="en" sz="2000" i="1">
                <a:solidFill>
                  <a:schemeClr val="dk1"/>
                </a:solidFill>
              </a:rPr>
              <a:t>for the current task</a:t>
            </a:r>
            <a:endParaRPr sz="2000" i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3" name="Google Shape;633;p95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34" name="Google Shape;634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7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62" name="Google Shape;662;p9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4294967295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1951</Words>
  <Application>Microsoft Macintosh PowerPoint</Application>
  <PresentationFormat>On-screen Show (16:9)</PresentationFormat>
  <Paragraphs>319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Consolas</vt:lpstr>
      <vt:lpstr>Courier New</vt:lpstr>
      <vt:lpstr>Open Sans</vt:lpstr>
      <vt:lpstr>Roboto</vt:lpstr>
      <vt:lpstr>GDT master</vt:lpstr>
      <vt:lpstr>GDT master</vt:lpstr>
      <vt:lpstr>GDT master</vt:lpstr>
      <vt:lpstr>GDT master</vt:lpstr>
      <vt:lpstr>2.1 Activities and Intents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Back navigation</vt:lpstr>
      <vt:lpstr>Up navigation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Phan Xuan-Thien</cp:lastModifiedBy>
  <cp:revision>9</cp:revision>
  <dcterms:modified xsi:type="dcterms:W3CDTF">2021-10-05T09:55:10Z</dcterms:modified>
</cp:coreProperties>
</file>