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4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Open Sans" panose="020B0606030504020204" pitchFamily="34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2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8" Type="http://schemas.openxmlformats.org/officeDocument/2006/relationships/slide" Target="slides/slide4.xml"/><Relationship Id="rId51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7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77e483ac7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77e483ac7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77e483ac7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77e483ac7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77e483ac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77e483ac7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34f0c84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834f0c84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77e483ac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77e483ac7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34f0c84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34f0c84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77e483ac7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77e483ac7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834f0c84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834f0c84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7e483ac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7e483ac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834f0c84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834f0c84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77e483ac7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77e483ac7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834f0c84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834f0c84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7e483ac7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7e483ac7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834f0c84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834f0c84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77e483ac7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77e483ac7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834f0c84e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834f0c84e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5af94df2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5af94df2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e4ee7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16e4ee7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94fd1ef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94fd1ef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834f0c84e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834f0c84e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77e483ac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77e483ac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1ffb7ad2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1ffb7ad2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834f0c84e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834f0c84e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3cae5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3cae5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77e483ac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77e483ac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16e4ee80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16e4ee80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5af94df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5af94df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77e483ac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77e483ac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77e483ac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77e483ac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77e483a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77e483a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77e483a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77e483a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afc3a2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afc3a2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77e483ac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77e483ac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77e483ac7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77e483ac7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34f0c8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34f0c8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77e483ac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77e483ac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fb7ad2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fb7ad2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6e4ee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6e4ee7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4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/>
          <p:nvPr/>
        </p:nvSpPr>
        <p:spPr>
          <a:xfrm>
            <a:off x="2248325" y="4761375"/>
            <a:ext cx="23370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4407225" y="4663650"/>
            <a:ext cx="12876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Activity lifecycle and state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12725" y="4788575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7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isFinishing()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ctivity.html#onRestoreInstanceState(android.os.Bundle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training/basics/activity-lifecycle/recreating.html" TargetMode="External"/><Relationship Id="rId3" Type="http://schemas.openxmlformats.org/officeDocument/2006/relationships/hyperlink" Target="http://developer.android.com/guide/components/activities.html" TargetMode="External"/><Relationship Id="rId7" Type="http://schemas.openxmlformats.org/officeDocument/2006/relationships/hyperlink" Target="https://developer.android.com/training/basics/activity-lifecycle/stopping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android.com/training/basics/activity-lifecycle/pausing.html" TargetMode="External"/><Relationship Id="rId5" Type="http://schemas.openxmlformats.org/officeDocument/2006/relationships/hyperlink" Target="http://developer.android.com/training/basics/activity-lifecycle/index.html" TargetMode="External"/><Relationship Id="rId10" Type="http://schemas.openxmlformats.org/officeDocument/2006/relationships/hyperlink" Target="https://developer.android.com/reference/android/os/Bundle.html" TargetMode="External"/><Relationship Id="rId4" Type="http://schemas.openxmlformats.org/officeDocument/2006/relationships/hyperlink" Target="http://developer.android.com/reference/android/app/Activity.html" TargetMode="External"/><Relationship Id="rId9" Type="http://schemas.openxmlformats.org/officeDocument/2006/relationships/hyperlink" Target="http://developer.android.com/guide/topics/resources/runtime-changes.html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2-activities-and-intents/2-2-c-activity-lifecycle-and-state/2-2-c-activity-lifecycle-and-state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delabs.developers.google.com/codelabs/android-training-activity-lifecycle-and-stat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3" name="Google Shape;273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Activities and Intents</a:t>
            </a:r>
            <a:endParaRPr/>
          </a:p>
        </p:txBody>
      </p:sp>
      <p:sp>
        <p:nvSpPr>
          <p:cNvPr id="274" name="Google Shape;274;p53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Developer Fundamentals V2</a:t>
            </a:r>
            <a:endParaRPr/>
          </a:p>
        </p:txBody>
      </p:sp>
      <p:sp>
        <p:nvSpPr>
          <p:cNvPr id="276" name="Google Shape;276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Lesson 2</a:t>
            </a:r>
            <a:endParaRPr sz="21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states and callbacks graph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0" name="Google Shape;340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41" name="Google Shape;3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50" y="960650"/>
            <a:ext cx="8150000" cy="36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and overriding callbacks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48" name="Google Shape;348;p6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onCreate()</a:t>
            </a:r>
            <a:r>
              <a:rPr lang="en"/>
              <a:t> is required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Override the other callbacks to change default behavior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Called when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is first created, for example when user taps launcher icon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Does all static setup: create views, bind data to lists, ...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Only called once during an activity's lifetime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Takes a Bundle with Activity's previously frozen state, if there was one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Created state is always followed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onCreate() –&gt; Created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5" name="Google Shape;355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onCreate(Bundle savedInstanceState)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62" name="Google Shape;362;p6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onCreate(Bundle savedInstanceState)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super.onCreate(savedInstanceState);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being created.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8" name="Google Shape;368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69" name="Google Shape;369;p66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becoming visible to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Can be called more than once during lifecycle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o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nResume()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the activity comes to the foreground,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it becomes hidden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76" name="Google Shape;376;p67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become visible.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 –&gt; Started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2" name="Google Shape;382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83" name="Google Shape;383;p68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after Activity has been stopped, immediately before it is started again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Transient state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Always followed by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onStart()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onRestart()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9" name="Google Shape;389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90" name="Google Shape;390;p69"/>
          <p:cNvSpPr txBox="1"/>
          <p:nvPr/>
        </p:nvSpPr>
        <p:spPr>
          <a:xfrm>
            <a:off x="181075" y="11094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onRestart()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super.onRestart();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between stopped and started.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 –&gt; Resumed/Running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6" name="Google Shape;396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97" name="Google Shape;397;p70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will start interacting with user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has moved to top of the Activity stack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Starts accepting user input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Running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followed by 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onResume()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3" name="Google Shape;403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04" name="Google Shape;404;p7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onResume()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super.onResume();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has become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"resumed"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8" y="10829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2.2 Activity lifecycle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and state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 –&gt; Paused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0" name="Google Shape;410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11" name="Google Shape;411;p72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Called when system is about to resume a previous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Activity is partly visible but user is leaving the Activity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Typically used to commit unsaved changes to persistent data, stop animations and anything that consumes resources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Implementations must be fast because the next Activity is not resumed until this method returns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1000"/>
              </a:spcAft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onResume()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 Activity returns back to the front, or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it becomes invisible to the user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onPause()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7" name="Google Shape;417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18" name="Google Shape;418;p73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onPause()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super.onPause();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Another activity is taking focus 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this activity is about to be "paused"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 –&gt; Stopped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25" name="Google Shape;425;p74"/>
          <p:cNvSpPr txBox="1"/>
          <p:nvPr/>
        </p:nvSpPr>
        <p:spPr>
          <a:xfrm>
            <a:off x="181075" y="1070950"/>
            <a:ext cx="8520600" cy="3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39700" lvl="0" indent="-3810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when the Activity is no longer visible to the user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New Activity is being started, an existing one is brought in front of this one, or this one is being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marR="1397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Operations that were too heavy-weight for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onPause()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Followed by either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onRestart()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coming back to interact with user, or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onDestroy()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if Activity is going away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onStop()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1" name="Google Shape;431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32" name="Google Shape;432;p75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onStop()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super.onStop();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no longer visible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it is now "stopped"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 –&gt; Destroyed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8" name="Google Shape;438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39" name="Google Shape;439;p76"/>
          <p:cNvSpPr txBox="1"/>
          <p:nvPr/>
        </p:nvSpPr>
        <p:spPr>
          <a:xfrm>
            <a:off x="181075" y="1033275"/>
            <a:ext cx="8840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 call before Activity is destroyed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User navigates back to previous Activity, or configuration changes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 is finishing or system is destroying it to save space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</a:t>
            </a:r>
            <a:r>
              <a:rPr lang="en" sz="2400"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3"/>
              </a:rPr>
              <a:t>isFinishing()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method to check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System may destroy Activity without calling this, so 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onPause()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onStop()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save data or state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onDestroy()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5" name="Google Shape;445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46" name="Google Shape;446;p77"/>
          <p:cNvSpPr txBox="1"/>
          <p:nvPr/>
        </p:nvSpPr>
        <p:spPr>
          <a:xfrm>
            <a:off x="197700" y="1084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protected void onDestroy() {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super.onDestroy();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The activity is about to be destroyed.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instance state</a:t>
            </a:r>
            <a:endParaRPr/>
          </a:p>
        </p:txBody>
      </p:sp>
      <p:sp>
        <p:nvSpPr>
          <p:cNvPr id="452" name="Google Shape;452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does config change?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7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59" name="Google Shape;459;p7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Configuration changes invalidate the current layout or other resources in your activity when the user: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Rotates the device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Chooses different system language, so locale changes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Enters multi-window mode (from Android 7)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8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on config change?</a:t>
            </a:r>
            <a:endParaRPr/>
          </a:p>
        </p:txBody>
      </p:sp>
      <p:sp>
        <p:nvSpPr>
          <p:cNvPr id="465" name="Google Shape;465;p8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41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On configuration change,  Android: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/>
              <a:t>1.</a:t>
            </a:r>
            <a:r>
              <a:rPr lang="en"/>
              <a:t> Shuts down Activity </a:t>
            </a:r>
            <a:br>
              <a:rPr lang="en"/>
            </a:br>
            <a:r>
              <a:rPr lang="en"/>
              <a:t>    by calling:</a:t>
            </a:r>
            <a:endParaRPr/>
          </a:p>
        </p:txBody>
      </p:sp>
      <p:sp>
        <p:nvSpPr>
          <p:cNvPr id="466" name="Google Shape;466;p8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67" name="Google Shape;467;p80"/>
          <p:cNvSpPr txBox="1"/>
          <p:nvPr/>
        </p:nvSpPr>
        <p:spPr>
          <a:xfrm>
            <a:off x="5043400" y="1740850"/>
            <a:ext cx="4071300" cy="62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Starts Activity over again </a:t>
            </a:r>
            <a:b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    by calling:</a:t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766050" y="2626450"/>
            <a:ext cx="3064200" cy="16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onPause()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onStop()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onDestroy()</a:t>
            </a:r>
            <a:endParaRPr/>
          </a:p>
        </p:txBody>
      </p:sp>
      <p:sp>
        <p:nvSpPr>
          <p:cNvPr id="469" name="Google Shape;469;p80"/>
          <p:cNvSpPr txBox="1"/>
          <p:nvPr/>
        </p:nvSpPr>
        <p:spPr>
          <a:xfrm>
            <a:off x="5471900" y="2626450"/>
            <a:ext cx="2517000" cy="149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onCreate()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onStart()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onResume()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Activity instance state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8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information is created while the Activity is running, such as a counter, user text, animation progression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is lost when device is rotated, language changes, back-button is pressed, or the system clears memory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lifecycle callbacks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Activity instance state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Saving and restoring Activity state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and restoring Activity state</a:t>
            </a:r>
            <a:endParaRPr/>
          </a:p>
        </p:txBody>
      </p:sp>
      <p:sp>
        <p:nvSpPr>
          <p:cNvPr id="482" name="Google Shape;482;p8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the system saves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8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89" name="Google Shape;489;p83"/>
          <p:cNvSpPr txBox="1"/>
          <p:nvPr/>
        </p:nvSpPr>
        <p:spPr>
          <a:xfrm>
            <a:off x="311700" y="771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System saves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only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of views with unique ID (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) such as text entered into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EditText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Intent that started activity and data in its extras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You are responsible for saving other activity and user progress data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Saving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5" name="Google Shape;495;p8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96" name="Google Shape;496;p84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Implement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onSaveInstanceState()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in your Activity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Called by Android runtime when there is a possibility the Activity may be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Saves data only for this instance of the Activity during current session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onSaveInstanceState(Bundle outState)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2" name="Google Shape;502;p8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3" name="Google Shape;503;p85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public void onSaveInstanceState(Bundle outState) {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super.onSaveInstanceState(outState);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Add information for saving HelloToast counter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// to the to the outState bundle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outState.putString("count",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                String.valueOf(mShowCount.getText()));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8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instance state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9" name="Google Shape;509;p8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510" name="Google Shape;510;p8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Two ways to retrieve the saved Bundle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onCreate(Bundle mySavedState)</a:t>
            </a:r>
            <a:br>
              <a:rPr lang="en"/>
            </a:br>
            <a:r>
              <a:rPr lang="en"/>
              <a:t>Preferred, to ensure that your user interface, including any saved state, is back up and running as quickly as possible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Implement callback (called after onStart())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onRestoreInstanceState(Bundle mySavedState)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516" name="Google Shape;516;p8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Restoring in onCreate()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17" name="Google Shape;517;p87"/>
          <p:cNvSpPr txBox="1"/>
          <p:nvPr/>
        </p:nvSpPr>
        <p:spPr>
          <a:xfrm>
            <a:off x="97975" y="1071750"/>
            <a:ext cx="8833800" cy="3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protected void onCreate(Bundle savedInstanceState)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super.onCreate(savedInstanceState);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setContentView(R.layout.activity_main);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mShowCount = findViewById(R.id.show_count);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(savedInstanceState != null) {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String count = savedInstanceState.getString("count");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if (mShowCount != null)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523" name="Google Shape;523;p88"/>
          <p:cNvSpPr txBox="1"/>
          <p:nvPr/>
        </p:nvSpPr>
        <p:spPr>
          <a:xfrm>
            <a:off x="53200" y="1076275"/>
            <a:ext cx="914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onRestoreInstanceState (Bundle mySavedState)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super.onRestoreInstanceState(mySavedState);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if (mySavedState != null) {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String count = mySavedState.getString("count");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if (count != null)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        mShowCount.setText(count);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20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4" name="Google Shape;524;p8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onRestoreInstanceState(Bundle state)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Instance state and app restart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0" name="Google Shape;530;p8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31" name="Google Shape;531;p89"/>
          <p:cNvSpPr txBox="1"/>
          <p:nvPr/>
        </p:nvSpPr>
        <p:spPr>
          <a:xfrm>
            <a:off x="311700" y="1076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When you stop and restart a new app session, the Activity instance states are lost and your activities will revert to their default appearance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If you need to save user data between app sessions, use shared preferences or a database.</a:t>
            </a:r>
            <a:endParaRPr sz="1600">
              <a:solidFill>
                <a:srgbClr val="4CAF5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537" name="Google Shape;537;p90"/>
          <p:cNvSpPr txBox="1">
            <a:spLocks noGrp="1"/>
          </p:cNvSpPr>
          <p:nvPr>
            <p:ph type="body" idx="1"/>
          </p:nvPr>
        </p:nvSpPr>
        <p:spPr>
          <a:xfrm>
            <a:off x="235500" y="1096275"/>
            <a:ext cx="8696400" cy="35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Activities</a:t>
            </a:r>
            <a:r>
              <a:rPr lang="en"/>
              <a:t> (API Guide)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Activity</a:t>
            </a:r>
            <a:r>
              <a:rPr lang="en"/>
              <a:t> (API Reference)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Managing the Activity Lifecycle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Pausing and Resuming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Stopping and Restarting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Recreating an Activity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Handling Runtime Changes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Bundle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9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544" name="Google Shape;544;p9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545" name="Google Shape;545;p91"/>
          <p:cNvSpPr txBox="1"/>
          <p:nvPr/>
        </p:nvSpPr>
        <p:spPr>
          <a:xfrm>
            <a:off x="187650" y="1835125"/>
            <a:ext cx="8833500" cy="18795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Roboto"/>
              <a:buChar char="●"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3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2.2 Activity lifecycle and state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551" name="Google Shape;551;p9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9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553" name="Google Shape;553;p9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2" name="Google Shape;302;p57"/>
          <p:cNvSpPr txBox="1"/>
          <p:nvPr/>
        </p:nvSpPr>
        <p:spPr>
          <a:xfrm>
            <a:off x="319850" y="1086750"/>
            <a:ext cx="8303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The set of states an Activity can be in during its lifetime, from when it is created until it is destroyed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More formally: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 directed graph of all the states an Activity can be in, and the callbacks associated with transitioning from each state to the next one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Activity Lifecycle?</a:t>
            </a:r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09" name="Google Shape;309;p58" descr="activity-s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748" y="1088800"/>
            <a:ext cx="6818499" cy="34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9850" y="181300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states and app visibility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sldNum" idx="12"/>
          </p:nvPr>
        </p:nvSpPr>
        <p:spPr>
          <a:xfrm>
            <a:off x="8480608" y="47498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6" name="Google Shape;316;p59"/>
          <p:cNvSpPr txBox="1"/>
          <p:nvPr/>
        </p:nvSpPr>
        <p:spPr>
          <a:xfrm>
            <a:off x="319850" y="108675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Created (not visible yet)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Started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Resume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Paused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(partially invisible)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Stopped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(hidden)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Destroyed (gone from memory)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State changes are triggered by user action, configuration changes such as device rotation, or system action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24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lifecycle callbacks</a:t>
            </a:r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Callbacks and when they are called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8" name="Google Shape;328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29" name="Google Shape;329;p61"/>
          <p:cNvSpPr txBox="1"/>
          <p:nvPr/>
        </p:nvSpPr>
        <p:spPr>
          <a:xfrm>
            <a:off x="181075" y="1109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onCreate(Bundle savedInstanceState)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—static initialization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when Activity (screen) is becoming visible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onRestart()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called if Activity was stopped (calls onStart())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onResume()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start to interact with user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    onPause()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about to resume PREVIOUS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    onStop()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—n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o longer visible, but still exists and all state info preserved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    onDestroy()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final call before Android system destroys 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b="1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30" name="Google Shape;330;p61"/>
          <p:cNvCxnSpPr/>
          <p:nvPr/>
        </p:nvCxnSpPr>
        <p:spPr>
          <a:xfrm>
            <a:off x="1113900" y="167085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61"/>
          <p:cNvCxnSpPr/>
          <p:nvPr/>
        </p:nvCxnSpPr>
        <p:spPr>
          <a:xfrm>
            <a:off x="1706875" y="2563100"/>
            <a:ext cx="0" cy="656700"/>
          </a:xfrm>
          <a:prstGeom prst="straightConnector1">
            <a:avLst/>
          </a:prstGeom>
          <a:noFill/>
          <a:ln w="76200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61"/>
          <p:cNvCxnSpPr/>
          <p:nvPr/>
        </p:nvCxnSpPr>
        <p:spPr>
          <a:xfrm>
            <a:off x="1113900" y="3399900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61"/>
          <p:cNvCxnSpPr/>
          <p:nvPr/>
        </p:nvCxnSpPr>
        <p:spPr>
          <a:xfrm>
            <a:off x="692725" y="38266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61"/>
          <p:cNvCxnSpPr/>
          <p:nvPr/>
        </p:nvCxnSpPr>
        <p:spPr>
          <a:xfrm>
            <a:off x="692725" y="1227525"/>
            <a:ext cx="0" cy="3132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1417</Words>
  <Application>Microsoft Macintosh PowerPoint</Application>
  <PresentationFormat>On-screen Show (16:9)</PresentationFormat>
  <Paragraphs>269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Consolas</vt:lpstr>
      <vt:lpstr>Open Sans</vt:lpstr>
      <vt:lpstr>Arial</vt:lpstr>
      <vt:lpstr>Roboto</vt:lpstr>
      <vt:lpstr>GDT master</vt:lpstr>
      <vt:lpstr>GDT master</vt:lpstr>
      <vt:lpstr>GDT master</vt:lpstr>
      <vt:lpstr>GDT master</vt:lpstr>
      <vt:lpstr>Activities and Intents</vt:lpstr>
      <vt:lpstr>2.2 Activity lifecycle  and state</vt:lpstr>
      <vt:lpstr>Contents</vt:lpstr>
      <vt:lpstr>Activity lifecycle</vt:lpstr>
      <vt:lpstr>What is the Activity Lifecycle?</vt:lpstr>
      <vt:lpstr>What is the Activity Lifecycle?</vt:lpstr>
      <vt:lpstr>Activity states and app visibility</vt:lpstr>
      <vt:lpstr>Activity lifecycle callbacks</vt:lpstr>
      <vt:lpstr>Callbacks and when they are called</vt:lpstr>
      <vt:lpstr>Activity states and callbacks graph</vt:lpstr>
      <vt:lpstr>Implementing and overriding callbacks</vt:lpstr>
      <vt:lpstr>onCreate() –&gt; Created</vt:lpstr>
      <vt:lpstr>onCreate(Bundle savedInstanceState)</vt:lpstr>
      <vt:lpstr>onStart() –&gt; Started</vt:lpstr>
      <vt:lpstr>onStart()</vt:lpstr>
      <vt:lpstr>onRestart() –&gt; Started</vt:lpstr>
      <vt:lpstr>onRestart()</vt:lpstr>
      <vt:lpstr>onResume() –&gt; Resumed/Running </vt:lpstr>
      <vt:lpstr>onResume()</vt:lpstr>
      <vt:lpstr>onPause() –&gt; Paused</vt:lpstr>
      <vt:lpstr>onPause()</vt:lpstr>
      <vt:lpstr>onStop() –&gt; Stopped</vt:lpstr>
      <vt:lpstr>onStop()</vt:lpstr>
      <vt:lpstr>onDestroy() –&gt; Destroyed</vt:lpstr>
      <vt:lpstr>onDestroy()</vt:lpstr>
      <vt:lpstr>Activity instance state</vt:lpstr>
      <vt:lpstr>When does config change?</vt:lpstr>
      <vt:lpstr>What happens on config change?</vt:lpstr>
      <vt:lpstr>Activity instance state</vt:lpstr>
      <vt:lpstr>Saving and restoring Activity state</vt:lpstr>
      <vt:lpstr>What the system saves</vt:lpstr>
      <vt:lpstr>Saving instance state</vt:lpstr>
      <vt:lpstr>onSaveInstanceState(Bundle outState)</vt:lpstr>
      <vt:lpstr>Restoring instance state</vt:lpstr>
      <vt:lpstr>Restoring in onCreate()</vt:lpstr>
      <vt:lpstr>onRestoreInstanceState(Bundle state)</vt:lpstr>
      <vt:lpstr>Instance state and app restart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Phan Xuan-Thien</cp:lastModifiedBy>
  <cp:revision>3</cp:revision>
  <dcterms:modified xsi:type="dcterms:W3CDTF">2021-10-11T16:12:22Z</dcterms:modified>
</cp:coreProperties>
</file>