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  <p:sldMasterId id="2147483733" r:id="rId2"/>
    <p:sldMasterId id="2147483734" r:id="rId3"/>
    <p:sldMasterId id="2147483735" r:id="rId4"/>
    <p:sldMasterId id="2147483736" r:id="rId5"/>
    <p:sldMasterId id="2147483737" r:id="rId6"/>
    <p:sldMasterId id="2147483738" r:id="rId7"/>
  </p:sldMasterIdLst>
  <p:notesMasterIdLst>
    <p:notesMasterId r:id="rId4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3"/>
  </p:normalViewPr>
  <p:slideViewPr>
    <p:cSldViewPr snapToGrid="0" snapToObjects="1">
      <p:cViewPr varScale="1">
        <p:scale>
          <a:sx n="158" d="100"/>
          <a:sy n="158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9" name="Google Shape;279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8" name="Google Shape;288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2" name="Google Shape;292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2" name="Google Shape;302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9" name="Google Shape;309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14" name="Google Shape;314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5" name="Google Shape;325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6" name="Google Shape;326;p64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3" name="Google Shape;343;p6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7" name="Google Shape;347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2" name="Google Shape;352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5" name="Google Shape;355;p70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6" name="Google Shape;356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5" name="Google Shape;365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6" name="Google Shape;366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9" name="Google Shape;369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3" name="Google Shape;373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5" name="Google Shape;375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78" name="Google Shape;378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2" name="Google Shape;382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77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77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9" name="Google Shape;389;p77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90" name="Google Shape;390;p77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7" name="Google Shape;407;p80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8" name="Google Shape;408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1" name="Google Shape;411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8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6" name="Google Shape;416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9" name="Google Shape;419;p83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0" name="Google Shape;420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9" name="Google Shape;429;p8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0" name="Google Shape;430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3" name="Google Shape;433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7" name="Google Shape;437;p8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8" name="Google Shape;438;p8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9" name="Google Shape;439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42" name="Google Shape;442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6" name="Google Shape;446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90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90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3" name="Google Shape;453;p90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4" name="Google Shape;454;p90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5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8" name="Google Shape;338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79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9" name="Google Shape;399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intents/sending.html#AppChoos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CREATE_DOCUME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provider/AlarmClock.html#ACTION_SET_ALAR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content/Intent.html#ACTION_SENDTO" TargetMode="External"/><Relationship Id="rId5" Type="http://schemas.openxmlformats.org/officeDocument/2006/relationships/hyperlink" Target="https://developer.android.com/reference/android/content/Intent.html#ACTION_CREATE_DOCUMENT" TargetMode="External"/><Relationship Id="rId4" Type="http://schemas.openxmlformats.org/officeDocument/2006/relationships/hyperlink" Target="https://developer.android.com/reference/android/provider/MediaStore.html#ACTION_IMAGE_CAPTUR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intents-commo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VIEW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reference/android/content/Intent.html#CATEGORY_ALTERNATIVE" TargetMode="External"/><Relationship Id="rId4" Type="http://schemas.openxmlformats.org/officeDocument/2006/relationships/hyperlink" Target="https://developer.android.com/reference/android/content/Intent.html#ACTION_SEN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basics/intents/filters.html" TargetMode="External"/><Relationship Id="rId3" Type="http://schemas.openxmlformats.org/officeDocument/2006/relationships/hyperlink" Target="https://developer.android.com/reference/android/content/Intent.html" TargetMode="External"/><Relationship Id="rId7" Type="http://schemas.openxmlformats.org/officeDocument/2006/relationships/hyperlink" Target="https://developer.android.com/reference/android/content/Intent.html#CATEGORY_ALTERNATIV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developer.android.com/reference/android/content/Intent.html#ACTION_AIRPLANE_MODE_CHANGED" TargetMode="External"/><Relationship Id="rId5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6" name="Google Shape;466;p9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7" name="Google Shape;467;p9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9" name="Google Shape;469;p9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37" name="Google Shape;537;p10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44" name="Google Shape;544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20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lang="en" sz="20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lang="en" sz="2400" b="1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>
            <a:spLocks noGrp="1"/>
          </p:cNvSpPr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lang="en" sz="1800" b="1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sz="1800" i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29" name="Google Shape;629;p11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50" name="Google Shape;650;p1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Declare one or more </a:t>
            </a:r>
            <a:r>
              <a:rPr lang="en" dirty="0">
                <a:solidFill>
                  <a:srgbClr val="0070C0"/>
                </a:solidFill>
              </a:rPr>
              <a:t>Intent filters </a:t>
            </a:r>
            <a:r>
              <a:rPr lang="en" dirty="0"/>
              <a:t>for the Activity in </a:t>
            </a:r>
            <a:r>
              <a:rPr lang="en" dirty="0" err="1"/>
              <a:t>AndroidManifest.xml</a:t>
            </a:r>
            <a:r>
              <a:rPr lang="en" dirty="0"/>
              <a:t>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Filter announces ability of Activity to accept an implicit Intent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Filter puts conditions on the Intent that the Activity accepts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57" name="Google Shape;657;p118"/>
          <p:cNvSpPr txBox="1">
            <a:spLocks noGrp="1"/>
          </p:cNvSpPr>
          <p:nvPr>
            <p:ph type="body" idx="1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sz="2000"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Intent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Intent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83" name="Google Shape;483;p9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77" name="Google Shape;677;p12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>
            <a:spLocks noGrp="1"/>
          </p:cNvSpPr>
          <p:nvPr>
            <p:ph type="body" idx="1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>
            <a:spLocks noGrp="1"/>
          </p:cNvSpPr>
          <p:nvPr>
            <p:ph type="body" idx="1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9" name="Google Shape;699;p1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14" name="Google Shape;714;p1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96" name="Google Shape;496;p96"/>
          <p:cNvSpPr txBox="1">
            <a:spLocks noGrp="1"/>
          </p:cNvSpPr>
          <p:nvPr>
            <p:ph type="body" idx="1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Intent</a:t>
            </a:r>
            <a:r>
              <a:rPr lang="en"/>
              <a:t> is: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17" name="Google Shape;517;p98"/>
          <p:cNvSpPr txBox="1">
            <a:spLocks noGrp="1"/>
          </p:cNvSpPr>
          <p:nvPr>
            <p:ph type="body" idx="1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 b="1"/>
              <a:t> </a:t>
            </a:r>
            <a:r>
              <a:rPr lang="en"/>
              <a:t>Starts an Activity of a specific class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>
            <a:spLocks noGrp="1"/>
          </p:cNvSpPr>
          <p:nvPr>
            <p:ph type="body" idx="1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Activity in another app by describing an action you intend to perform, such as "share an article", "view a map", or "take a picture"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1496</Words>
  <Application>Microsoft Macintosh PowerPoint</Application>
  <PresentationFormat>On-screen Show (16:9)</PresentationFormat>
  <Paragraphs>208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Open Sans</vt:lpstr>
      <vt:lpstr>Roboto</vt:lpstr>
      <vt:lpstr>Arial</vt:lpstr>
      <vt:lpstr>Consolas</vt:lpstr>
      <vt:lpstr>GDT master</vt:lpstr>
      <vt:lpstr>GDT master</vt:lpstr>
      <vt:lpstr>GDT master</vt:lpstr>
      <vt:lpstr>GDT master</vt:lpstr>
      <vt:lpstr>GDT master</vt:lpstr>
      <vt:lpstr>GDT master</vt:lpstr>
      <vt:lpstr>GDT master</vt:lpstr>
      <vt:lpstr>Activities and Intents</vt:lpstr>
      <vt:lpstr>2.3 Implicit Intents</vt:lpstr>
      <vt:lpstr>Contents</vt:lpstr>
      <vt:lpstr>Recap: Intent</vt:lpstr>
      <vt:lpstr>What is an Intent?</vt:lpstr>
      <vt:lpstr>What can an Intent do?</vt:lpstr>
      <vt:lpstr>Explicit vs. implicit Intent</vt:lpstr>
      <vt:lpstr>Implicit Intent overview</vt:lpstr>
      <vt:lpstr>What you do with an implicit Intent</vt:lpstr>
      <vt:lpstr>What system does with implicit Intent</vt:lpstr>
      <vt:lpstr>How does implicit Intent work?</vt:lpstr>
      <vt:lpstr>App Chooser</vt:lpstr>
      <vt:lpstr>Sending an implicit Intent</vt:lpstr>
      <vt:lpstr>Sending an implicit Intent</vt:lpstr>
      <vt:lpstr>Avoid exceptions and crashes</vt:lpstr>
      <vt:lpstr>Sending an implicit Intent with data URI</vt:lpstr>
      <vt:lpstr>Providing the data as URI</vt:lpstr>
      <vt:lpstr>Implicit Intent examples</vt:lpstr>
      <vt:lpstr>Sending an implicit Intent with extras</vt:lpstr>
      <vt:lpstr>Category</vt:lpstr>
      <vt:lpstr>Sending an implicit Intent with type and category </vt:lpstr>
      <vt:lpstr>Sending an implicit Intent with type and category </vt:lpstr>
      <vt:lpstr>Common actions for an implicit Intent</vt:lpstr>
      <vt:lpstr>Apps that handle common actions</vt:lpstr>
      <vt:lpstr>Receiving an Implicit Intent</vt:lpstr>
      <vt:lpstr>Register your app to receive an Intent</vt:lpstr>
      <vt:lpstr>Intent filter in AndroidManifest.xml</vt:lpstr>
      <vt:lpstr>Intent filters: action and category</vt:lpstr>
      <vt:lpstr>Intent filters: data</vt:lpstr>
      <vt:lpstr>An Activity can have multiple filters</vt:lpstr>
      <vt:lpstr>A filter can have multiple actions &amp; data</vt:lpstr>
      <vt:lpstr>Learn more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Phan Xuan-Thien</cp:lastModifiedBy>
  <cp:revision>3</cp:revision>
  <dcterms:modified xsi:type="dcterms:W3CDTF">2022-05-04T05:41:51Z</dcterms:modified>
</cp:coreProperties>
</file>