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</p:sldMasterIdLst>
  <p:notesMasterIdLst>
    <p:notesMasterId r:id="rId33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D3475B-BE94-4303-ADEF-47C896CB0971}">
  <a:tblStyle styleId="{00D3475B-BE94-4303-ADEF-47C896CB09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43"/>
  </p:normalViewPr>
  <p:slideViewPr>
    <p:cSldViewPr snapToGrid="0" snapToObjects="1">
      <p:cViewPr varScale="1">
        <p:scale>
          <a:sx n="158" d="100"/>
          <a:sy n="158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6.fntdata"/><Relationship Id="rId21" Type="http://schemas.openxmlformats.org/officeDocument/2006/relationships/slide" Target="slides/slide16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3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5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1b69bfa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1b69bfa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88c7f58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88c7f58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88c7f58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88c7f58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1b69bfa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1b69bfa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88c7f589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88c7f589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0c3dd1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0c3dd1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1b69bfaa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1b69bfaa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36853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36853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88c7f589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88c7f589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1b69bfaa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1b69bfaa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1b69bf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1b69bf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1b69bfaa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1b69bfaa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1b69bfaa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1b69bfaa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5be00e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5be00e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1b69bfaa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1b69bfaa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715f920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715f920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b69bfa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1b69bfa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1b69bfa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1b69bfa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1b69bfa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1b69bfa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b0c3dd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b0c3dd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8c7f58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8c7f58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88c7f58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88c7f58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b69bfaa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b69bfaa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1b69bfaa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1b69bfaa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b69bfaa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1b69bfaa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88c7f589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88c7f589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6" name="Google Shape;126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0" name="Google Shape;190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7" name="Google Shape;207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6" name="Google Shape;216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0" name="Google Shape;220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9" name="Google Shape;229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0" name="Google Shape;230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7" name="Google Shape;237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8" name="Google Shape;238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2" name="Google Shape;252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3" name="Google Shape;253;p51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1" name="Google Shape;271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2" name="Google Shape;272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5" name="Google Shape;275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3" name="Google Shape;283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4" name="Google Shape;284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3" name="Google Shape;293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4" name="Google Shape;294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7" name="Google Shape;297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1" name="Google Shape;301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2" name="Google Shape;302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06" name="Google Shape;306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64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8" name="Google Shape;318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9" name="Google Shape;319;p64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21" name="Google Shape;3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4" name="Google Shape;264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debug/index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0.xml"/><Relationship Id="rId4" Type="http://schemas.openxmlformats.org/officeDocument/2006/relationships/hyperlink" Target="https://www.youtube.com/watch?v=2I6fuD20ql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1-c-the-android-studio-debugger/3-1-c-the-android-studio-debugge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0.xml"/><Relationship Id="rId4" Type="http://schemas.openxmlformats.org/officeDocument/2006/relationships/hyperlink" Target="https://codelabs.developers.google.com/codelabs/android-training-using-debugge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article/2515435/app-development/moth-in-the-machine--debugging-the-origins-of--bug-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>
            <a:spLocks noGrp="1"/>
          </p:cNvSpPr>
          <p:nvPr>
            <p:ph type="ctrTitle"/>
          </p:nvPr>
        </p:nvSpPr>
        <p:spPr>
          <a:xfrm>
            <a:off x="311700" y="778202"/>
            <a:ext cx="8520600" cy="25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The Android Studio debugger</a:t>
            </a:r>
            <a:endParaRPr/>
          </a:p>
        </p:txBody>
      </p:sp>
      <p:sp>
        <p:nvSpPr>
          <p:cNvPr id="341" name="Google Shape;341;p67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5" name="Google Shape;405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06" name="Google Shape;406;p76"/>
          <p:cNvPicPr preferRelativeResize="0"/>
          <p:nvPr/>
        </p:nvPicPr>
        <p:blipFill rotWithShape="1">
          <a:blip r:embed="rId3">
            <a:alphaModFix/>
          </a:blip>
          <a:srcRect t="6837" b="12620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7"/>
          <p:cNvPicPr preferRelativeResize="0"/>
          <p:nvPr/>
        </p:nvPicPr>
        <p:blipFill rotWithShape="1">
          <a:blip r:embed="rId3">
            <a:alphaModFix/>
          </a:blip>
          <a:srcRect l="1039" t="26836" b="47583"/>
          <a:stretch/>
        </p:blipFill>
        <p:spPr>
          <a:xfrm>
            <a:off x="213250" y="1367750"/>
            <a:ext cx="8520600" cy="1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5" name="Google Shape;415;p77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16" name="Google Shape;416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75" y="151922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4" name="Google Shape;424;p78"/>
          <p:cNvSpPr txBox="1">
            <a:spLocks noGrp="1"/>
          </p:cNvSpPr>
          <p:nvPr>
            <p:ph type="body" idx="1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lang="en" sz="2200" b="1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lang="en" sz="2200" b="1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lang="en" sz="2200" b="1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lang="en" sz="2200" b="1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lang="en" sz="2200" b="1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425" name="Google Shape;425;p78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9"/>
          <p:cNvSpPr txBox="1">
            <a:spLocks noGrp="1"/>
          </p:cNvSpPr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1" name="Google Shape;431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80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38" name="Google Shape;438;p8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configure breakpoints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81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45" name="Google Shape;445;p81"/>
          <p:cNvPicPr preferRelativeResize="0"/>
          <p:nvPr/>
        </p:nvPicPr>
        <p:blipFill rotWithShape="1">
          <a:blip r:embed="rId3">
            <a:alphaModFix/>
          </a:blip>
          <a:srcRect b="7740"/>
          <a:stretch/>
        </p:blipFill>
        <p:spPr>
          <a:xfrm>
            <a:off x="119900" y="1041600"/>
            <a:ext cx="6106301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81" descr="debu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lang="en" b="1"/>
              <a:t>'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2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60" name="Google Shape;460;p82"/>
          <p:cNvPicPr preferRelativeResize="0"/>
          <p:nvPr/>
        </p:nvPicPr>
        <p:blipFill rotWithShape="1">
          <a:blip r:embed="rId3">
            <a:alphaModFix/>
          </a:blip>
          <a:srcRect t="-1048" b="7415"/>
          <a:stretch/>
        </p:blipFill>
        <p:spPr>
          <a:xfrm>
            <a:off x="1222075" y="1020525"/>
            <a:ext cx="6106301" cy="33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3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69" name="Google Shape;469;p83"/>
          <p:cNvPicPr preferRelativeResize="0"/>
          <p:nvPr/>
        </p:nvPicPr>
        <p:blipFill rotWithShape="1">
          <a:blip r:embed="rId3">
            <a:alphaModFix/>
          </a:blip>
          <a:srcRect l="815" r="9603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80" name="Google Shape;480;p8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2" name="Google Shape;482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85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89" name="Google Shape;489;p85"/>
          <p:cNvPicPr preferRelativeResize="0"/>
          <p:nvPr/>
        </p:nvPicPr>
        <p:blipFill rotWithShape="1">
          <a:blip r:embed="rId3">
            <a:alphaModFix/>
          </a:blip>
          <a:srcRect l="5489" t="12374" r="3931" b="14274"/>
          <a:stretch/>
        </p:blipFill>
        <p:spPr>
          <a:xfrm>
            <a:off x="593125" y="1380875"/>
            <a:ext cx="5968324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48" name="Google Shape;348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6"/>
          <p:cNvPicPr preferRelativeResize="0"/>
          <p:nvPr/>
        </p:nvPicPr>
        <p:blipFill rotWithShape="1">
          <a:blip r:embed="rId3">
            <a:alphaModFix/>
          </a:blip>
          <a:srcRect r="71428" b="6994"/>
          <a:stretch/>
        </p:blipFill>
        <p:spPr>
          <a:xfrm>
            <a:off x="311700" y="1271275"/>
            <a:ext cx="2612576" cy="28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6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02" name="Google Shape;502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7"/>
          <p:cNvPicPr preferRelativeResize="0"/>
          <p:nvPr/>
        </p:nvPicPr>
        <p:blipFill rotWithShape="1">
          <a:blip r:embed="rId3">
            <a:alphaModFix/>
          </a:blip>
          <a:srcRect l="26162" r="36247" b="6716"/>
          <a:stretch/>
        </p:blipFill>
        <p:spPr>
          <a:xfrm>
            <a:off x="189225" y="1068025"/>
            <a:ext cx="3437173" cy="2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87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11" name="Google Shape;511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7"/>
          <p:cNvPicPr preferRelativeResize="0"/>
          <p:nvPr/>
        </p:nvPicPr>
        <p:blipFill rotWithShape="1">
          <a:blip r:embed="rId4">
            <a:alphaModFix/>
          </a:blip>
          <a:srcRect l="28289" t="27884" r="34429" b="1559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8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519" name="Google Shape;519;p88"/>
          <p:cNvGraphicFramePr/>
          <p:nvPr/>
        </p:nvGraphicFramePr>
        <p:xfrm>
          <a:off x="372175" y="1073025"/>
          <a:ext cx="8291600" cy="3364465"/>
        </p:xfrm>
        <a:graphic>
          <a:graphicData uri="http://schemas.openxmlformats.org/drawingml/2006/table">
            <a:tbl>
              <a:tblPr>
                <a:noFill/>
                <a:tableStyleId>{00D3475B-BE94-4303-ADEF-47C896CB0971}</a:tableStyleId>
              </a:tblPr>
              <a:tblGrid>
                <a:gridCol w="222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5250" marB="476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5250" marB="476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5250" marB="476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89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26" name="Google Shape;526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89"/>
          <p:cNvPicPr preferRelativeResize="0"/>
          <p:nvPr/>
        </p:nvPicPr>
        <p:blipFill rotWithShape="1">
          <a:blip r:embed="rId3">
            <a:alphaModFix/>
          </a:blip>
          <a:srcRect r="38302" b="8011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6" name="Google Shape;546;p90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547" name="Google Shape;5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90"/>
          <p:cNvCxnSpPr/>
          <p:nvPr/>
        </p:nvCxnSpPr>
        <p:spPr>
          <a:xfrm rot="10800000" flipH="1">
            <a:off x="2359975" y="2219325"/>
            <a:ext cx="666600" cy="260400"/>
          </a:xfrm>
          <a:prstGeom prst="straightConnector1">
            <a:avLst/>
          </a:pr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2" name="Google Shape;552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90"/>
          <p:cNvCxnSpPr>
            <a:stCxn id="553" idx="3"/>
          </p:cNvCxnSpPr>
          <p:nvPr/>
        </p:nvCxnSpPr>
        <p:spPr>
          <a:xfrm rot="10800000" flipH="1">
            <a:off x="2336775" y="3198400"/>
            <a:ext cx="678300" cy="238500"/>
          </a:xfrm>
          <a:prstGeom prst="straightConnector1">
            <a:avLst/>
          </a:pr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91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1" name="Google Shape;561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68" name="Google Shape;568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9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76" name="Google Shape;576;p9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>
            <a:spLocks noGrp="1"/>
          </p:cNvSpPr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4" name="Google Shape;354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70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61" name="Google Shape;361;p7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Incorrect or unexpected result, wrong values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Crashes, exceptions, freezes, memory leaks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Causes</a:t>
            </a:r>
            <a:endParaRPr dirty="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dirty="0">
                <a:solidFill>
                  <a:schemeClr val="dk1"/>
                </a:solidFill>
              </a:rPr>
              <a:t>Human Design or Implementation Error &gt; Fix your code</a:t>
            </a:r>
            <a:endParaRPr dirty="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dirty="0">
                <a:solidFill>
                  <a:schemeClr val="dk1"/>
                </a:solidFill>
              </a:rPr>
              <a:t>Software fault, but in libraries &gt; Work around limitation</a:t>
            </a:r>
            <a:endParaRPr dirty="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dirty="0">
                <a:solidFill>
                  <a:schemeClr val="dk1"/>
                </a:solidFill>
              </a:rPr>
              <a:t>Hardware fault or limitation -&gt; Make it work with what's available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 dirty="0">
                <a:solidFill>
                  <a:schemeClr val="dk1"/>
                </a:solidFill>
              </a:rPr>
              <a:t> (it's not what you think)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71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68" name="Google Shape;368;p7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72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75" name="Google Shape;375;p7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 txBox="1">
            <a:spLocks noGrp="1"/>
          </p:cNvSpPr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1" name="Google Shape;381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7" name="Google Shape;387;p74"/>
          <p:cNvSpPr txBox="1">
            <a:spLocks noGrp="1"/>
          </p:cNvSpPr>
          <p:nvPr>
            <p:ph type="body" idx="1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Logcat pane of Android Studio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00" y="1014319"/>
            <a:ext cx="6433474" cy="355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Logcat pane</a:t>
            </a:r>
            <a:endParaRPr/>
          </a:p>
        </p:txBody>
      </p:sp>
      <p:sp>
        <p:nvSpPr>
          <p:cNvPr id="395" name="Google Shape;395;p75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6" name="Google Shape;396;p75"/>
          <p:cNvSpPr/>
          <p:nvPr/>
        </p:nvSpPr>
        <p:spPr>
          <a:xfrm>
            <a:off x="1135570" y="4286200"/>
            <a:ext cx="977100" cy="26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75"/>
          <p:cNvSpPr/>
          <p:nvPr/>
        </p:nvSpPr>
        <p:spPr>
          <a:xfrm>
            <a:off x="1135570" y="3254125"/>
            <a:ext cx="900900" cy="26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75"/>
          <p:cNvSpPr txBox="1"/>
          <p:nvPr/>
        </p:nvSpPr>
        <p:spPr>
          <a:xfrm>
            <a:off x="273800" y="3039175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399" name="Google Shape;399;p75"/>
          <p:cNvSpPr txBox="1"/>
          <p:nvPr/>
        </p:nvSpPr>
        <p:spPr>
          <a:xfrm>
            <a:off x="2738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tab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644</Words>
  <Application>Microsoft Macintosh PowerPoint</Application>
  <PresentationFormat>On-screen Show (16:9)</PresentationFormat>
  <Paragraphs>166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Consolas</vt:lpstr>
      <vt:lpstr>Roboto</vt:lpstr>
      <vt:lpstr>Arial</vt:lpstr>
      <vt:lpstr>GDT master</vt:lpstr>
      <vt:lpstr>GDT master</vt:lpstr>
      <vt:lpstr>GDT master</vt:lpstr>
      <vt:lpstr>GDT master</vt:lpstr>
      <vt:lpstr>GDT master</vt:lpstr>
      <vt:lpstr>3.1 The Android Studio debugger</vt:lpstr>
      <vt:lpstr>Contents</vt:lpstr>
      <vt:lpstr>All Code Has Bugs</vt:lpstr>
      <vt:lpstr>Bugs</vt:lpstr>
      <vt:lpstr>Debugging</vt:lpstr>
      <vt:lpstr>Android Studio debugging tools</vt:lpstr>
      <vt:lpstr>Logging with Android Studio </vt:lpstr>
      <vt:lpstr>Add Log messages to your code</vt:lpstr>
      <vt:lpstr>Open Logcat pane</vt:lpstr>
      <vt:lpstr>Inspect logging messages</vt:lpstr>
      <vt:lpstr>Choose visible logging level</vt:lpstr>
      <vt:lpstr>Log Levels</vt:lpstr>
      <vt:lpstr>Debugging with Android  Studio </vt:lpstr>
      <vt:lpstr>What you can do</vt:lpstr>
      <vt:lpstr>Run in debug mode</vt:lpstr>
      <vt:lpstr>Set breakpoints </vt:lpstr>
      <vt:lpstr>Edit breakpoint properties</vt:lpstr>
      <vt:lpstr>Make breakpoints conditional</vt:lpstr>
      <vt:lpstr>Run until app stops at breakpoint </vt:lpstr>
      <vt:lpstr>Inspect frames</vt:lpstr>
      <vt:lpstr>Inspect and edit variables</vt:lpstr>
      <vt:lpstr>Basic Stepping Commands</vt:lpstr>
      <vt:lpstr>Stepping through code</vt:lpstr>
      <vt:lpstr>Resume and Pause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Testing, debugging, and using support libraries</dc:title>
  <cp:lastModifiedBy>Phan Xuan-Thien</cp:lastModifiedBy>
  <cp:revision>12</cp:revision>
  <dcterms:modified xsi:type="dcterms:W3CDTF">2021-11-09T05:47:49Z</dcterms:modified>
</cp:coreProperties>
</file>