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Spin: quay tròn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3" name="Google Shape;263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5" Type="http://schemas.openxmlformats.org/officeDocument/2006/relationships/hyperlink" Target="https://developer.android.com/reference/android/view/View.html#requestFocus()" TargetMode="External"/><Relationship Id="rId4" Type="http://schemas.openxmlformats.org/officeDocument/2006/relationships/hyperlink" Target="https://developer.android.com/reference/android/view/View.html#setFocusable(boolean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getCurrentFocus%28%2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ditte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Butt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eveloper.android.com/reference/android/widget/RadioGroup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controls/spinner.html" TargetMode="External"/><Relationship Id="rId3" Type="http://schemas.openxmlformats.org/officeDocument/2006/relationships/hyperlink" Target="http://developer.android.com/guide/topics/ui/controls.html" TargetMode="External"/><Relationship Id="rId7" Type="http://schemas.openxmlformats.org/officeDocument/2006/relationships/hyperlink" Target="http://developer.android.com/guide/topics/ui/controls/tex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eveloper.android.com/training/keyboard-input/style.html#Action" TargetMode="External"/><Relationship Id="rId5" Type="http://schemas.openxmlformats.org/officeDocument/2006/relationships/hyperlink" Target="http://developer.android.com/training/keyboard-input/style.html" TargetMode="External"/><Relationship Id="rId4" Type="http://schemas.openxmlformats.org/officeDocument/2006/relationships/hyperlink" Target="https://developer.android.com/guide/topics/ui/controls/radiobutt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ubTitle" idx="1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Clickable</a:t>
            </a:r>
            <a:r>
              <a:rPr lang="en"/>
              <a:t>—View can respond to being clicked or tapped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Focusable</a:t>
            </a:r>
            <a:r>
              <a:rPr lang="en"/>
              <a:t>—View can gain focus to accept input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Topmost view under the touch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62" name="Google Shape;362;p65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l="43800" r="9814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7" name="Google Shape;407;p71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="textLongMessage"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>
            <a:spLocks noGrp="1"/>
          </p:cNvSpPr>
          <p:nvPr>
            <p:ph type="body" idx="1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8" name="Google Shape;448;p75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lang="en" sz="1800" b="1"/>
              <a:t>@</a:t>
            </a:r>
            <a:r>
              <a:rPr lang="en" sz="1800"/>
              <a:t> conveniently located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56" name="Google Shape;456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>
            <a:spLocks noGrp="1"/>
          </p:cNvSpPr>
          <p:nvPr>
            <p:ph type="body" idx="1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lang="en" b="1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>
            <a:spLocks noGrp="1"/>
          </p:cNvSpPr>
          <p:nvPr>
            <p:ph type="body" idx="1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>
            <a:spLocks noGrp="1"/>
          </p:cNvSpPr>
          <p:nvPr>
            <p:ph type="body" idx="1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>
            <a:spLocks noGrp="1"/>
          </p:cNvSpPr>
          <p:nvPr>
            <p:ph type="body" idx="1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>
            <a:spLocks noGrp="1"/>
          </p:cNvSpPr>
          <p:nvPr>
            <p:ph type="body" idx="1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input controls work</a:t>
            </a: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text input control to the next using the </a:t>
            </a:r>
            <a:r>
              <a:rPr lang="en" b="1"/>
              <a:t>Return</a:t>
            </a:r>
            <a:r>
              <a:rPr lang="en"/>
              <a:t>, </a:t>
            </a:r>
            <a:r>
              <a:rPr lang="en" b="1"/>
              <a:t>Tab</a:t>
            </a:r>
            <a:r>
              <a:rPr lang="en"/>
              <a:t>, or arrow keys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4294967295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925</Words>
  <Application>Microsoft Macintosh PowerPoint</Application>
  <PresentationFormat>On-screen Show (16:9)</PresentationFormat>
  <Paragraphs>187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Consolas</vt:lpstr>
      <vt:lpstr>Roboto</vt:lpstr>
      <vt:lpstr>GDT master</vt:lpstr>
      <vt:lpstr>GDT master</vt:lpstr>
      <vt:lpstr>GDT master</vt:lpstr>
      <vt:lpstr>GDT master</vt:lpstr>
      <vt:lpstr>4.2 Input Controls</vt:lpstr>
      <vt:lpstr>Contents</vt:lpstr>
      <vt:lpstr>Overview of input Controls</vt:lpstr>
      <vt:lpstr>Accepting user input</vt:lpstr>
      <vt:lpstr>Examples of input controls</vt:lpstr>
      <vt:lpstr>How input controls work</vt:lpstr>
      <vt:lpstr>View is base class for input controls</vt:lpstr>
      <vt:lpstr>View focus</vt:lpstr>
      <vt:lpstr>Focus</vt:lpstr>
      <vt:lpstr>Clickable versus focusable</vt:lpstr>
      <vt:lpstr>Which View gets focus next?</vt:lpstr>
      <vt:lpstr>Guiding users</vt:lpstr>
      <vt:lpstr>Guiding focus</vt:lpstr>
      <vt:lpstr>Set focus explicitly</vt:lpstr>
      <vt:lpstr>Find the view with focus</vt:lpstr>
      <vt:lpstr>  Freeform text and numbers</vt:lpstr>
      <vt:lpstr>EditText for multiple lines of text</vt:lpstr>
      <vt:lpstr>Customize with inputType</vt:lpstr>
      <vt:lpstr>EditText for message</vt:lpstr>
      <vt:lpstr>EditText for single line</vt:lpstr>
      <vt:lpstr>EditText for phone number entry</vt:lpstr>
      <vt:lpstr>Getting text</vt:lpstr>
      <vt:lpstr>Input types</vt:lpstr>
      <vt:lpstr>Providing choices</vt:lpstr>
      <vt:lpstr>UI elements for providing choices</vt:lpstr>
      <vt:lpstr>CheckBox</vt:lpstr>
      <vt:lpstr>RadioButton</vt:lpstr>
      <vt:lpstr>Toggle buttons and switches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</dc:title>
  <cp:lastModifiedBy>Phan Xuan-Thien</cp:lastModifiedBy>
  <cp:revision>6</cp:revision>
  <dcterms:modified xsi:type="dcterms:W3CDTF">2022-05-24T03:32:26Z</dcterms:modified>
</cp:coreProperties>
</file>