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6"/>
  </p:notesMasterIdLst>
  <p:sldIdLst>
    <p:sldId id="256" r:id="rId2"/>
    <p:sldId id="326" r:id="rId3"/>
    <p:sldId id="327" r:id="rId4"/>
    <p:sldId id="260" r:id="rId5"/>
    <p:sldId id="328" r:id="rId6"/>
    <p:sldId id="329" r:id="rId7"/>
    <p:sldId id="330" r:id="rId8"/>
    <p:sldId id="338" r:id="rId9"/>
    <p:sldId id="337" r:id="rId10"/>
    <p:sldId id="339" r:id="rId11"/>
    <p:sldId id="340" r:id="rId12"/>
    <p:sldId id="341" r:id="rId13"/>
    <p:sldId id="331" r:id="rId14"/>
    <p:sldId id="332" r:id="rId15"/>
    <p:sldId id="342" r:id="rId16"/>
    <p:sldId id="343" r:id="rId17"/>
    <p:sldId id="344" r:id="rId18"/>
    <p:sldId id="345" r:id="rId19"/>
    <p:sldId id="346" r:id="rId20"/>
    <p:sldId id="347" r:id="rId21"/>
    <p:sldId id="333" r:id="rId22"/>
    <p:sldId id="334" r:id="rId23"/>
    <p:sldId id="335" r:id="rId24"/>
    <p:sldId id="336" r:id="rId25"/>
  </p:sldIdLst>
  <p:sldSz cx="9144000" cy="5143500" type="screen16x9"/>
  <p:notesSz cx="6858000" cy="9144000"/>
  <p:embeddedFontLst>
    <p:embeddedFont>
      <p:font typeface="Archivo" panose="020B0604020202020204" charset="0"/>
      <p:regular r:id="rId27"/>
      <p:bold r:id="rId28"/>
      <p:italic r:id="rId29"/>
      <p:boldItalic r:id="rId30"/>
    </p:embeddedFont>
    <p:embeddedFont>
      <p:font typeface="Archivo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B41CA-9A9C-46D0-9FF0-B3F9EEFE079D}" v="1" dt="2023-12-12T09:12:02.103"/>
    <p1510:client id="{EECCBDD3-755E-42AC-B8A1-DE82824D2BBE}" v="1779" dt="2023-12-12T11:33:11.910"/>
  </p1510:revLst>
</p1510:revInfo>
</file>

<file path=ppt/tableStyles.xml><?xml version="1.0" encoding="utf-8"?>
<a:tblStyleLst xmlns:a="http://schemas.openxmlformats.org/drawingml/2006/main" def="{4BADFAB8-6C68-462B-9371-9CCD155F2940}">
  <a:tblStyle styleId="{4BADFAB8-6C68-462B-9371-9CCD155F29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2880"/>
        <p:guide orient="horz" pos="16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ống Võ Anh Thuận" userId="6ffbcda1-337e-494a-8d70-75761d6eb50b" providerId="ADAL" clId="{EECCBDD3-755E-42AC-B8A1-DE82824D2BBE}"/>
    <pc:docChg chg="undo custSel addSld delSld modSld sldOrd addMainMaster delMainMaster">
      <pc:chgData name="Tống Võ Anh Thuận" userId="6ffbcda1-337e-494a-8d70-75761d6eb50b" providerId="ADAL" clId="{EECCBDD3-755E-42AC-B8A1-DE82824D2BBE}" dt="2023-12-12T11:33:11.910" v="4944" actId="1076"/>
      <pc:docMkLst>
        <pc:docMk/>
      </pc:docMkLst>
      <pc:sldChg chg="addSp delSp modSp mod">
        <pc:chgData name="Tống Võ Anh Thuận" userId="6ffbcda1-337e-494a-8d70-75761d6eb50b" providerId="ADAL" clId="{EECCBDD3-755E-42AC-B8A1-DE82824D2BBE}" dt="2023-12-07T08:34:56.776" v="213" actId="1076"/>
        <pc:sldMkLst>
          <pc:docMk/>
          <pc:sldMk cId="0" sldId="256"/>
        </pc:sldMkLst>
        <pc:spChg chg="add del mod">
          <ac:chgData name="Tống Võ Anh Thuận" userId="6ffbcda1-337e-494a-8d70-75761d6eb50b" providerId="ADAL" clId="{EECCBDD3-755E-42AC-B8A1-DE82824D2BBE}" dt="2023-12-07T08:28:12.649" v="135" actId="478"/>
          <ac:spMkLst>
            <pc:docMk/>
            <pc:sldMk cId="0" sldId="256"/>
            <ac:spMk id="3" creationId="{DCE77894-8E4D-8F37-BAA7-0929C1E792D9}"/>
          </ac:spMkLst>
        </pc:spChg>
        <pc:spChg chg="add mod">
          <ac:chgData name="Tống Võ Anh Thuận" userId="6ffbcda1-337e-494a-8d70-75761d6eb50b" providerId="ADAL" clId="{EECCBDD3-755E-42AC-B8A1-DE82824D2BBE}" dt="2023-12-07T08:34:56.776" v="213" actId="1076"/>
          <ac:spMkLst>
            <pc:docMk/>
            <pc:sldMk cId="0" sldId="256"/>
            <ac:spMk id="5" creationId="{F9D0E888-5396-4513-E829-FD7C78BD0B79}"/>
          </ac:spMkLst>
        </pc:spChg>
        <pc:spChg chg="mod">
          <ac:chgData name="Tống Võ Anh Thuận" userId="6ffbcda1-337e-494a-8d70-75761d6eb50b" providerId="ADAL" clId="{EECCBDD3-755E-42AC-B8A1-DE82824D2BBE}" dt="2023-12-07T08:34:56.776" v="213" actId="1076"/>
          <ac:spMkLst>
            <pc:docMk/>
            <pc:sldMk cId="0" sldId="256"/>
            <ac:spMk id="700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07T08:34:56.776" v="213" actId="1076"/>
          <ac:spMkLst>
            <pc:docMk/>
            <pc:sldMk cId="0" sldId="256"/>
            <ac:spMk id="701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07T08:34:56.776" v="213" actId="1076"/>
          <ac:spMkLst>
            <pc:docMk/>
            <pc:sldMk cId="0" sldId="256"/>
            <ac:spMk id="702" creationId="{00000000-0000-0000-0000-000000000000}"/>
          </ac:spMkLst>
        </pc:spChg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57"/>
        </pc:sldMkLst>
      </pc:sldChg>
      <pc:sldChg chg="del">
        <pc:chgData name="Tống Võ Anh Thuận" userId="6ffbcda1-337e-494a-8d70-75761d6eb50b" providerId="ADAL" clId="{EECCBDD3-755E-42AC-B8A1-DE82824D2BBE}" dt="2023-12-12T06:59:54.637" v="1233" actId="47"/>
        <pc:sldMkLst>
          <pc:docMk/>
          <pc:sldMk cId="0" sldId="258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59"/>
        </pc:sldMkLst>
      </pc:sldChg>
      <pc:sldChg chg="modSp mod ord">
        <pc:chgData name="Tống Võ Anh Thuận" userId="6ffbcda1-337e-494a-8d70-75761d6eb50b" providerId="ADAL" clId="{EECCBDD3-755E-42AC-B8A1-DE82824D2BBE}" dt="2023-12-12T07:06:18.558" v="1720"/>
        <pc:sldMkLst>
          <pc:docMk/>
          <pc:sldMk cId="0" sldId="260"/>
        </pc:sldMkLst>
        <pc:spChg chg="mod">
          <ac:chgData name="Tống Võ Anh Thuận" userId="6ffbcda1-337e-494a-8d70-75761d6eb50b" providerId="ADAL" clId="{EECCBDD3-755E-42AC-B8A1-DE82824D2BBE}" dt="2023-12-12T06:56:28.273" v="1034" actId="20577"/>
          <ac:spMkLst>
            <pc:docMk/>
            <pc:sldMk cId="0" sldId="260"/>
            <ac:spMk id="798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7:00:37.657" v="1437" actId="20577"/>
          <ac:spMkLst>
            <pc:docMk/>
            <pc:sldMk cId="0" sldId="260"/>
            <ac:spMk id="799" creationId="{00000000-0000-0000-0000-000000000000}"/>
          </ac:spMkLst>
        </pc:spChg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61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62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63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64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65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66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67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68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69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70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71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72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73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74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75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76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77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78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79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80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81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82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83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84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85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86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87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88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89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90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91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92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93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94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95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96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97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98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299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00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01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02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03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04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05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06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07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08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09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10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11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12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13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14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15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16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17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18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19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20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21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22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23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24"/>
        </pc:sldMkLst>
      </pc:sldChg>
      <pc:sldChg chg="add del">
        <pc:chgData name="Tống Võ Anh Thuận" userId="6ffbcda1-337e-494a-8d70-75761d6eb50b" providerId="ADAL" clId="{EECCBDD3-755E-42AC-B8A1-DE82824D2BBE}" dt="2023-12-12T11:32:37.153" v="4936" actId="47"/>
        <pc:sldMkLst>
          <pc:docMk/>
          <pc:sldMk cId="0" sldId="325"/>
        </pc:sldMkLst>
      </pc:sldChg>
      <pc:sldChg chg="addSp delSp modSp add mod">
        <pc:chgData name="Tống Võ Anh Thuận" userId="6ffbcda1-337e-494a-8d70-75761d6eb50b" providerId="ADAL" clId="{EECCBDD3-755E-42AC-B8A1-DE82824D2BBE}" dt="2023-12-08T02:44:08.694" v="408" actId="1076"/>
        <pc:sldMkLst>
          <pc:docMk/>
          <pc:sldMk cId="3623035877" sldId="326"/>
        </pc:sldMkLst>
        <pc:spChg chg="add mod">
          <ac:chgData name="Tống Võ Anh Thuận" userId="6ffbcda1-337e-494a-8d70-75761d6eb50b" providerId="ADAL" clId="{EECCBDD3-755E-42AC-B8A1-DE82824D2BBE}" dt="2023-12-08T02:43:46.485" v="406" actId="1076"/>
          <ac:spMkLst>
            <pc:docMk/>
            <pc:sldMk cId="3623035877" sldId="326"/>
            <ac:spMk id="2" creationId="{2B5185FC-6F91-4F3C-6B0B-FCDB80D53941}"/>
          </ac:spMkLst>
        </pc:spChg>
        <pc:spChg chg="add mod">
          <ac:chgData name="Tống Võ Anh Thuận" userId="6ffbcda1-337e-494a-8d70-75761d6eb50b" providerId="ADAL" clId="{EECCBDD3-755E-42AC-B8A1-DE82824D2BBE}" dt="2023-12-08T02:43:46.485" v="406" actId="1076"/>
          <ac:spMkLst>
            <pc:docMk/>
            <pc:sldMk cId="3623035877" sldId="326"/>
            <ac:spMk id="3" creationId="{A1B406B8-641B-DF99-3CD8-F5FE598B0FE2}"/>
          </ac:spMkLst>
        </pc:spChg>
        <pc:spChg chg="mod">
          <ac:chgData name="Tống Võ Anh Thuận" userId="6ffbcda1-337e-494a-8d70-75761d6eb50b" providerId="ADAL" clId="{EECCBDD3-755E-42AC-B8A1-DE82824D2BBE}" dt="2023-12-08T02:35:17.302" v="334"/>
          <ac:spMkLst>
            <pc:docMk/>
            <pc:sldMk cId="3623035877" sldId="326"/>
            <ac:spMk id="6" creationId="{9373CDA2-A2D2-84B6-B717-D2C3574C38C3}"/>
          </ac:spMkLst>
        </pc:spChg>
        <pc:spChg chg="mod">
          <ac:chgData name="Tống Võ Anh Thuận" userId="6ffbcda1-337e-494a-8d70-75761d6eb50b" providerId="ADAL" clId="{EECCBDD3-755E-42AC-B8A1-DE82824D2BBE}" dt="2023-12-08T02:35:17.302" v="334"/>
          <ac:spMkLst>
            <pc:docMk/>
            <pc:sldMk cId="3623035877" sldId="326"/>
            <ac:spMk id="11" creationId="{2ABD2E2A-F6F6-0155-C6FC-E0D0CF4DDE5A}"/>
          </ac:spMkLst>
        </pc:spChg>
        <pc:spChg chg="mod">
          <ac:chgData name="Tống Võ Anh Thuận" userId="6ffbcda1-337e-494a-8d70-75761d6eb50b" providerId="ADAL" clId="{EECCBDD3-755E-42AC-B8A1-DE82824D2BBE}" dt="2023-12-08T02:35:17.302" v="334"/>
          <ac:spMkLst>
            <pc:docMk/>
            <pc:sldMk cId="3623035877" sldId="326"/>
            <ac:spMk id="12" creationId="{FA92BB6F-741E-91CA-10BC-FAEE8BE6A928}"/>
          </ac:spMkLst>
        </pc:spChg>
        <pc:spChg chg="mod">
          <ac:chgData name="Tống Võ Anh Thuận" userId="6ffbcda1-337e-494a-8d70-75761d6eb50b" providerId="ADAL" clId="{EECCBDD3-755E-42AC-B8A1-DE82824D2BBE}" dt="2023-12-08T02:35:17.302" v="334"/>
          <ac:spMkLst>
            <pc:docMk/>
            <pc:sldMk cId="3623035877" sldId="326"/>
            <ac:spMk id="13" creationId="{352C29B5-71E7-3A19-A3FE-3376BB216EC8}"/>
          </ac:spMkLst>
        </pc:spChg>
        <pc:spChg chg="mod">
          <ac:chgData name="Tống Võ Anh Thuận" userId="6ffbcda1-337e-494a-8d70-75761d6eb50b" providerId="ADAL" clId="{EECCBDD3-755E-42AC-B8A1-DE82824D2BBE}" dt="2023-12-08T02:35:17.302" v="334"/>
          <ac:spMkLst>
            <pc:docMk/>
            <pc:sldMk cId="3623035877" sldId="326"/>
            <ac:spMk id="14" creationId="{485D7798-8620-8865-9CE6-2DE8F038ED48}"/>
          </ac:spMkLst>
        </pc:spChg>
        <pc:spChg chg="mod">
          <ac:chgData name="Tống Võ Anh Thuận" userId="6ffbcda1-337e-494a-8d70-75761d6eb50b" providerId="ADAL" clId="{EECCBDD3-755E-42AC-B8A1-DE82824D2BBE}" dt="2023-12-08T02:35:17.302" v="334"/>
          <ac:spMkLst>
            <pc:docMk/>
            <pc:sldMk cId="3623035877" sldId="326"/>
            <ac:spMk id="15" creationId="{084A7EC5-F07C-1F58-FDBC-DDC11D4C8380}"/>
          </ac:spMkLst>
        </pc:spChg>
        <pc:spChg chg="mod">
          <ac:chgData name="Tống Võ Anh Thuận" userId="6ffbcda1-337e-494a-8d70-75761d6eb50b" providerId="ADAL" clId="{EECCBDD3-755E-42AC-B8A1-DE82824D2BBE}" dt="2023-12-08T02:35:17.302" v="334"/>
          <ac:spMkLst>
            <pc:docMk/>
            <pc:sldMk cId="3623035877" sldId="326"/>
            <ac:spMk id="16" creationId="{1307D851-CE20-76C8-6774-63AF31347ED2}"/>
          </ac:spMkLst>
        </pc:spChg>
        <pc:spChg chg="mod">
          <ac:chgData name="Tống Võ Anh Thuận" userId="6ffbcda1-337e-494a-8d70-75761d6eb50b" providerId="ADAL" clId="{EECCBDD3-755E-42AC-B8A1-DE82824D2BBE}" dt="2023-12-08T02:35:17.302" v="334"/>
          <ac:spMkLst>
            <pc:docMk/>
            <pc:sldMk cId="3623035877" sldId="326"/>
            <ac:spMk id="17" creationId="{9447AEA2-64B8-0A6E-F0E9-B7AB0796FCDF}"/>
          </ac:spMkLst>
        </pc:spChg>
        <pc:spChg chg="mod">
          <ac:chgData name="Tống Võ Anh Thuận" userId="6ffbcda1-337e-494a-8d70-75761d6eb50b" providerId="ADAL" clId="{EECCBDD3-755E-42AC-B8A1-DE82824D2BBE}" dt="2023-12-08T02:35:17.302" v="334"/>
          <ac:spMkLst>
            <pc:docMk/>
            <pc:sldMk cId="3623035877" sldId="326"/>
            <ac:spMk id="18" creationId="{09CE175D-6303-DBC8-8A63-78FB5E8C8077}"/>
          </ac:spMkLst>
        </pc:spChg>
        <pc:spChg chg="mod">
          <ac:chgData name="Tống Võ Anh Thuận" userId="6ffbcda1-337e-494a-8d70-75761d6eb50b" providerId="ADAL" clId="{EECCBDD3-755E-42AC-B8A1-DE82824D2BBE}" dt="2023-12-08T02:35:17.302" v="334"/>
          <ac:spMkLst>
            <pc:docMk/>
            <pc:sldMk cId="3623035877" sldId="326"/>
            <ac:spMk id="19" creationId="{F2AA8443-DAB4-C606-F492-6D5691488F41}"/>
          </ac:spMkLst>
        </pc:spChg>
        <pc:spChg chg="mod">
          <ac:chgData name="Tống Võ Anh Thuận" userId="6ffbcda1-337e-494a-8d70-75761d6eb50b" providerId="ADAL" clId="{EECCBDD3-755E-42AC-B8A1-DE82824D2BBE}" dt="2023-12-08T02:35:17.302" v="334"/>
          <ac:spMkLst>
            <pc:docMk/>
            <pc:sldMk cId="3623035877" sldId="326"/>
            <ac:spMk id="20" creationId="{3013D0F0-1492-6E80-5247-6FFF3569D568}"/>
          </ac:spMkLst>
        </pc:spChg>
        <pc:spChg chg="mod">
          <ac:chgData name="Tống Võ Anh Thuận" userId="6ffbcda1-337e-494a-8d70-75761d6eb50b" providerId="ADAL" clId="{EECCBDD3-755E-42AC-B8A1-DE82824D2BBE}" dt="2023-12-08T02:34:49.811" v="271" actId="20577"/>
          <ac:spMkLst>
            <pc:docMk/>
            <pc:sldMk cId="3623035877" sldId="326"/>
            <ac:spMk id="1729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08T02:44:08.694" v="408" actId="1076"/>
          <ac:spMkLst>
            <pc:docMk/>
            <pc:sldMk cId="3623035877" sldId="326"/>
            <ac:spMk id="1730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08T02:43:56.567" v="407" actId="1076"/>
          <ac:spMkLst>
            <pc:docMk/>
            <pc:sldMk cId="3623035877" sldId="326"/>
            <ac:spMk id="1731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08T02:44:08.694" v="408" actId="1076"/>
          <ac:spMkLst>
            <pc:docMk/>
            <pc:sldMk cId="3623035877" sldId="326"/>
            <ac:spMk id="1732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08T02:43:56.567" v="407" actId="1076"/>
          <ac:spMkLst>
            <pc:docMk/>
            <pc:sldMk cId="3623035877" sldId="326"/>
            <ac:spMk id="1733" creationId="{00000000-0000-0000-0000-000000000000}"/>
          </ac:spMkLst>
        </pc:spChg>
        <pc:grpChg chg="add del mod">
          <ac:chgData name="Tống Võ Anh Thuận" userId="6ffbcda1-337e-494a-8d70-75761d6eb50b" providerId="ADAL" clId="{EECCBDD3-755E-42AC-B8A1-DE82824D2BBE}" dt="2023-12-08T02:42:34.125" v="378" actId="478"/>
          <ac:grpSpMkLst>
            <pc:docMk/>
            <pc:sldMk cId="3623035877" sldId="326"/>
            <ac:grpSpMk id="5" creationId="{A2C883C4-9FD7-979D-16CB-B85CD082CF99}"/>
          </ac:grpSpMkLst>
        </pc:grpChg>
        <pc:grpChg chg="mod">
          <ac:chgData name="Tống Võ Anh Thuận" userId="6ffbcda1-337e-494a-8d70-75761d6eb50b" providerId="ADAL" clId="{EECCBDD3-755E-42AC-B8A1-DE82824D2BBE}" dt="2023-12-08T02:35:17.302" v="334"/>
          <ac:grpSpMkLst>
            <pc:docMk/>
            <pc:sldMk cId="3623035877" sldId="326"/>
            <ac:grpSpMk id="7" creationId="{B6807350-3D8C-61AF-8ABC-28412D7E9895}"/>
          </ac:grpSpMkLst>
        </pc:grpChg>
        <pc:grpChg chg="mod">
          <ac:chgData name="Tống Võ Anh Thuận" userId="6ffbcda1-337e-494a-8d70-75761d6eb50b" providerId="ADAL" clId="{EECCBDD3-755E-42AC-B8A1-DE82824D2BBE}" dt="2023-12-08T02:35:17.302" v="334"/>
          <ac:grpSpMkLst>
            <pc:docMk/>
            <pc:sldMk cId="3623035877" sldId="326"/>
            <ac:grpSpMk id="8" creationId="{DDC6CBB0-F233-F09C-28E6-304B6B0E3984}"/>
          </ac:grpSpMkLst>
        </pc:grpChg>
        <pc:grpChg chg="mod">
          <ac:chgData name="Tống Võ Anh Thuận" userId="6ffbcda1-337e-494a-8d70-75761d6eb50b" providerId="ADAL" clId="{EECCBDD3-755E-42AC-B8A1-DE82824D2BBE}" dt="2023-12-08T02:35:17.302" v="334"/>
          <ac:grpSpMkLst>
            <pc:docMk/>
            <pc:sldMk cId="3623035877" sldId="326"/>
            <ac:grpSpMk id="9" creationId="{F3425859-0050-F7AC-67B5-3E71477B4670}"/>
          </ac:grpSpMkLst>
        </pc:grpChg>
        <pc:grpChg chg="mod">
          <ac:chgData name="Tống Võ Anh Thuận" userId="6ffbcda1-337e-494a-8d70-75761d6eb50b" providerId="ADAL" clId="{EECCBDD3-755E-42AC-B8A1-DE82824D2BBE}" dt="2023-12-08T02:35:17.302" v="334"/>
          <ac:grpSpMkLst>
            <pc:docMk/>
            <pc:sldMk cId="3623035877" sldId="326"/>
            <ac:grpSpMk id="10" creationId="{4B363842-5FE5-D162-3FE9-1388A0BBCD90}"/>
          </ac:grpSpMkLst>
        </pc:grpChg>
        <pc:grpChg chg="del mod">
          <ac:chgData name="Tống Võ Anh Thuận" userId="6ffbcda1-337e-494a-8d70-75761d6eb50b" providerId="ADAL" clId="{EECCBDD3-755E-42AC-B8A1-DE82824D2BBE}" dt="2023-12-08T02:42:34.125" v="378" actId="478"/>
          <ac:grpSpMkLst>
            <pc:docMk/>
            <pc:sldMk cId="3623035877" sldId="326"/>
            <ac:grpSpMk id="1736" creationId="{00000000-0000-0000-0000-000000000000}"/>
          </ac:grpSpMkLst>
        </pc:grpChg>
        <pc:grpChg chg="del mod">
          <ac:chgData name="Tống Võ Anh Thuận" userId="6ffbcda1-337e-494a-8d70-75761d6eb50b" providerId="ADAL" clId="{EECCBDD3-755E-42AC-B8A1-DE82824D2BBE}" dt="2023-12-08T02:42:34.125" v="378" actId="478"/>
          <ac:grpSpMkLst>
            <pc:docMk/>
            <pc:sldMk cId="3623035877" sldId="326"/>
            <ac:grpSpMk id="1752" creationId="{00000000-0000-0000-0000-000000000000}"/>
          </ac:grpSpMkLst>
        </pc:grpChg>
        <pc:picChg chg="add del mod">
          <ac:chgData name="Tống Võ Anh Thuận" userId="6ffbcda1-337e-494a-8d70-75761d6eb50b" providerId="ADAL" clId="{EECCBDD3-755E-42AC-B8A1-DE82824D2BBE}" dt="2023-12-08T02:42:31.628" v="377" actId="478"/>
          <ac:picMkLst>
            <pc:docMk/>
            <pc:sldMk cId="3623035877" sldId="326"/>
            <ac:picMk id="4" creationId="{5EBAB9C7-D818-7013-7E70-E9D610C55543}"/>
          </ac:picMkLst>
        </pc:picChg>
        <pc:picChg chg="del mod">
          <ac:chgData name="Tống Võ Anh Thuận" userId="6ffbcda1-337e-494a-8d70-75761d6eb50b" providerId="ADAL" clId="{EECCBDD3-755E-42AC-B8A1-DE82824D2BBE}" dt="2023-12-08T02:42:31.628" v="377" actId="478"/>
          <ac:picMkLst>
            <pc:docMk/>
            <pc:sldMk cId="3623035877" sldId="326"/>
            <ac:picMk id="1734" creationId="{00000000-0000-0000-0000-000000000000}"/>
          </ac:picMkLst>
        </pc:picChg>
        <pc:picChg chg="del mod">
          <ac:chgData name="Tống Võ Anh Thuận" userId="6ffbcda1-337e-494a-8d70-75761d6eb50b" providerId="ADAL" clId="{EECCBDD3-755E-42AC-B8A1-DE82824D2BBE}" dt="2023-12-08T02:42:31.628" v="377" actId="478"/>
          <ac:picMkLst>
            <pc:docMk/>
            <pc:sldMk cId="3623035877" sldId="326"/>
            <ac:picMk id="1735" creationId="{00000000-0000-0000-0000-000000000000}"/>
          </ac:picMkLst>
        </pc:picChg>
      </pc:sldChg>
      <pc:sldChg chg="addSp delSp modSp add mod">
        <pc:chgData name="Tống Võ Anh Thuận" userId="6ffbcda1-337e-494a-8d70-75761d6eb50b" providerId="ADAL" clId="{EECCBDD3-755E-42AC-B8A1-DE82824D2BBE}" dt="2023-12-12T11:33:11.910" v="4944" actId="1076"/>
        <pc:sldMkLst>
          <pc:docMk/>
          <pc:sldMk cId="4199476199" sldId="327"/>
        </pc:sldMkLst>
        <pc:spChg chg="add del mod">
          <ac:chgData name="Tống Võ Anh Thuận" userId="6ffbcda1-337e-494a-8d70-75761d6eb50b" providerId="ADAL" clId="{EECCBDD3-755E-42AC-B8A1-DE82824D2BBE}" dt="2023-12-08T04:07:07.189" v="983" actId="478"/>
          <ac:spMkLst>
            <pc:docMk/>
            <pc:sldMk cId="4199476199" sldId="327"/>
            <ac:spMk id="3" creationId="{34A48261-DDB5-1C36-8EEC-D8469D97EF6F}"/>
          </ac:spMkLst>
        </pc:spChg>
        <pc:spChg chg="add del mod">
          <ac:chgData name="Tống Võ Anh Thuận" userId="6ffbcda1-337e-494a-8d70-75761d6eb50b" providerId="ADAL" clId="{EECCBDD3-755E-42AC-B8A1-DE82824D2BBE}" dt="2023-12-08T04:07:07.189" v="983" actId="478"/>
          <ac:spMkLst>
            <pc:docMk/>
            <pc:sldMk cId="4199476199" sldId="327"/>
            <ac:spMk id="5" creationId="{616EA3B3-98F1-BF4E-5715-FFEBF72461AB}"/>
          </ac:spMkLst>
        </pc:spChg>
        <pc:spChg chg="add del mod">
          <ac:chgData name="Tống Võ Anh Thuận" userId="6ffbcda1-337e-494a-8d70-75761d6eb50b" providerId="ADAL" clId="{EECCBDD3-755E-42AC-B8A1-DE82824D2BBE}" dt="2023-12-08T04:07:07.189" v="983" actId="478"/>
          <ac:spMkLst>
            <pc:docMk/>
            <pc:sldMk cId="4199476199" sldId="327"/>
            <ac:spMk id="7" creationId="{52E6DD92-E088-5639-B515-125C37957BF2}"/>
          </ac:spMkLst>
        </pc:spChg>
        <pc:spChg chg="add del mod">
          <ac:chgData name="Tống Võ Anh Thuận" userId="6ffbcda1-337e-494a-8d70-75761d6eb50b" providerId="ADAL" clId="{EECCBDD3-755E-42AC-B8A1-DE82824D2BBE}" dt="2023-12-08T04:07:07.189" v="983" actId="478"/>
          <ac:spMkLst>
            <pc:docMk/>
            <pc:sldMk cId="4199476199" sldId="327"/>
            <ac:spMk id="9" creationId="{1063B3C3-E355-C215-12EF-0DEBFD61BA4F}"/>
          </ac:spMkLst>
        </pc:spChg>
        <pc:spChg chg="del mod">
          <ac:chgData name="Tống Võ Anh Thuận" userId="6ffbcda1-337e-494a-8d70-75761d6eb50b" providerId="ADAL" clId="{EECCBDD3-755E-42AC-B8A1-DE82824D2BBE}" dt="2023-12-08T04:07:04.296" v="982" actId="478"/>
          <ac:spMkLst>
            <pc:docMk/>
            <pc:sldMk cId="4199476199" sldId="327"/>
            <ac:spMk id="720" creationId="{00000000-0000-0000-0000-000000000000}"/>
          </ac:spMkLst>
        </pc:spChg>
        <pc:spChg chg="del mod">
          <ac:chgData name="Tống Võ Anh Thuận" userId="6ffbcda1-337e-494a-8d70-75761d6eb50b" providerId="ADAL" clId="{EECCBDD3-755E-42AC-B8A1-DE82824D2BBE}" dt="2023-12-08T04:07:04.296" v="982" actId="478"/>
          <ac:spMkLst>
            <pc:docMk/>
            <pc:sldMk cId="4199476199" sldId="327"/>
            <ac:spMk id="721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11:33:11.910" v="4944" actId="1076"/>
          <ac:spMkLst>
            <pc:docMk/>
            <pc:sldMk cId="4199476199" sldId="327"/>
            <ac:spMk id="724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11:32:52.668" v="4937" actId="1076"/>
          <ac:spMkLst>
            <pc:docMk/>
            <pc:sldMk cId="4199476199" sldId="327"/>
            <ac:spMk id="72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08T04:07:04.296" v="982" actId="478"/>
          <ac:spMkLst>
            <pc:docMk/>
            <pc:sldMk cId="4199476199" sldId="327"/>
            <ac:spMk id="726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08T04:07:04.296" v="982" actId="478"/>
          <ac:spMkLst>
            <pc:docMk/>
            <pc:sldMk cId="4199476199" sldId="327"/>
            <ac:spMk id="727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11:33:06.572" v="4942" actId="14100"/>
          <ac:spMkLst>
            <pc:docMk/>
            <pc:sldMk cId="4199476199" sldId="327"/>
            <ac:spMk id="730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11:33:01.626" v="4940" actId="1076"/>
          <ac:spMkLst>
            <pc:docMk/>
            <pc:sldMk cId="4199476199" sldId="327"/>
            <ac:spMk id="731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08T02:47:32.661" v="442" actId="20577"/>
          <ac:spMkLst>
            <pc:docMk/>
            <pc:sldMk cId="4199476199" sldId="327"/>
            <ac:spMk id="732" creationId="{00000000-0000-0000-0000-000000000000}"/>
          </ac:spMkLst>
        </pc:spChg>
      </pc:sldChg>
      <pc:sldChg chg="addSp delSp modSp add mod ord modNotes">
        <pc:chgData name="Tống Võ Anh Thuận" userId="6ffbcda1-337e-494a-8d70-75761d6eb50b" providerId="ADAL" clId="{EECCBDD3-755E-42AC-B8A1-DE82824D2BBE}" dt="2023-12-12T07:06:20.933" v="1722"/>
        <pc:sldMkLst>
          <pc:docMk/>
          <pc:sldMk cId="1259330829" sldId="328"/>
        </pc:sldMkLst>
        <pc:spChg chg="mod">
          <ac:chgData name="Tống Võ Anh Thuận" userId="6ffbcda1-337e-494a-8d70-75761d6eb50b" providerId="ADAL" clId="{EECCBDD3-755E-42AC-B8A1-DE82824D2BBE}" dt="2023-12-12T07:05:23.963" v="1718" actId="1076"/>
          <ac:spMkLst>
            <pc:docMk/>
            <pc:sldMk cId="1259330829" sldId="328"/>
            <ac:spMk id="1134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7:05:23.963" v="1718" actId="1076"/>
          <ac:spMkLst>
            <pc:docMk/>
            <pc:sldMk cId="1259330829" sldId="328"/>
            <ac:spMk id="1135" creationId="{00000000-0000-0000-0000-000000000000}"/>
          </ac:spMkLst>
        </pc:spChg>
        <pc:grpChg chg="del">
          <ac:chgData name="Tống Võ Anh Thuận" userId="6ffbcda1-337e-494a-8d70-75761d6eb50b" providerId="ADAL" clId="{EECCBDD3-755E-42AC-B8A1-DE82824D2BBE}" dt="2023-12-12T06:59:19.116" v="1228" actId="478"/>
          <ac:grpSpMkLst>
            <pc:docMk/>
            <pc:sldMk cId="1259330829" sldId="328"/>
            <ac:grpSpMk id="1137" creationId="{00000000-0000-0000-0000-000000000000}"/>
          </ac:grpSpMkLst>
        </pc:grpChg>
        <pc:picChg chg="add mod">
          <ac:chgData name="Tống Võ Anh Thuận" userId="6ffbcda1-337e-494a-8d70-75761d6eb50b" providerId="ADAL" clId="{EECCBDD3-755E-42AC-B8A1-DE82824D2BBE}" dt="2023-12-12T06:59:39.701" v="1232" actId="1076"/>
          <ac:picMkLst>
            <pc:docMk/>
            <pc:sldMk cId="1259330829" sldId="328"/>
            <ac:picMk id="3" creationId="{54DE3DBD-AB94-4F5E-4E11-8FAE00DB4222}"/>
          </ac:picMkLst>
        </pc:picChg>
        <pc:picChg chg="del mod">
          <ac:chgData name="Tống Võ Anh Thuận" userId="6ffbcda1-337e-494a-8d70-75761d6eb50b" providerId="ADAL" clId="{EECCBDD3-755E-42AC-B8A1-DE82824D2BBE}" dt="2023-12-12T06:59:13.799" v="1226" actId="478"/>
          <ac:picMkLst>
            <pc:docMk/>
            <pc:sldMk cId="1259330829" sldId="328"/>
            <ac:picMk id="1136" creationId="{00000000-0000-0000-0000-000000000000}"/>
          </ac:picMkLst>
        </pc:picChg>
      </pc:sldChg>
      <pc:sldChg chg="addSp delSp modSp add mod">
        <pc:chgData name="Tống Võ Anh Thuận" userId="6ffbcda1-337e-494a-8d70-75761d6eb50b" providerId="ADAL" clId="{EECCBDD3-755E-42AC-B8A1-DE82824D2BBE}" dt="2023-12-12T07:23:32.926" v="2197" actId="1076"/>
        <pc:sldMkLst>
          <pc:docMk/>
          <pc:sldMk cId="2590042356" sldId="329"/>
        </pc:sldMkLst>
        <pc:spChg chg="mod">
          <ac:chgData name="Tống Võ Anh Thuận" userId="6ffbcda1-337e-494a-8d70-75761d6eb50b" providerId="ADAL" clId="{EECCBDD3-755E-42AC-B8A1-DE82824D2BBE}" dt="2023-12-12T07:07:49.037" v="1752" actId="20577"/>
          <ac:spMkLst>
            <pc:docMk/>
            <pc:sldMk cId="2590042356" sldId="329"/>
            <ac:spMk id="825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7:21:53.401" v="2194" actId="20577"/>
          <ac:spMkLst>
            <pc:docMk/>
            <pc:sldMk cId="2590042356" sldId="329"/>
            <ac:spMk id="826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7:19:59.523" v="2168" actId="20577"/>
          <ac:spMkLst>
            <pc:docMk/>
            <pc:sldMk cId="2590042356" sldId="329"/>
            <ac:spMk id="827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7:21:58.239" v="2195" actId="20577"/>
          <ac:spMkLst>
            <pc:docMk/>
            <pc:sldMk cId="2590042356" sldId="329"/>
            <ac:spMk id="828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7:08:51.115" v="1782" actId="20577"/>
          <ac:spMkLst>
            <pc:docMk/>
            <pc:sldMk cId="2590042356" sldId="329"/>
            <ac:spMk id="829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7:18:31.905" v="2044" actId="20577"/>
          <ac:spMkLst>
            <pc:docMk/>
            <pc:sldMk cId="2590042356" sldId="329"/>
            <ac:spMk id="830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7:23:32.926" v="2197" actId="1076"/>
          <ac:spMkLst>
            <pc:docMk/>
            <pc:sldMk cId="2590042356" sldId="329"/>
            <ac:spMk id="831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7:09:21.958" v="1855" actId="20577"/>
          <ac:spMkLst>
            <pc:docMk/>
            <pc:sldMk cId="2590042356" sldId="329"/>
            <ac:spMk id="832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7:11:07.976" v="1911" actId="20577"/>
          <ac:spMkLst>
            <pc:docMk/>
            <pc:sldMk cId="2590042356" sldId="329"/>
            <ac:spMk id="833" creationId="{00000000-0000-0000-0000-000000000000}"/>
          </ac:spMkLst>
        </pc:spChg>
        <pc:picChg chg="add del mod">
          <ac:chgData name="Tống Võ Anh Thuận" userId="6ffbcda1-337e-494a-8d70-75761d6eb50b" providerId="ADAL" clId="{EECCBDD3-755E-42AC-B8A1-DE82824D2BBE}" dt="2023-12-12T07:21:34.888" v="2178" actId="478"/>
          <ac:picMkLst>
            <pc:docMk/>
            <pc:sldMk cId="2590042356" sldId="329"/>
            <ac:picMk id="1026" creationId="{EB205FE6-C722-6E29-8AFB-D8AE552D0BDF}"/>
          </ac:picMkLst>
        </pc:picChg>
      </pc:sldChg>
      <pc:sldChg chg="modSp add mod">
        <pc:chgData name="Tống Võ Anh Thuận" userId="6ffbcda1-337e-494a-8d70-75761d6eb50b" providerId="ADAL" clId="{EECCBDD3-755E-42AC-B8A1-DE82824D2BBE}" dt="2023-12-12T07:25:39.076" v="2340" actId="20577"/>
        <pc:sldMkLst>
          <pc:docMk/>
          <pc:sldMk cId="2761268619" sldId="330"/>
        </pc:sldMkLst>
        <pc:spChg chg="mod">
          <ac:chgData name="Tống Võ Anh Thuận" userId="6ffbcda1-337e-494a-8d70-75761d6eb50b" providerId="ADAL" clId="{EECCBDD3-755E-42AC-B8A1-DE82824D2BBE}" dt="2023-12-12T07:25:02.850" v="2242" actId="20577"/>
          <ac:spMkLst>
            <pc:docMk/>
            <pc:sldMk cId="2761268619" sldId="330"/>
            <ac:spMk id="798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7:25:39.076" v="2340" actId="20577"/>
          <ac:spMkLst>
            <pc:docMk/>
            <pc:sldMk cId="2761268619" sldId="330"/>
            <ac:spMk id="799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7:24:57.764" v="2200" actId="20577"/>
          <ac:spMkLst>
            <pc:docMk/>
            <pc:sldMk cId="2761268619" sldId="330"/>
            <ac:spMk id="800" creationId="{00000000-0000-0000-0000-000000000000}"/>
          </ac:spMkLst>
        </pc:spChg>
      </pc:sldChg>
      <pc:sldChg chg="modSp add mod">
        <pc:chgData name="Tống Võ Anh Thuận" userId="6ffbcda1-337e-494a-8d70-75761d6eb50b" providerId="ADAL" clId="{EECCBDD3-755E-42AC-B8A1-DE82824D2BBE}" dt="2023-12-12T07:30:11.130" v="2454" actId="20577"/>
        <pc:sldMkLst>
          <pc:docMk/>
          <pc:sldMk cId="303558531" sldId="331"/>
        </pc:sldMkLst>
        <pc:spChg chg="mod">
          <ac:chgData name="Tống Võ Anh Thuận" userId="6ffbcda1-337e-494a-8d70-75761d6eb50b" providerId="ADAL" clId="{EECCBDD3-755E-42AC-B8A1-DE82824D2BBE}" dt="2023-12-12T07:29:36.524" v="2379" actId="20577"/>
          <ac:spMkLst>
            <pc:docMk/>
            <pc:sldMk cId="303558531" sldId="331"/>
            <ac:spMk id="798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7:30:11.130" v="2454" actId="20577"/>
          <ac:spMkLst>
            <pc:docMk/>
            <pc:sldMk cId="303558531" sldId="331"/>
            <ac:spMk id="799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7:29:29.001" v="2343" actId="20577"/>
          <ac:spMkLst>
            <pc:docMk/>
            <pc:sldMk cId="303558531" sldId="331"/>
            <ac:spMk id="800" creationId="{00000000-0000-0000-0000-000000000000}"/>
          </ac:spMkLst>
        </pc:spChg>
      </pc:sldChg>
      <pc:sldChg chg="addSp delSp modSp add mod">
        <pc:chgData name="Tống Võ Anh Thuận" userId="6ffbcda1-337e-494a-8d70-75761d6eb50b" providerId="ADAL" clId="{EECCBDD3-755E-42AC-B8A1-DE82824D2BBE}" dt="2023-12-12T11:24:38.399" v="4881" actId="478"/>
        <pc:sldMkLst>
          <pc:docMk/>
          <pc:sldMk cId="2695335178" sldId="332"/>
        </pc:sldMkLst>
        <pc:spChg chg="mod">
          <ac:chgData name="Tống Võ Anh Thuận" userId="6ffbcda1-337e-494a-8d70-75761d6eb50b" providerId="ADAL" clId="{EECCBDD3-755E-42AC-B8A1-DE82824D2BBE}" dt="2023-12-12T07:31:38.844" v="2485" actId="20577"/>
          <ac:spMkLst>
            <pc:docMk/>
            <pc:sldMk cId="2695335178" sldId="332"/>
            <ac:spMk id="1259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7:40:37.268" v="3405" actId="20577"/>
          <ac:spMkLst>
            <pc:docMk/>
            <pc:sldMk cId="2695335178" sldId="332"/>
            <ac:spMk id="1261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7:35:50.136" v="2743" actId="20577"/>
          <ac:spMkLst>
            <pc:docMk/>
            <pc:sldMk cId="2695335178" sldId="332"/>
            <ac:spMk id="1262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7:36:31.007" v="2919" actId="20577"/>
          <ac:spMkLst>
            <pc:docMk/>
            <pc:sldMk cId="2695335178" sldId="332"/>
            <ac:spMk id="1263" creationId="{00000000-0000-0000-0000-000000000000}"/>
          </ac:spMkLst>
        </pc:spChg>
        <pc:spChg chg="add del mod">
          <ac:chgData name="Tống Võ Anh Thuận" userId="6ffbcda1-337e-494a-8d70-75761d6eb50b" providerId="ADAL" clId="{EECCBDD3-755E-42AC-B8A1-DE82824D2BBE}" dt="2023-12-12T11:24:38.399" v="4881" actId="478"/>
          <ac:spMkLst>
            <pc:docMk/>
            <pc:sldMk cId="2695335178" sldId="332"/>
            <ac:spMk id="1264" creationId="{00000000-0000-0000-0000-000000000000}"/>
          </ac:spMkLst>
        </pc:spChg>
        <pc:spChg chg="add del mod">
          <ac:chgData name="Tống Võ Anh Thuận" userId="6ffbcda1-337e-494a-8d70-75761d6eb50b" providerId="ADAL" clId="{EECCBDD3-755E-42AC-B8A1-DE82824D2BBE}" dt="2023-12-12T11:24:38.399" v="4881" actId="478"/>
          <ac:spMkLst>
            <pc:docMk/>
            <pc:sldMk cId="2695335178" sldId="332"/>
            <ac:spMk id="1265" creationId="{00000000-0000-0000-0000-000000000000}"/>
          </ac:spMkLst>
        </pc:spChg>
        <pc:spChg chg="add del mod">
          <ac:chgData name="Tống Võ Anh Thuận" userId="6ffbcda1-337e-494a-8d70-75761d6eb50b" providerId="ADAL" clId="{EECCBDD3-755E-42AC-B8A1-DE82824D2BBE}" dt="2023-12-12T11:24:38.399" v="4881" actId="478"/>
          <ac:spMkLst>
            <pc:docMk/>
            <pc:sldMk cId="2695335178" sldId="332"/>
            <ac:spMk id="1266" creationId="{00000000-0000-0000-0000-000000000000}"/>
          </ac:spMkLst>
        </pc:spChg>
        <pc:spChg chg="add del mod">
          <ac:chgData name="Tống Võ Anh Thuận" userId="6ffbcda1-337e-494a-8d70-75761d6eb50b" providerId="ADAL" clId="{EECCBDD3-755E-42AC-B8A1-DE82824D2BBE}" dt="2023-12-12T07:46:25.188" v="3449" actId="478"/>
          <ac:spMkLst>
            <pc:docMk/>
            <pc:sldMk cId="2695335178" sldId="332"/>
            <ac:spMk id="1267" creationId="{00000000-0000-0000-0000-000000000000}"/>
          </ac:spMkLst>
        </pc:spChg>
        <pc:spChg chg="del mod">
          <ac:chgData name="Tống Võ Anh Thuận" userId="6ffbcda1-337e-494a-8d70-75761d6eb50b" providerId="ADAL" clId="{EECCBDD3-755E-42AC-B8A1-DE82824D2BBE}" dt="2023-12-12T07:45:29.097" v="3446" actId="478"/>
          <ac:spMkLst>
            <pc:docMk/>
            <pc:sldMk cId="2695335178" sldId="332"/>
            <ac:spMk id="1268" creationId="{00000000-0000-0000-0000-000000000000}"/>
          </ac:spMkLst>
        </pc:spChg>
        <pc:spChg chg="add del">
          <ac:chgData name="Tống Võ Anh Thuận" userId="6ffbcda1-337e-494a-8d70-75761d6eb50b" providerId="ADAL" clId="{EECCBDD3-755E-42AC-B8A1-DE82824D2BBE}" dt="2023-12-12T07:44:31.399" v="3445" actId="478"/>
          <ac:spMkLst>
            <pc:docMk/>
            <pc:sldMk cId="2695335178" sldId="332"/>
            <ac:spMk id="1269" creationId="{00000000-0000-0000-0000-000000000000}"/>
          </ac:spMkLst>
        </pc:spChg>
        <pc:spChg chg="add del mod">
          <ac:chgData name="Tống Võ Anh Thuận" userId="6ffbcda1-337e-494a-8d70-75761d6eb50b" providerId="ADAL" clId="{EECCBDD3-755E-42AC-B8A1-DE82824D2BBE}" dt="2023-12-12T11:24:38.399" v="4881" actId="478"/>
          <ac:spMkLst>
            <pc:docMk/>
            <pc:sldMk cId="2695335178" sldId="332"/>
            <ac:spMk id="1274" creationId="{00000000-0000-0000-0000-000000000000}"/>
          </ac:spMkLst>
        </pc:spChg>
        <pc:spChg chg="add del mod">
          <ac:chgData name="Tống Võ Anh Thuận" userId="6ffbcda1-337e-494a-8d70-75761d6eb50b" providerId="ADAL" clId="{EECCBDD3-755E-42AC-B8A1-DE82824D2BBE}" dt="2023-12-12T11:24:38.399" v="4881" actId="478"/>
          <ac:spMkLst>
            <pc:docMk/>
            <pc:sldMk cId="2695335178" sldId="332"/>
            <ac:spMk id="1275" creationId="{00000000-0000-0000-0000-000000000000}"/>
          </ac:spMkLst>
        </pc:spChg>
        <pc:spChg chg="add del mod">
          <ac:chgData name="Tống Võ Anh Thuận" userId="6ffbcda1-337e-494a-8d70-75761d6eb50b" providerId="ADAL" clId="{EECCBDD3-755E-42AC-B8A1-DE82824D2BBE}" dt="2023-12-12T11:24:38.399" v="4881" actId="478"/>
          <ac:spMkLst>
            <pc:docMk/>
            <pc:sldMk cId="2695335178" sldId="332"/>
            <ac:spMk id="1276" creationId="{00000000-0000-0000-0000-000000000000}"/>
          </ac:spMkLst>
        </pc:spChg>
        <pc:spChg chg="add del mod">
          <ac:chgData name="Tống Võ Anh Thuận" userId="6ffbcda1-337e-494a-8d70-75761d6eb50b" providerId="ADAL" clId="{EECCBDD3-755E-42AC-B8A1-DE82824D2BBE}" dt="2023-12-12T11:24:38.399" v="4881" actId="478"/>
          <ac:spMkLst>
            <pc:docMk/>
            <pc:sldMk cId="2695335178" sldId="332"/>
            <ac:spMk id="1277" creationId="{00000000-0000-0000-0000-000000000000}"/>
          </ac:spMkLst>
        </pc:spChg>
        <pc:spChg chg="add del mod">
          <ac:chgData name="Tống Võ Anh Thuận" userId="6ffbcda1-337e-494a-8d70-75761d6eb50b" providerId="ADAL" clId="{EECCBDD3-755E-42AC-B8A1-DE82824D2BBE}" dt="2023-12-12T11:24:38.399" v="4881" actId="478"/>
          <ac:spMkLst>
            <pc:docMk/>
            <pc:sldMk cId="2695335178" sldId="332"/>
            <ac:spMk id="1278" creationId="{00000000-0000-0000-0000-000000000000}"/>
          </ac:spMkLst>
        </pc:spChg>
        <pc:spChg chg="add del mod">
          <ac:chgData name="Tống Võ Anh Thuận" userId="6ffbcda1-337e-494a-8d70-75761d6eb50b" providerId="ADAL" clId="{EECCBDD3-755E-42AC-B8A1-DE82824D2BBE}" dt="2023-12-12T11:24:38.399" v="4881" actId="478"/>
          <ac:spMkLst>
            <pc:docMk/>
            <pc:sldMk cId="2695335178" sldId="332"/>
            <ac:spMk id="1279" creationId="{00000000-0000-0000-0000-000000000000}"/>
          </ac:spMkLst>
        </pc:spChg>
        <pc:picChg chg="add del mod">
          <ac:chgData name="Tống Võ Anh Thuận" userId="6ffbcda1-337e-494a-8d70-75761d6eb50b" providerId="ADAL" clId="{EECCBDD3-755E-42AC-B8A1-DE82824D2BBE}" dt="2023-12-12T07:43:33.718" v="3437"/>
          <ac:picMkLst>
            <pc:docMk/>
            <pc:sldMk cId="2695335178" sldId="332"/>
            <ac:picMk id="2" creationId="{D4636EE0-BE7D-2E89-108B-D0611895726F}"/>
          </ac:picMkLst>
        </pc:picChg>
        <pc:picChg chg="add del mod">
          <ac:chgData name="Tống Võ Anh Thuận" userId="6ffbcda1-337e-494a-8d70-75761d6eb50b" providerId="ADAL" clId="{EECCBDD3-755E-42AC-B8A1-DE82824D2BBE}" dt="2023-12-12T07:46:25.188" v="3449" actId="478"/>
          <ac:picMkLst>
            <pc:docMk/>
            <pc:sldMk cId="2695335178" sldId="332"/>
            <ac:picMk id="3" creationId="{41B3576A-ACB9-450D-8388-C044626FE33F}"/>
          </ac:picMkLst>
        </pc:picChg>
      </pc:sldChg>
      <pc:sldChg chg="addSp delSp modSp add mod">
        <pc:chgData name="Tống Võ Anh Thuận" userId="6ffbcda1-337e-494a-8d70-75761d6eb50b" providerId="ADAL" clId="{EECCBDD3-755E-42AC-B8A1-DE82824D2BBE}" dt="2023-12-12T11:31:47.796" v="4935" actId="1076"/>
        <pc:sldMkLst>
          <pc:docMk/>
          <pc:sldMk cId="3032868684" sldId="333"/>
        </pc:sldMkLst>
        <pc:spChg chg="add del mod">
          <ac:chgData name="Tống Võ Anh Thuận" userId="6ffbcda1-337e-494a-8d70-75761d6eb50b" providerId="ADAL" clId="{EECCBDD3-755E-42AC-B8A1-DE82824D2BBE}" dt="2023-12-12T07:52:06.844" v="3623" actId="478"/>
          <ac:spMkLst>
            <pc:docMk/>
            <pc:sldMk cId="3032868684" sldId="333"/>
            <ac:spMk id="3" creationId="{225F87C9-2E58-FA14-1DFD-06E6D82FF09A}"/>
          </ac:spMkLst>
        </pc:spChg>
        <pc:spChg chg="add del mod">
          <ac:chgData name="Tống Võ Anh Thuận" userId="6ffbcda1-337e-494a-8d70-75761d6eb50b" providerId="ADAL" clId="{EECCBDD3-755E-42AC-B8A1-DE82824D2BBE}" dt="2023-12-12T07:52:06.844" v="3623" actId="478"/>
          <ac:spMkLst>
            <pc:docMk/>
            <pc:sldMk cId="3032868684" sldId="333"/>
            <ac:spMk id="5" creationId="{D9257B3F-40C0-D45F-FB96-0AA7F88BD701}"/>
          </ac:spMkLst>
        </pc:spChg>
        <pc:spChg chg="add del mod">
          <ac:chgData name="Tống Võ Anh Thuận" userId="6ffbcda1-337e-494a-8d70-75761d6eb50b" providerId="ADAL" clId="{EECCBDD3-755E-42AC-B8A1-DE82824D2BBE}" dt="2023-12-12T07:52:06.844" v="3623" actId="478"/>
          <ac:spMkLst>
            <pc:docMk/>
            <pc:sldMk cId="3032868684" sldId="333"/>
            <ac:spMk id="7" creationId="{5E05F7EE-A7F0-1D00-4DF9-CAA6E957F651}"/>
          </ac:spMkLst>
        </pc:spChg>
        <pc:spChg chg="add del mod">
          <ac:chgData name="Tống Võ Anh Thuận" userId="6ffbcda1-337e-494a-8d70-75761d6eb50b" providerId="ADAL" clId="{EECCBDD3-755E-42AC-B8A1-DE82824D2BBE}" dt="2023-12-12T07:52:06.844" v="3623" actId="478"/>
          <ac:spMkLst>
            <pc:docMk/>
            <pc:sldMk cId="3032868684" sldId="333"/>
            <ac:spMk id="9" creationId="{EEB07980-082D-B24A-6D88-193E81A2CB30}"/>
          </ac:spMkLst>
        </pc:spChg>
        <pc:spChg chg="add del mod">
          <ac:chgData name="Tống Võ Anh Thuận" userId="6ffbcda1-337e-494a-8d70-75761d6eb50b" providerId="ADAL" clId="{EECCBDD3-755E-42AC-B8A1-DE82824D2BBE}" dt="2023-12-12T07:52:06.844" v="3623" actId="478"/>
          <ac:spMkLst>
            <pc:docMk/>
            <pc:sldMk cId="3032868684" sldId="333"/>
            <ac:spMk id="11" creationId="{2F26197D-74EE-7142-E7A3-CEC47A612F0E}"/>
          </ac:spMkLst>
        </pc:spChg>
        <pc:spChg chg="add del mod">
          <ac:chgData name="Tống Võ Anh Thuận" userId="6ffbcda1-337e-494a-8d70-75761d6eb50b" providerId="ADAL" clId="{EECCBDD3-755E-42AC-B8A1-DE82824D2BBE}" dt="2023-12-12T07:52:06.844" v="3623" actId="478"/>
          <ac:spMkLst>
            <pc:docMk/>
            <pc:sldMk cId="3032868684" sldId="333"/>
            <ac:spMk id="13" creationId="{34F0737B-0F3A-FDD0-8D49-3862AD4DE107}"/>
          </ac:spMkLst>
        </pc:spChg>
        <pc:spChg chg="add del mod">
          <ac:chgData name="Tống Võ Anh Thuận" userId="6ffbcda1-337e-494a-8d70-75761d6eb50b" providerId="ADAL" clId="{EECCBDD3-755E-42AC-B8A1-DE82824D2BBE}" dt="2023-12-12T07:52:06.844" v="3623" actId="478"/>
          <ac:spMkLst>
            <pc:docMk/>
            <pc:sldMk cId="3032868684" sldId="333"/>
            <ac:spMk id="15" creationId="{DE14D0E1-1A35-997A-B1AD-CE5C60347298}"/>
          </ac:spMkLst>
        </pc:spChg>
        <pc:spChg chg="add del mod">
          <ac:chgData name="Tống Võ Anh Thuận" userId="6ffbcda1-337e-494a-8d70-75761d6eb50b" providerId="ADAL" clId="{EECCBDD3-755E-42AC-B8A1-DE82824D2BBE}" dt="2023-12-12T07:52:06.844" v="3623" actId="478"/>
          <ac:spMkLst>
            <pc:docMk/>
            <pc:sldMk cId="3032868684" sldId="333"/>
            <ac:spMk id="17" creationId="{87865F51-11D3-1BFD-4E52-FD9522674164}"/>
          </ac:spMkLst>
        </pc:spChg>
        <pc:spChg chg="add del mod">
          <ac:chgData name="Tống Võ Anh Thuận" userId="6ffbcda1-337e-494a-8d70-75761d6eb50b" providerId="ADAL" clId="{EECCBDD3-755E-42AC-B8A1-DE82824D2BBE}" dt="2023-12-12T07:52:06.844" v="3623" actId="478"/>
          <ac:spMkLst>
            <pc:docMk/>
            <pc:sldMk cId="3032868684" sldId="333"/>
            <ac:spMk id="19" creationId="{4721E93A-AA17-50EE-A3A8-6DE27E29C430}"/>
          </ac:spMkLst>
        </pc:spChg>
        <pc:spChg chg="add del mod">
          <ac:chgData name="Tống Võ Anh Thuận" userId="6ffbcda1-337e-494a-8d70-75761d6eb50b" providerId="ADAL" clId="{EECCBDD3-755E-42AC-B8A1-DE82824D2BBE}" dt="2023-12-12T11:14:45.720" v="4832" actId="478"/>
          <ac:spMkLst>
            <pc:docMk/>
            <pc:sldMk cId="3032868684" sldId="333"/>
            <ac:spMk id="20" creationId="{ED1050CD-1259-93AD-6437-A87E2CDF4FFE}"/>
          </ac:spMkLst>
        </pc:spChg>
        <pc:spChg chg="mod">
          <ac:chgData name="Tống Võ Anh Thuận" userId="6ffbcda1-337e-494a-8d70-75761d6eb50b" providerId="ADAL" clId="{EECCBDD3-755E-42AC-B8A1-DE82824D2BBE}" dt="2023-12-12T07:50:43.867" v="3474" actId="20577"/>
          <ac:spMkLst>
            <pc:docMk/>
            <pc:sldMk cId="3032868684" sldId="333"/>
            <ac:spMk id="1090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11:21:18.127" v="4872" actId="1076"/>
          <ac:spMkLst>
            <pc:docMk/>
            <pc:sldMk cId="3032868684" sldId="333"/>
            <ac:spMk id="1091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7:52:00.408" v="3622" actId="478"/>
          <ac:spMkLst>
            <pc:docMk/>
            <pc:sldMk cId="3032868684" sldId="333"/>
            <ac:spMk id="1092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7:52:00.408" v="3622" actId="478"/>
          <ac:spMkLst>
            <pc:docMk/>
            <pc:sldMk cId="3032868684" sldId="333"/>
            <ac:spMk id="1093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11:31:47.796" v="4935" actId="1076"/>
          <ac:spMkLst>
            <pc:docMk/>
            <pc:sldMk cId="3032868684" sldId="333"/>
            <ac:spMk id="1094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11:31:43.237" v="4934" actId="1076"/>
          <ac:spMkLst>
            <pc:docMk/>
            <pc:sldMk cId="3032868684" sldId="333"/>
            <ac:spMk id="109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7:52:00.408" v="3622" actId="478"/>
          <ac:spMkLst>
            <pc:docMk/>
            <pc:sldMk cId="3032868684" sldId="333"/>
            <ac:spMk id="1096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7:52:00.408" v="3622" actId="478"/>
          <ac:spMkLst>
            <pc:docMk/>
            <pc:sldMk cId="3032868684" sldId="333"/>
            <ac:spMk id="1097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7:52:00.408" v="3622" actId="478"/>
          <ac:spMkLst>
            <pc:docMk/>
            <pc:sldMk cId="3032868684" sldId="333"/>
            <ac:spMk id="1098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7:52:00.408" v="3622" actId="478"/>
          <ac:spMkLst>
            <pc:docMk/>
            <pc:sldMk cId="3032868684" sldId="333"/>
            <ac:spMk id="1099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7:52:00.408" v="3622" actId="478"/>
          <ac:spMkLst>
            <pc:docMk/>
            <pc:sldMk cId="3032868684" sldId="333"/>
            <ac:spMk id="1100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7:52:00.408" v="3622" actId="478"/>
          <ac:spMkLst>
            <pc:docMk/>
            <pc:sldMk cId="3032868684" sldId="333"/>
            <ac:spMk id="1101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7:52:00.408" v="3622" actId="478"/>
          <ac:spMkLst>
            <pc:docMk/>
            <pc:sldMk cId="3032868684" sldId="333"/>
            <ac:spMk id="1102" creationId="{00000000-0000-0000-0000-000000000000}"/>
          </ac:spMkLst>
        </pc:spChg>
        <pc:picChg chg="add mod modCrop">
          <ac:chgData name="Tống Võ Anh Thuận" userId="6ffbcda1-337e-494a-8d70-75761d6eb50b" providerId="ADAL" clId="{EECCBDD3-755E-42AC-B8A1-DE82824D2BBE}" dt="2023-12-12T11:31:34.333" v="4930" actId="1076"/>
          <ac:picMkLst>
            <pc:docMk/>
            <pc:sldMk cId="3032868684" sldId="333"/>
            <ac:picMk id="21" creationId="{DFB060E2-DCF1-5F35-D218-4704C503F289}"/>
          </ac:picMkLst>
        </pc:picChg>
        <pc:picChg chg="add mod modCrop">
          <ac:chgData name="Tống Võ Anh Thuận" userId="6ffbcda1-337e-494a-8d70-75761d6eb50b" providerId="ADAL" clId="{EECCBDD3-755E-42AC-B8A1-DE82824D2BBE}" dt="2023-12-12T11:31:34.333" v="4930" actId="1076"/>
          <ac:picMkLst>
            <pc:docMk/>
            <pc:sldMk cId="3032868684" sldId="333"/>
            <ac:picMk id="22" creationId="{E7FCAC87-43E7-7B6B-EA0B-4C6A83E8C782}"/>
          </ac:picMkLst>
        </pc:picChg>
        <pc:picChg chg="add mod modCrop">
          <ac:chgData name="Tống Võ Anh Thuận" userId="6ffbcda1-337e-494a-8d70-75761d6eb50b" providerId="ADAL" clId="{EECCBDD3-755E-42AC-B8A1-DE82824D2BBE}" dt="2023-12-12T11:31:40.609" v="4933" actId="1076"/>
          <ac:picMkLst>
            <pc:docMk/>
            <pc:sldMk cId="3032868684" sldId="333"/>
            <ac:picMk id="23" creationId="{E6BD61C0-AFAD-EAC4-4ED8-DF06FE83395D}"/>
          </ac:picMkLst>
        </pc:picChg>
        <pc:picChg chg="add mod modCrop">
          <ac:chgData name="Tống Võ Anh Thuận" userId="6ffbcda1-337e-494a-8d70-75761d6eb50b" providerId="ADAL" clId="{EECCBDD3-755E-42AC-B8A1-DE82824D2BBE}" dt="2023-12-12T11:31:34.333" v="4930" actId="1076"/>
          <ac:picMkLst>
            <pc:docMk/>
            <pc:sldMk cId="3032868684" sldId="333"/>
            <ac:picMk id="25" creationId="{69E85F8B-290A-FB1A-B46F-DF8052288A48}"/>
          </ac:picMkLst>
        </pc:picChg>
      </pc:sldChg>
      <pc:sldChg chg="addSp modSp add mod modNotes">
        <pc:chgData name="Tống Võ Anh Thuận" userId="6ffbcda1-337e-494a-8d70-75761d6eb50b" providerId="ADAL" clId="{EECCBDD3-755E-42AC-B8A1-DE82824D2BBE}" dt="2023-12-12T08:56:59.774" v="4150" actId="1076"/>
        <pc:sldMkLst>
          <pc:docMk/>
          <pc:sldMk cId="2705951374" sldId="334"/>
        </pc:sldMkLst>
        <pc:spChg chg="add mod">
          <ac:chgData name="Tống Võ Anh Thuận" userId="6ffbcda1-337e-494a-8d70-75761d6eb50b" providerId="ADAL" clId="{EECCBDD3-755E-42AC-B8A1-DE82824D2BBE}" dt="2023-12-12T08:46:00.365" v="3639"/>
          <ac:spMkLst>
            <pc:docMk/>
            <pc:sldMk cId="2705951374" sldId="334"/>
            <ac:spMk id="2" creationId="{2798F643-1585-F78B-BEE8-8BC79AF0E9AE}"/>
          </ac:spMkLst>
        </pc:spChg>
        <pc:spChg chg="add mod">
          <ac:chgData name="Tống Võ Anh Thuận" userId="6ffbcda1-337e-494a-8d70-75761d6eb50b" providerId="ADAL" clId="{EECCBDD3-755E-42AC-B8A1-DE82824D2BBE}" dt="2023-12-12T08:56:59.774" v="4150" actId="1076"/>
          <ac:spMkLst>
            <pc:docMk/>
            <pc:sldMk cId="2705951374" sldId="334"/>
            <ac:spMk id="4" creationId="{39D25786-1330-A2A7-E315-26298F679BCC}"/>
          </ac:spMkLst>
        </pc:spChg>
        <pc:spChg chg="mod">
          <ac:chgData name="Tống Võ Anh Thuận" userId="6ffbcda1-337e-494a-8d70-75761d6eb50b" providerId="ADAL" clId="{EECCBDD3-755E-42AC-B8A1-DE82824D2BBE}" dt="2023-12-12T08:56:24.665" v="4102" actId="1076"/>
          <ac:spMkLst>
            <pc:docMk/>
            <pc:sldMk cId="2705951374" sldId="334"/>
            <ac:spMk id="805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8:56:27.154" v="4103" actId="1076"/>
          <ac:spMkLst>
            <pc:docMk/>
            <pc:sldMk cId="2705951374" sldId="334"/>
            <ac:spMk id="806" creationId="{00000000-0000-0000-0000-000000000000}"/>
          </ac:spMkLst>
        </pc:spChg>
        <pc:graphicFrameChg chg="add mod modGraphic">
          <ac:chgData name="Tống Võ Anh Thuận" userId="6ffbcda1-337e-494a-8d70-75761d6eb50b" providerId="ADAL" clId="{EECCBDD3-755E-42AC-B8A1-DE82824D2BBE}" dt="2023-12-12T08:56:30.608" v="4104" actId="1076"/>
          <ac:graphicFrameMkLst>
            <pc:docMk/>
            <pc:sldMk cId="2705951374" sldId="334"/>
            <ac:graphicFrameMk id="3" creationId="{D6AB0578-7C67-1221-A1F8-399EF576FADD}"/>
          </ac:graphicFrameMkLst>
        </pc:graphicFrameChg>
      </pc:sldChg>
      <pc:sldChg chg="addSp delSp modSp add mod">
        <pc:chgData name="Tống Võ Anh Thuận" userId="6ffbcda1-337e-494a-8d70-75761d6eb50b" providerId="ADAL" clId="{EECCBDD3-755E-42AC-B8A1-DE82824D2BBE}" dt="2023-12-12T09:03:44.294" v="4457" actId="1076"/>
        <pc:sldMkLst>
          <pc:docMk/>
          <pc:sldMk cId="1970372070" sldId="335"/>
        </pc:sldMkLst>
        <pc:spChg chg="del mod">
          <ac:chgData name="Tống Võ Anh Thuận" userId="6ffbcda1-337e-494a-8d70-75761d6eb50b" providerId="ADAL" clId="{EECCBDD3-755E-42AC-B8A1-DE82824D2BBE}" dt="2023-12-12T08:59:38.505" v="4410" actId="478"/>
          <ac:spMkLst>
            <pc:docMk/>
            <pc:sldMk cId="1970372070" sldId="335"/>
            <ac:spMk id="4" creationId="{39D25786-1330-A2A7-E315-26298F679BCC}"/>
          </ac:spMkLst>
        </pc:spChg>
        <pc:spChg chg="mod">
          <ac:chgData name="Tống Võ Anh Thuận" userId="6ffbcda1-337e-494a-8d70-75761d6eb50b" providerId="ADAL" clId="{EECCBDD3-755E-42AC-B8A1-DE82824D2BBE}" dt="2023-12-12T08:57:57.617" v="4190" actId="20577"/>
          <ac:spMkLst>
            <pc:docMk/>
            <pc:sldMk cId="1970372070" sldId="335"/>
            <ac:spMk id="805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8:58:20.316" v="4340" actId="20577"/>
          <ac:spMkLst>
            <pc:docMk/>
            <pc:sldMk cId="1970372070" sldId="335"/>
            <ac:spMk id="806" creationId="{00000000-0000-0000-0000-000000000000}"/>
          </ac:spMkLst>
        </pc:spChg>
        <pc:graphicFrameChg chg="del modGraphic">
          <ac:chgData name="Tống Võ Anh Thuận" userId="6ffbcda1-337e-494a-8d70-75761d6eb50b" providerId="ADAL" clId="{EECCBDD3-755E-42AC-B8A1-DE82824D2BBE}" dt="2023-12-12T08:58:44.234" v="4404" actId="478"/>
          <ac:graphicFrameMkLst>
            <pc:docMk/>
            <pc:sldMk cId="1970372070" sldId="335"/>
            <ac:graphicFrameMk id="3" creationId="{D6AB0578-7C67-1221-A1F8-399EF576FADD}"/>
          </ac:graphicFrameMkLst>
        </pc:graphicFrameChg>
        <pc:picChg chg="add del mod">
          <ac:chgData name="Tống Võ Anh Thuận" userId="6ffbcda1-337e-494a-8d70-75761d6eb50b" providerId="ADAL" clId="{EECCBDD3-755E-42AC-B8A1-DE82824D2BBE}" dt="2023-12-12T09:02:38.174" v="4437" actId="478"/>
          <ac:picMkLst>
            <pc:docMk/>
            <pc:sldMk cId="1970372070" sldId="335"/>
            <ac:picMk id="2050" creationId="{20FD9B39-3F43-60C6-35E4-EA24F24181E4}"/>
          </ac:picMkLst>
        </pc:picChg>
        <pc:picChg chg="add del mod">
          <ac:chgData name="Tống Võ Anh Thuận" userId="6ffbcda1-337e-494a-8d70-75761d6eb50b" providerId="ADAL" clId="{EECCBDD3-755E-42AC-B8A1-DE82824D2BBE}" dt="2023-12-12T09:02:31.317" v="4433" actId="478"/>
          <ac:picMkLst>
            <pc:docMk/>
            <pc:sldMk cId="1970372070" sldId="335"/>
            <ac:picMk id="2052" creationId="{75A5BD1E-D509-3F48-C2D2-D18CA85C849F}"/>
          </ac:picMkLst>
        </pc:picChg>
        <pc:picChg chg="add del mod">
          <ac:chgData name="Tống Võ Anh Thuận" userId="6ffbcda1-337e-494a-8d70-75761d6eb50b" providerId="ADAL" clId="{EECCBDD3-755E-42AC-B8A1-DE82824D2BBE}" dt="2023-12-12T09:01:19.434" v="4418" actId="478"/>
          <ac:picMkLst>
            <pc:docMk/>
            <pc:sldMk cId="1970372070" sldId="335"/>
            <ac:picMk id="2054" creationId="{1FB724BB-DDB2-BA7C-FC73-8C84A5BF46C4}"/>
          </ac:picMkLst>
        </pc:picChg>
        <pc:picChg chg="add del mod">
          <ac:chgData name="Tống Võ Anh Thuận" userId="6ffbcda1-337e-494a-8d70-75761d6eb50b" providerId="ADAL" clId="{EECCBDD3-755E-42AC-B8A1-DE82824D2BBE}" dt="2023-12-12T09:02:00.146" v="4425" actId="478"/>
          <ac:picMkLst>
            <pc:docMk/>
            <pc:sldMk cId="1970372070" sldId="335"/>
            <ac:picMk id="2056" creationId="{BEDEB0A5-1CB0-6F7F-F99E-B047CE2D787C}"/>
          </ac:picMkLst>
        </pc:picChg>
        <pc:picChg chg="add mod">
          <ac:chgData name="Tống Võ Anh Thuận" userId="6ffbcda1-337e-494a-8d70-75761d6eb50b" providerId="ADAL" clId="{EECCBDD3-755E-42AC-B8A1-DE82824D2BBE}" dt="2023-12-12T09:03:44.294" v="4457" actId="1076"/>
          <ac:picMkLst>
            <pc:docMk/>
            <pc:sldMk cId="1970372070" sldId="335"/>
            <ac:picMk id="2058" creationId="{B9DEB41D-AFFD-43CF-AC87-6BB6263399E9}"/>
          </ac:picMkLst>
        </pc:picChg>
        <pc:picChg chg="add mod">
          <ac:chgData name="Tống Võ Anh Thuận" userId="6ffbcda1-337e-494a-8d70-75761d6eb50b" providerId="ADAL" clId="{EECCBDD3-755E-42AC-B8A1-DE82824D2BBE}" dt="2023-12-12T09:03:44.294" v="4457" actId="1076"/>
          <ac:picMkLst>
            <pc:docMk/>
            <pc:sldMk cId="1970372070" sldId="335"/>
            <ac:picMk id="2060" creationId="{D7C65877-293D-3802-7D5F-55A6DF84EA97}"/>
          </ac:picMkLst>
        </pc:picChg>
        <pc:picChg chg="add mod">
          <ac:chgData name="Tống Võ Anh Thuận" userId="6ffbcda1-337e-494a-8d70-75761d6eb50b" providerId="ADAL" clId="{EECCBDD3-755E-42AC-B8A1-DE82824D2BBE}" dt="2023-12-12T09:03:44.294" v="4457" actId="1076"/>
          <ac:picMkLst>
            <pc:docMk/>
            <pc:sldMk cId="1970372070" sldId="335"/>
            <ac:picMk id="2062" creationId="{BFCC8E25-4345-B4EF-BE26-585A27BEDF1D}"/>
          </ac:picMkLst>
        </pc:picChg>
      </pc:sldChg>
      <pc:sldChg chg="addSp delSp modSp add mod">
        <pc:chgData name="Tống Võ Anh Thuận" userId="6ffbcda1-337e-494a-8d70-75761d6eb50b" providerId="ADAL" clId="{EECCBDD3-755E-42AC-B8A1-DE82824D2BBE}" dt="2023-12-12T09:06:24.424" v="4470" actId="1076"/>
        <pc:sldMkLst>
          <pc:docMk/>
          <pc:sldMk cId="472829506" sldId="336"/>
        </pc:sldMkLst>
        <pc:spChg chg="add del mod">
          <ac:chgData name="Tống Võ Anh Thuận" userId="6ffbcda1-337e-494a-8d70-75761d6eb50b" providerId="ADAL" clId="{EECCBDD3-755E-42AC-B8A1-DE82824D2BBE}" dt="2023-12-12T09:06:06.719" v="4469" actId="478"/>
          <ac:spMkLst>
            <pc:docMk/>
            <pc:sldMk cId="472829506" sldId="336"/>
            <ac:spMk id="3" creationId="{844904DB-BB1E-57AD-DFFE-A4EA784C5515}"/>
          </ac:spMkLst>
        </pc:spChg>
        <pc:spChg chg="mod">
          <ac:chgData name="Tống Võ Anh Thuận" userId="6ffbcda1-337e-494a-8d70-75761d6eb50b" providerId="ADAL" clId="{EECCBDD3-755E-42AC-B8A1-DE82824D2BBE}" dt="2023-12-12T09:06:24.424" v="4470" actId="1076"/>
          <ac:spMkLst>
            <pc:docMk/>
            <pc:sldMk cId="472829506" sldId="336"/>
            <ac:spMk id="1432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05:58.495" v="4468" actId="478"/>
          <ac:spMkLst>
            <pc:docMk/>
            <pc:sldMk cId="472829506" sldId="336"/>
            <ac:spMk id="1433" creationId="{00000000-0000-0000-0000-000000000000}"/>
          </ac:spMkLst>
        </pc:spChg>
      </pc:sldChg>
      <pc:sldChg chg="addSp delSp modSp add mod">
        <pc:chgData name="Tống Võ Anh Thuận" userId="6ffbcda1-337e-494a-8d70-75761d6eb50b" providerId="ADAL" clId="{EECCBDD3-755E-42AC-B8A1-DE82824D2BBE}" dt="2023-12-12T09:31:38.625" v="4672" actId="1076"/>
        <pc:sldMkLst>
          <pc:docMk/>
          <pc:sldMk cId="3993867252" sldId="337"/>
        </pc:sldMkLst>
        <pc:spChg chg="add del mod">
          <ac:chgData name="Tống Võ Anh Thuận" userId="6ffbcda1-337e-494a-8d70-75761d6eb50b" providerId="ADAL" clId="{EECCBDD3-755E-42AC-B8A1-DE82824D2BBE}" dt="2023-12-12T09:20:16.188" v="4540" actId="478"/>
          <ac:spMkLst>
            <pc:docMk/>
            <pc:sldMk cId="3993867252" sldId="337"/>
            <ac:spMk id="4" creationId="{4A470C1A-0B9F-5A55-D689-866F05197DD9}"/>
          </ac:spMkLst>
        </pc:spChg>
        <pc:spChg chg="add del mod">
          <ac:chgData name="Tống Võ Anh Thuận" userId="6ffbcda1-337e-494a-8d70-75761d6eb50b" providerId="ADAL" clId="{EECCBDD3-755E-42AC-B8A1-DE82824D2BBE}" dt="2023-12-12T09:22:35.232" v="4557" actId="478"/>
          <ac:spMkLst>
            <pc:docMk/>
            <pc:sldMk cId="3993867252" sldId="337"/>
            <ac:spMk id="7" creationId="{4BD603CB-A42F-94A7-7E41-B8C74FBD452A}"/>
          </ac:spMkLst>
        </pc:spChg>
        <pc:spChg chg="add mod">
          <ac:chgData name="Tống Võ Anh Thuận" userId="6ffbcda1-337e-494a-8d70-75761d6eb50b" providerId="ADAL" clId="{EECCBDD3-755E-42AC-B8A1-DE82824D2BBE}" dt="2023-12-12T09:30:57.838" v="4665" actId="1076"/>
          <ac:spMkLst>
            <pc:docMk/>
            <pc:sldMk cId="3993867252" sldId="337"/>
            <ac:spMk id="11" creationId="{C37432FE-05B0-4DB0-651D-679E613F5B5F}"/>
          </ac:spMkLst>
        </pc:spChg>
        <pc:spChg chg="add mod">
          <ac:chgData name="Tống Võ Anh Thuận" userId="6ffbcda1-337e-494a-8d70-75761d6eb50b" providerId="ADAL" clId="{EECCBDD3-755E-42AC-B8A1-DE82824D2BBE}" dt="2023-12-12T09:30:37.863" v="4662" actId="1076"/>
          <ac:spMkLst>
            <pc:docMk/>
            <pc:sldMk cId="3993867252" sldId="337"/>
            <ac:spMk id="13" creationId="{73A3815B-A37A-0499-1427-D6E36183C676}"/>
          </ac:spMkLst>
        </pc:spChg>
        <pc:spChg chg="add mod">
          <ac:chgData name="Tống Võ Anh Thuận" userId="6ffbcda1-337e-494a-8d70-75761d6eb50b" providerId="ADAL" clId="{EECCBDD3-755E-42AC-B8A1-DE82824D2BBE}" dt="2023-12-12T09:30:40.915" v="4663" actId="1076"/>
          <ac:spMkLst>
            <pc:docMk/>
            <pc:sldMk cId="3993867252" sldId="337"/>
            <ac:spMk id="15" creationId="{5171E5B2-FF31-140D-BEEB-C118EB687AD9}"/>
          </ac:spMkLst>
        </pc:spChg>
        <pc:spChg chg="add mod">
          <ac:chgData name="Tống Võ Anh Thuận" userId="6ffbcda1-337e-494a-8d70-75761d6eb50b" providerId="ADAL" clId="{EECCBDD3-755E-42AC-B8A1-DE82824D2BBE}" dt="2023-12-12T09:31:32.686" v="4671" actId="1076"/>
          <ac:spMkLst>
            <pc:docMk/>
            <pc:sldMk cId="3993867252" sldId="337"/>
            <ac:spMk id="16" creationId="{341FED51-E5CC-467E-A7AA-C801496A778B}"/>
          </ac:spMkLst>
        </pc:spChg>
        <pc:spChg chg="del">
          <ac:chgData name="Tống Võ Anh Thuận" userId="6ffbcda1-337e-494a-8d70-75761d6eb50b" providerId="ADAL" clId="{EECCBDD3-755E-42AC-B8A1-DE82824D2BBE}" dt="2023-12-12T09:24:51.597" v="4635" actId="478"/>
          <ac:spMkLst>
            <pc:docMk/>
            <pc:sldMk cId="3993867252" sldId="337"/>
            <ac:spMk id="1290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9:31:17.934" v="4667" actId="14100"/>
          <ac:spMkLst>
            <pc:docMk/>
            <pc:sldMk cId="3993867252" sldId="337"/>
            <ac:spMk id="1291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4:51.597" v="4635" actId="478"/>
          <ac:spMkLst>
            <pc:docMk/>
            <pc:sldMk cId="3993867252" sldId="337"/>
            <ac:spMk id="1292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9:20:43.460" v="4545" actId="962"/>
          <ac:spMkLst>
            <pc:docMk/>
            <pc:sldMk cId="3993867252" sldId="337"/>
            <ac:spMk id="1293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4:44.854" v="4634" actId="478"/>
          <ac:spMkLst>
            <pc:docMk/>
            <pc:sldMk cId="3993867252" sldId="337"/>
            <ac:spMk id="1294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29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296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297" creationId="{00000000-0000-0000-0000-000000000000}"/>
          </ac:spMkLst>
        </pc:spChg>
        <pc:spChg chg="del mod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298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299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300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301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302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4:51.597" v="4635" actId="478"/>
          <ac:spMkLst>
            <pc:docMk/>
            <pc:sldMk cId="3993867252" sldId="337"/>
            <ac:spMk id="1303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4:55.534" v="4636" actId="478"/>
          <ac:spMkLst>
            <pc:docMk/>
            <pc:sldMk cId="3993867252" sldId="337"/>
            <ac:spMk id="1304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4:51.597" v="4635" actId="478"/>
          <ac:spMkLst>
            <pc:docMk/>
            <pc:sldMk cId="3993867252" sldId="337"/>
            <ac:spMk id="130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306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307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308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309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4:55.534" v="4636" actId="478"/>
          <ac:spMkLst>
            <pc:docMk/>
            <pc:sldMk cId="3993867252" sldId="337"/>
            <ac:spMk id="1312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4:55.534" v="4636" actId="478"/>
          <ac:spMkLst>
            <pc:docMk/>
            <pc:sldMk cId="3993867252" sldId="337"/>
            <ac:spMk id="1313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31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316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317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318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319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320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321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322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323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1:18.194" v="4546" actId="478"/>
          <ac:spMkLst>
            <pc:docMk/>
            <pc:sldMk cId="3993867252" sldId="337"/>
            <ac:spMk id="1324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9:31:06.888" v="4666" actId="14100"/>
          <ac:spMkLst>
            <pc:docMk/>
            <pc:sldMk cId="3993867252" sldId="337"/>
            <ac:spMk id="132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4:44.854" v="4634" actId="478"/>
          <ac:spMkLst>
            <pc:docMk/>
            <pc:sldMk cId="3993867252" sldId="337"/>
            <ac:spMk id="1326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4:44.854" v="4634" actId="478"/>
          <ac:spMkLst>
            <pc:docMk/>
            <pc:sldMk cId="3993867252" sldId="337"/>
            <ac:spMk id="1327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09:24:44.854" v="4634" actId="478"/>
          <ac:spMkLst>
            <pc:docMk/>
            <pc:sldMk cId="3993867252" sldId="337"/>
            <ac:spMk id="1328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09:25:37.589" v="4643" actId="1076"/>
          <ac:spMkLst>
            <pc:docMk/>
            <pc:sldMk cId="3993867252" sldId="337"/>
            <ac:spMk id="1329" creationId="{00000000-0000-0000-0000-000000000000}"/>
          </ac:spMkLst>
        </pc:spChg>
        <pc:picChg chg="add mod ord">
          <ac:chgData name="Tống Võ Anh Thuận" userId="6ffbcda1-337e-494a-8d70-75761d6eb50b" providerId="ADAL" clId="{EECCBDD3-755E-42AC-B8A1-DE82824D2BBE}" dt="2023-12-12T09:31:38.625" v="4672" actId="1076"/>
          <ac:picMkLst>
            <pc:docMk/>
            <pc:sldMk cId="3993867252" sldId="337"/>
            <ac:picMk id="2" creationId="{3E6953C6-78EF-258D-B240-5D70A72AC00F}"/>
          </ac:picMkLst>
        </pc:picChg>
        <pc:picChg chg="add del mod">
          <ac:chgData name="Tống Võ Anh Thuận" userId="6ffbcda1-337e-494a-8d70-75761d6eb50b" providerId="ADAL" clId="{EECCBDD3-755E-42AC-B8A1-DE82824D2BBE}" dt="2023-12-12T09:22:36.419" v="4558" actId="478"/>
          <ac:picMkLst>
            <pc:docMk/>
            <pc:sldMk cId="3993867252" sldId="337"/>
            <ac:picMk id="6" creationId="{7AB25BCD-8CE3-A7B6-E621-9C69F1010421}"/>
          </ac:picMkLst>
        </pc:picChg>
        <pc:picChg chg="add mod">
          <ac:chgData name="Tống Võ Anh Thuận" userId="6ffbcda1-337e-494a-8d70-75761d6eb50b" providerId="ADAL" clId="{EECCBDD3-755E-42AC-B8A1-DE82824D2BBE}" dt="2023-12-12T09:25:37.589" v="4643" actId="1076"/>
          <ac:picMkLst>
            <pc:docMk/>
            <pc:sldMk cId="3993867252" sldId="337"/>
            <ac:picMk id="9" creationId="{8F3A749D-72A8-3DF8-849C-B75B93A52135}"/>
          </ac:picMkLst>
        </pc:picChg>
        <pc:picChg chg="del">
          <ac:chgData name="Tống Võ Anh Thuận" userId="6ffbcda1-337e-494a-8d70-75761d6eb50b" providerId="ADAL" clId="{EECCBDD3-755E-42AC-B8A1-DE82824D2BBE}" dt="2023-12-12T09:19:21.883" v="4477" actId="478"/>
          <ac:picMkLst>
            <pc:docMk/>
            <pc:sldMk cId="3993867252" sldId="337"/>
            <ac:picMk id="1314" creationId="{00000000-0000-0000-0000-000000000000}"/>
          </ac:picMkLst>
        </pc:picChg>
        <pc:cxnChg chg="del">
          <ac:chgData name="Tống Võ Anh Thuận" userId="6ffbcda1-337e-494a-8d70-75761d6eb50b" providerId="ADAL" clId="{EECCBDD3-755E-42AC-B8A1-DE82824D2BBE}" dt="2023-12-12T09:24:55.534" v="4636" actId="478"/>
          <ac:cxnSpMkLst>
            <pc:docMk/>
            <pc:sldMk cId="3993867252" sldId="337"/>
            <ac:cxnSpMk id="1310" creationId="{00000000-0000-0000-0000-000000000000}"/>
          </ac:cxnSpMkLst>
        </pc:cxnChg>
        <pc:cxnChg chg="del">
          <ac:chgData name="Tống Võ Anh Thuận" userId="6ffbcda1-337e-494a-8d70-75761d6eb50b" providerId="ADAL" clId="{EECCBDD3-755E-42AC-B8A1-DE82824D2BBE}" dt="2023-12-12T09:24:55.534" v="4636" actId="478"/>
          <ac:cxnSpMkLst>
            <pc:docMk/>
            <pc:sldMk cId="3993867252" sldId="337"/>
            <ac:cxnSpMk id="1311" creationId="{00000000-0000-0000-0000-000000000000}"/>
          </ac:cxnSpMkLst>
        </pc:cxnChg>
      </pc:sldChg>
      <pc:sldChg chg="addSp delSp modSp add mod ord">
        <pc:chgData name="Tống Võ Anh Thuận" userId="6ffbcda1-337e-494a-8d70-75761d6eb50b" providerId="ADAL" clId="{EECCBDD3-755E-42AC-B8A1-DE82824D2BBE}" dt="2023-12-12T11:07:46.579" v="4767"/>
        <pc:sldMkLst>
          <pc:docMk/>
          <pc:sldMk cId="3580757047" sldId="338"/>
        </pc:sldMkLst>
        <pc:spChg chg="add del">
          <ac:chgData name="Tống Võ Anh Thuận" userId="6ffbcda1-337e-494a-8d70-75761d6eb50b" providerId="ADAL" clId="{EECCBDD3-755E-42AC-B8A1-DE82824D2BBE}" dt="2023-12-12T10:17:12.861" v="4676" actId="478"/>
          <ac:spMkLst>
            <pc:docMk/>
            <pc:sldMk cId="3580757047" sldId="338"/>
            <ac:spMk id="4" creationId="{A4B68BA9-CC37-5B42-80B4-4E4F99074C24}"/>
          </ac:spMkLst>
        </pc:spChg>
        <pc:spChg chg="del">
          <ac:chgData name="Tống Võ Anh Thuận" userId="6ffbcda1-337e-494a-8d70-75761d6eb50b" providerId="ADAL" clId="{EECCBDD3-755E-42AC-B8A1-DE82824D2BBE}" dt="2023-12-12T10:17:07.452" v="4674" actId="478"/>
          <ac:spMkLst>
            <pc:docMk/>
            <pc:sldMk cId="3580757047" sldId="338"/>
            <ac:spMk id="11" creationId="{C37432FE-05B0-4DB0-651D-679E613F5B5F}"/>
          </ac:spMkLst>
        </pc:spChg>
        <pc:spChg chg="del">
          <ac:chgData name="Tống Võ Anh Thuận" userId="6ffbcda1-337e-494a-8d70-75761d6eb50b" providerId="ADAL" clId="{EECCBDD3-755E-42AC-B8A1-DE82824D2BBE}" dt="2023-12-12T10:17:07.452" v="4674" actId="478"/>
          <ac:spMkLst>
            <pc:docMk/>
            <pc:sldMk cId="3580757047" sldId="338"/>
            <ac:spMk id="13" creationId="{73A3815B-A37A-0499-1427-D6E36183C676}"/>
          </ac:spMkLst>
        </pc:spChg>
        <pc:spChg chg="del">
          <ac:chgData name="Tống Võ Anh Thuận" userId="6ffbcda1-337e-494a-8d70-75761d6eb50b" providerId="ADAL" clId="{EECCBDD3-755E-42AC-B8A1-DE82824D2BBE}" dt="2023-12-12T10:17:07.452" v="4674" actId="478"/>
          <ac:spMkLst>
            <pc:docMk/>
            <pc:sldMk cId="3580757047" sldId="338"/>
            <ac:spMk id="15" creationId="{5171E5B2-FF31-140D-BEEB-C118EB687AD9}"/>
          </ac:spMkLst>
        </pc:spChg>
        <pc:spChg chg="del">
          <ac:chgData name="Tống Võ Anh Thuận" userId="6ffbcda1-337e-494a-8d70-75761d6eb50b" providerId="ADAL" clId="{EECCBDD3-755E-42AC-B8A1-DE82824D2BBE}" dt="2023-12-12T10:17:07.452" v="4674" actId="478"/>
          <ac:spMkLst>
            <pc:docMk/>
            <pc:sldMk cId="3580757047" sldId="338"/>
            <ac:spMk id="16" creationId="{341FED51-E5CC-467E-A7AA-C801496A778B}"/>
          </ac:spMkLst>
        </pc:spChg>
        <pc:spChg chg="del">
          <ac:chgData name="Tống Võ Anh Thuận" userId="6ffbcda1-337e-494a-8d70-75761d6eb50b" providerId="ADAL" clId="{EECCBDD3-755E-42AC-B8A1-DE82824D2BBE}" dt="2023-12-12T10:17:07.452" v="4674" actId="478"/>
          <ac:spMkLst>
            <pc:docMk/>
            <pc:sldMk cId="3580757047" sldId="338"/>
            <ac:spMk id="1291" creationId="{00000000-0000-0000-0000-000000000000}"/>
          </ac:spMkLst>
        </pc:spChg>
        <pc:spChg chg="mod">
          <ac:chgData name="Tống Võ Anh Thuận" userId="6ffbcda1-337e-494a-8d70-75761d6eb50b" providerId="ADAL" clId="{EECCBDD3-755E-42AC-B8A1-DE82824D2BBE}" dt="2023-12-12T10:53:44.771" v="4727" actId="1076"/>
          <ac:spMkLst>
            <pc:docMk/>
            <pc:sldMk cId="3580757047" sldId="338"/>
            <ac:spMk id="1293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0:17:07.452" v="4674" actId="478"/>
          <ac:spMkLst>
            <pc:docMk/>
            <pc:sldMk cId="3580757047" sldId="338"/>
            <ac:spMk id="132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0:17:07.452" v="4674" actId="478"/>
          <ac:spMkLst>
            <pc:docMk/>
            <pc:sldMk cId="3580757047" sldId="338"/>
            <ac:spMk id="1329" creationId="{00000000-0000-0000-0000-000000000000}"/>
          </ac:spMkLst>
        </pc:spChg>
        <pc:picChg chg="del">
          <ac:chgData name="Tống Võ Anh Thuận" userId="6ffbcda1-337e-494a-8d70-75761d6eb50b" providerId="ADAL" clId="{EECCBDD3-755E-42AC-B8A1-DE82824D2BBE}" dt="2023-12-12T10:17:07.452" v="4674" actId="478"/>
          <ac:picMkLst>
            <pc:docMk/>
            <pc:sldMk cId="3580757047" sldId="338"/>
            <ac:picMk id="2" creationId="{3E6953C6-78EF-258D-B240-5D70A72AC00F}"/>
          </ac:picMkLst>
        </pc:picChg>
        <pc:picChg chg="add mod">
          <ac:chgData name="Tống Võ Anh Thuận" userId="6ffbcda1-337e-494a-8d70-75761d6eb50b" providerId="ADAL" clId="{EECCBDD3-755E-42AC-B8A1-DE82824D2BBE}" dt="2023-12-12T10:53:04.663" v="4684" actId="1076"/>
          <ac:picMkLst>
            <pc:docMk/>
            <pc:sldMk cId="3580757047" sldId="338"/>
            <ac:picMk id="6" creationId="{B0E61F48-60DC-46DE-C15A-FDE0C090C4CD}"/>
          </ac:picMkLst>
        </pc:picChg>
        <pc:picChg chg="del">
          <ac:chgData name="Tống Võ Anh Thuận" userId="6ffbcda1-337e-494a-8d70-75761d6eb50b" providerId="ADAL" clId="{EECCBDD3-755E-42AC-B8A1-DE82824D2BBE}" dt="2023-12-12T10:17:07.452" v="4674" actId="478"/>
          <ac:picMkLst>
            <pc:docMk/>
            <pc:sldMk cId="3580757047" sldId="338"/>
            <ac:picMk id="9" creationId="{8F3A749D-72A8-3DF8-849C-B75B93A52135}"/>
          </ac:picMkLst>
        </pc:picChg>
      </pc:sldChg>
      <pc:sldChg chg="addSp delSp modSp add mod">
        <pc:chgData name="Tống Võ Anh Thuận" userId="6ffbcda1-337e-494a-8d70-75761d6eb50b" providerId="ADAL" clId="{EECCBDD3-755E-42AC-B8A1-DE82824D2BBE}" dt="2023-12-12T11:08:38.374" v="4771" actId="1076"/>
        <pc:sldMkLst>
          <pc:docMk/>
          <pc:sldMk cId="378368544" sldId="339"/>
        </pc:sldMkLst>
        <pc:spChg chg="del">
          <ac:chgData name="Tống Võ Anh Thuận" userId="6ffbcda1-337e-494a-8d70-75761d6eb50b" providerId="ADAL" clId="{EECCBDD3-755E-42AC-B8A1-DE82824D2BBE}" dt="2023-12-12T11:06:02.859" v="4729" actId="478"/>
          <ac:spMkLst>
            <pc:docMk/>
            <pc:sldMk cId="378368544" sldId="339"/>
            <ac:spMk id="11" creationId="{C37432FE-05B0-4DB0-651D-679E613F5B5F}"/>
          </ac:spMkLst>
        </pc:spChg>
        <pc:spChg chg="del">
          <ac:chgData name="Tống Võ Anh Thuận" userId="6ffbcda1-337e-494a-8d70-75761d6eb50b" providerId="ADAL" clId="{EECCBDD3-755E-42AC-B8A1-DE82824D2BBE}" dt="2023-12-12T11:06:02.859" v="4729" actId="478"/>
          <ac:spMkLst>
            <pc:docMk/>
            <pc:sldMk cId="378368544" sldId="339"/>
            <ac:spMk id="13" creationId="{73A3815B-A37A-0499-1427-D6E36183C676}"/>
          </ac:spMkLst>
        </pc:spChg>
        <pc:spChg chg="del">
          <ac:chgData name="Tống Võ Anh Thuận" userId="6ffbcda1-337e-494a-8d70-75761d6eb50b" providerId="ADAL" clId="{EECCBDD3-755E-42AC-B8A1-DE82824D2BBE}" dt="2023-12-12T11:06:02.859" v="4729" actId="478"/>
          <ac:spMkLst>
            <pc:docMk/>
            <pc:sldMk cId="378368544" sldId="339"/>
            <ac:spMk id="15" creationId="{5171E5B2-FF31-140D-BEEB-C118EB687AD9}"/>
          </ac:spMkLst>
        </pc:spChg>
        <pc:spChg chg="del">
          <ac:chgData name="Tống Võ Anh Thuận" userId="6ffbcda1-337e-494a-8d70-75761d6eb50b" providerId="ADAL" clId="{EECCBDD3-755E-42AC-B8A1-DE82824D2BBE}" dt="2023-12-12T11:06:02.859" v="4729" actId="478"/>
          <ac:spMkLst>
            <pc:docMk/>
            <pc:sldMk cId="378368544" sldId="339"/>
            <ac:spMk id="16" creationId="{341FED51-E5CC-467E-A7AA-C801496A778B}"/>
          </ac:spMkLst>
        </pc:spChg>
        <pc:spChg chg="del">
          <ac:chgData name="Tống Võ Anh Thuận" userId="6ffbcda1-337e-494a-8d70-75761d6eb50b" providerId="ADAL" clId="{EECCBDD3-755E-42AC-B8A1-DE82824D2BBE}" dt="2023-12-12T11:06:02.859" v="4729" actId="478"/>
          <ac:spMkLst>
            <pc:docMk/>
            <pc:sldMk cId="378368544" sldId="339"/>
            <ac:spMk id="1291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06:02.859" v="4729" actId="478"/>
          <ac:spMkLst>
            <pc:docMk/>
            <pc:sldMk cId="378368544" sldId="339"/>
            <ac:spMk id="132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06:02.859" v="4729" actId="478"/>
          <ac:spMkLst>
            <pc:docMk/>
            <pc:sldMk cId="378368544" sldId="339"/>
            <ac:spMk id="1329" creationId="{00000000-0000-0000-0000-000000000000}"/>
          </ac:spMkLst>
        </pc:spChg>
        <pc:picChg chg="del">
          <ac:chgData name="Tống Võ Anh Thuận" userId="6ffbcda1-337e-494a-8d70-75761d6eb50b" providerId="ADAL" clId="{EECCBDD3-755E-42AC-B8A1-DE82824D2BBE}" dt="2023-12-12T11:06:02.859" v="4729" actId="478"/>
          <ac:picMkLst>
            <pc:docMk/>
            <pc:sldMk cId="378368544" sldId="339"/>
            <ac:picMk id="2" creationId="{3E6953C6-78EF-258D-B240-5D70A72AC00F}"/>
          </ac:picMkLst>
        </pc:picChg>
        <pc:picChg chg="add mod">
          <ac:chgData name="Tống Võ Anh Thuận" userId="6ffbcda1-337e-494a-8d70-75761d6eb50b" providerId="ADAL" clId="{EECCBDD3-755E-42AC-B8A1-DE82824D2BBE}" dt="2023-12-12T11:08:12.081" v="4768" actId="208"/>
          <ac:picMkLst>
            <pc:docMk/>
            <pc:sldMk cId="378368544" sldId="339"/>
            <ac:picMk id="4" creationId="{8D8F5F78-18A1-29BE-6B5E-3838AF466982}"/>
          </ac:picMkLst>
        </pc:picChg>
        <pc:picChg chg="add mod">
          <ac:chgData name="Tống Võ Anh Thuận" userId="6ffbcda1-337e-494a-8d70-75761d6eb50b" providerId="ADAL" clId="{EECCBDD3-755E-42AC-B8A1-DE82824D2BBE}" dt="2023-12-12T11:08:32.394" v="4770" actId="1076"/>
          <ac:picMkLst>
            <pc:docMk/>
            <pc:sldMk cId="378368544" sldId="339"/>
            <ac:picMk id="6" creationId="{EBAA8C08-6153-8355-E307-5EFCE700F097}"/>
          </ac:picMkLst>
        </pc:picChg>
        <pc:picChg chg="add mod">
          <ac:chgData name="Tống Võ Anh Thuận" userId="6ffbcda1-337e-494a-8d70-75761d6eb50b" providerId="ADAL" clId="{EECCBDD3-755E-42AC-B8A1-DE82824D2BBE}" dt="2023-12-12T11:08:38.374" v="4771" actId="1076"/>
          <ac:picMkLst>
            <pc:docMk/>
            <pc:sldMk cId="378368544" sldId="339"/>
            <ac:picMk id="8" creationId="{C51A0499-95D6-0E35-0D38-105FF6D79BDB}"/>
          </ac:picMkLst>
        </pc:picChg>
        <pc:picChg chg="del">
          <ac:chgData name="Tống Võ Anh Thuận" userId="6ffbcda1-337e-494a-8d70-75761d6eb50b" providerId="ADAL" clId="{EECCBDD3-755E-42AC-B8A1-DE82824D2BBE}" dt="2023-12-12T11:06:02.859" v="4729" actId="478"/>
          <ac:picMkLst>
            <pc:docMk/>
            <pc:sldMk cId="378368544" sldId="339"/>
            <ac:picMk id="9" creationId="{8F3A749D-72A8-3DF8-849C-B75B93A52135}"/>
          </ac:picMkLst>
        </pc:picChg>
      </pc:sldChg>
      <pc:sldChg chg="addSp delSp modSp add mod">
        <pc:chgData name="Tống Võ Anh Thuận" userId="6ffbcda1-337e-494a-8d70-75761d6eb50b" providerId="ADAL" clId="{EECCBDD3-755E-42AC-B8A1-DE82824D2BBE}" dt="2023-12-12T11:09:58.481" v="4801" actId="208"/>
        <pc:sldMkLst>
          <pc:docMk/>
          <pc:sldMk cId="1598620001" sldId="340"/>
        </pc:sldMkLst>
        <pc:picChg chg="add mod">
          <ac:chgData name="Tống Võ Anh Thuận" userId="6ffbcda1-337e-494a-8d70-75761d6eb50b" providerId="ADAL" clId="{EECCBDD3-755E-42AC-B8A1-DE82824D2BBE}" dt="2023-12-12T11:09:17.007" v="4784" actId="1076"/>
          <ac:picMkLst>
            <pc:docMk/>
            <pc:sldMk cId="1598620001" sldId="340"/>
            <ac:picMk id="3" creationId="{A298F7C6-93F5-E936-26E3-DE4FFB03656B}"/>
          </ac:picMkLst>
        </pc:picChg>
        <pc:picChg chg="add del">
          <ac:chgData name="Tống Võ Anh Thuận" userId="6ffbcda1-337e-494a-8d70-75761d6eb50b" providerId="ADAL" clId="{EECCBDD3-755E-42AC-B8A1-DE82824D2BBE}" dt="2023-12-12T11:09:13.248" v="4783" actId="478"/>
          <ac:picMkLst>
            <pc:docMk/>
            <pc:sldMk cId="1598620001" sldId="340"/>
            <ac:picMk id="4" creationId="{8D8F5F78-18A1-29BE-6B5E-3838AF466982}"/>
          </ac:picMkLst>
        </pc:picChg>
        <pc:picChg chg="del">
          <ac:chgData name="Tống Võ Anh Thuận" userId="6ffbcda1-337e-494a-8d70-75761d6eb50b" providerId="ADAL" clId="{EECCBDD3-755E-42AC-B8A1-DE82824D2BBE}" dt="2023-12-12T11:08:54.522" v="4773" actId="478"/>
          <ac:picMkLst>
            <pc:docMk/>
            <pc:sldMk cId="1598620001" sldId="340"/>
            <ac:picMk id="6" creationId="{EBAA8C08-6153-8355-E307-5EFCE700F097}"/>
          </ac:picMkLst>
        </pc:picChg>
        <pc:picChg chg="add del mod">
          <ac:chgData name="Tống Võ Anh Thuận" userId="6ffbcda1-337e-494a-8d70-75761d6eb50b" providerId="ADAL" clId="{EECCBDD3-755E-42AC-B8A1-DE82824D2BBE}" dt="2023-12-12T11:09:24.873" v="4787" actId="478"/>
          <ac:picMkLst>
            <pc:docMk/>
            <pc:sldMk cId="1598620001" sldId="340"/>
            <ac:picMk id="7" creationId="{8CC9BE98-E239-1431-5523-BFBAC439EB81}"/>
          </ac:picMkLst>
        </pc:picChg>
        <pc:picChg chg="del">
          <ac:chgData name="Tống Võ Anh Thuận" userId="6ffbcda1-337e-494a-8d70-75761d6eb50b" providerId="ADAL" clId="{EECCBDD3-755E-42AC-B8A1-DE82824D2BBE}" dt="2023-12-12T11:08:54.522" v="4773" actId="478"/>
          <ac:picMkLst>
            <pc:docMk/>
            <pc:sldMk cId="1598620001" sldId="340"/>
            <ac:picMk id="8" creationId="{C51A0499-95D6-0E35-0D38-105FF6D79BDB}"/>
          </ac:picMkLst>
        </pc:picChg>
        <pc:picChg chg="add mod">
          <ac:chgData name="Tống Võ Anh Thuận" userId="6ffbcda1-337e-494a-8d70-75761d6eb50b" providerId="ADAL" clId="{EECCBDD3-755E-42AC-B8A1-DE82824D2BBE}" dt="2023-12-12T11:09:56.834" v="4800" actId="208"/>
          <ac:picMkLst>
            <pc:docMk/>
            <pc:sldMk cId="1598620001" sldId="340"/>
            <ac:picMk id="10" creationId="{0846B81C-56E4-D849-F8DD-CFCE53B60553}"/>
          </ac:picMkLst>
        </pc:picChg>
        <pc:picChg chg="add mod">
          <ac:chgData name="Tống Võ Anh Thuận" userId="6ffbcda1-337e-494a-8d70-75761d6eb50b" providerId="ADAL" clId="{EECCBDD3-755E-42AC-B8A1-DE82824D2BBE}" dt="2023-12-12T11:09:58.481" v="4801" actId="208"/>
          <ac:picMkLst>
            <pc:docMk/>
            <pc:sldMk cId="1598620001" sldId="340"/>
            <ac:picMk id="12" creationId="{A4480A84-126B-1306-1822-3FF5E10C4CFD}"/>
          </ac:picMkLst>
        </pc:picChg>
      </pc:sldChg>
      <pc:sldChg chg="addSp delSp modSp add mod">
        <pc:chgData name="Tống Võ Anh Thuận" userId="6ffbcda1-337e-494a-8d70-75761d6eb50b" providerId="ADAL" clId="{EECCBDD3-755E-42AC-B8A1-DE82824D2BBE}" dt="2023-12-12T11:20:31.804" v="4863" actId="1076"/>
        <pc:sldMkLst>
          <pc:docMk/>
          <pc:sldMk cId="3190881995" sldId="341"/>
        </pc:sldMkLst>
        <pc:picChg chg="del">
          <ac:chgData name="Tống Võ Anh Thuận" userId="6ffbcda1-337e-494a-8d70-75761d6eb50b" providerId="ADAL" clId="{EECCBDD3-755E-42AC-B8A1-DE82824D2BBE}" dt="2023-12-12T11:10:17.817" v="4804" actId="478"/>
          <ac:picMkLst>
            <pc:docMk/>
            <pc:sldMk cId="3190881995" sldId="341"/>
            <ac:picMk id="3" creationId="{A298F7C6-93F5-E936-26E3-DE4FFB03656B}"/>
          </ac:picMkLst>
        </pc:picChg>
        <pc:picChg chg="add del">
          <ac:chgData name="Tống Võ Anh Thuận" userId="6ffbcda1-337e-494a-8d70-75761d6eb50b" providerId="ADAL" clId="{EECCBDD3-755E-42AC-B8A1-DE82824D2BBE}" dt="2023-12-12T11:19:58.928" v="4850" actId="478"/>
          <ac:picMkLst>
            <pc:docMk/>
            <pc:sldMk cId="3190881995" sldId="341"/>
            <ac:picMk id="4" creationId="{8D8F5F78-18A1-29BE-6B5E-3838AF466982}"/>
          </ac:picMkLst>
        </pc:picChg>
        <pc:picChg chg="add mod">
          <ac:chgData name="Tống Võ Anh Thuận" userId="6ffbcda1-337e-494a-8d70-75761d6eb50b" providerId="ADAL" clId="{EECCBDD3-755E-42AC-B8A1-DE82824D2BBE}" dt="2023-12-12T11:20:18.475" v="4857" actId="1076"/>
          <ac:picMkLst>
            <pc:docMk/>
            <pc:sldMk cId="3190881995" sldId="341"/>
            <ac:picMk id="5" creationId="{A622EC4F-3543-A913-AF54-4BF75ADFC4F0}"/>
          </ac:picMkLst>
        </pc:picChg>
        <pc:picChg chg="add mod">
          <ac:chgData name="Tống Võ Anh Thuận" userId="6ffbcda1-337e-494a-8d70-75761d6eb50b" providerId="ADAL" clId="{EECCBDD3-755E-42AC-B8A1-DE82824D2BBE}" dt="2023-12-12T11:20:29.994" v="4862" actId="1076"/>
          <ac:picMkLst>
            <pc:docMk/>
            <pc:sldMk cId="3190881995" sldId="341"/>
            <ac:picMk id="7" creationId="{802537F5-68C6-F718-51E3-B41F725B91F1}"/>
          </ac:picMkLst>
        </pc:picChg>
        <pc:picChg chg="add mod">
          <ac:chgData name="Tống Võ Anh Thuận" userId="6ffbcda1-337e-494a-8d70-75761d6eb50b" providerId="ADAL" clId="{EECCBDD3-755E-42AC-B8A1-DE82824D2BBE}" dt="2023-12-12T11:20:27.314" v="4861" actId="1076"/>
          <ac:picMkLst>
            <pc:docMk/>
            <pc:sldMk cId="3190881995" sldId="341"/>
            <ac:picMk id="9" creationId="{596E7EAF-4F54-A65E-3B50-E43FB2559B4A}"/>
          </ac:picMkLst>
        </pc:picChg>
        <pc:picChg chg="del">
          <ac:chgData name="Tống Võ Anh Thuận" userId="6ffbcda1-337e-494a-8d70-75761d6eb50b" providerId="ADAL" clId="{EECCBDD3-755E-42AC-B8A1-DE82824D2BBE}" dt="2023-12-12T11:10:16.166" v="4803" actId="478"/>
          <ac:picMkLst>
            <pc:docMk/>
            <pc:sldMk cId="3190881995" sldId="341"/>
            <ac:picMk id="10" creationId="{0846B81C-56E4-D849-F8DD-CFCE53B60553}"/>
          </ac:picMkLst>
        </pc:picChg>
        <pc:picChg chg="del">
          <ac:chgData name="Tống Võ Anh Thuận" userId="6ffbcda1-337e-494a-8d70-75761d6eb50b" providerId="ADAL" clId="{EECCBDD3-755E-42AC-B8A1-DE82824D2BBE}" dt="2023-12-12T11:10:16.166" v="4803" actId="478"/>
          <ac:picMkLst>
            <pc:docMk/>
            <pc:sldMk cId="3190881995" sldId="341"/>
            <ac:picMk id="12" creationId="{A4480A84-126B-1306-1822-3FF5E10C4CFD}"/>
          </ac:picMkLst>
        </pc:picChg>
        <pc:picChg chg="add mod">
          <ac:chgData name="Tống Võ Anh Thuận" userId="6ffbcda1-337e-494a-8d70-75761d6eb50b" providerId="ADAL" clId="{EECCBDD3-755E-42AC-B8A1-DE82824D2BBE}" dt="2023-12-12T11:20:31.804" v="4863" actId="1076"/>
          <ac:picMkLst>
            <pc:docMk/>
            <pc:sldMk cId="3190881995" sldId="341"/>
            <ac:picMk id="13" creationId="{84061278-233A-B31F-DAF3-09E8D00F36D9}"/>
          </ac:picMkLst>
        </pc:picChg>
      </pc:sldChg>
      <pc:sldChg chg="addSp delSp modSp add mod">
        <pc:chgData name="Tống Võ Anh Thuận" userId="6ffbcda1-337e-494a-8d70-75761d6eb50b" providerId="ADAL" clId="{EECCBDD3-755E-42AC-B8A1-DE82824D2BBE}" dt="2023-12-12T11:24:57.984" v="4887" actId="1076"/>
        <pc:sldMkLst>
          <pc:docMk/>
          <pc:sldMk cId="2501199702" sldId="342"/>
        </pc:sldMkLst>
        <pc:spChg chg="mod">
          <ac:chgData name="Tống Võ Anh Thuận" userId="6ffbcda1-337e-494a-8d70-75761d6eb50b" providerId="ADAL" clId="{EECCBDD3-755E-42AC-B8A1-DE82824D2BBE}" dt="2023-12-12T11:24:41.229" v="4883" actId="1076"/>
          <ac:spMkLst>
            <pc:docMk/>
            <pc:sldMk cId="2501199702" sldId="342"/>
            <ac:spMk id="1259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4:44.680" v="4884" actId="478"/>
          <ac:spMkLst>
            <pc:docMk/>
            <pc:sldMk cId="2501199702" sldId="342"/>
            <ac:spMk id="1262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4:44.680" v="4884" actId="478"/>
          <ac:spMkLst>
            <pc:docMk/>
            <pc:sldMk cId="2501199702" sldId="342"/>
            <ac:spMk id="1263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4:47.442" v="4885" actId="478"/>
          <ac:spMkLst>
            <pc:docMk/>
            <pc:sldMk cId="2501199702" sldId="342"/>
            <ac:spMk id="1264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4:47.442" v="4885" actId="478"/>
          <ac:spMkLst>
            <pc:docMk/>
            <pc:sldMk cId="2501199702" sldId="342"/>
            <ac:spMk id="126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4:47.442" v="4885" actId="478"/>
          <ac:spMkLst>
            <pc:docMk/>
            <pc:sldMk cId="2501199702" sldId="342"/>
            <ac:spMk id="1266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4:44.680" v="4884" actId="478"/>
          <ac:spMkLst>
            <pc:docMk/>
            <pc:sldMk cId="2501199702" sldId="342"/>
            <ac:spMk id="1270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4:44.680" v="4884" actId="478"/>
          <ac:spMkLst>
            <pc:docMk/>
            <pc:sldMk cId="2501199702" sldId="342"/>
            <ac:spMk id="1271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4:44.680" v="4884" actId="478"/>
          <ac:spMkLst>
            <pc:docMk/>
            <pc:sldMk cId="2501199702" sldId="342"/>
            <ac:spMk id="1272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4:44.680" v="4884" actId="478"/>
          <ac:spMkLst>
            <pc:docMk/>
            <pc:sldMk cId="2501199702" sldId="342"/>
            <ac:spMk id="1273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4:47.442" v="4885" actId="478"/>
          <ac:spMkLst>
            <pc:docMk/>
            <pc:sldMk cId="2501199702" sldId="342"/>
            <ac:spMk id="1274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4:47.442" v="4885" actId="478"/>
          <ac:spMkLst>
            <pc:docMk/>
            <pc:sldMk cId="2501199702" sldId="342"/>
            <ac:spMk id="127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4:47.442" v="4885" actId="478"/>
          <ac:spMkLst>
            <pc:docMk/>
            <pc:sldMk cId="2501199702" sldId="342"/>
            <ac:spMk id="1276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4:47.442" v="4885" actId="478"/>
          <ac:spMkLst>
            <pc:docMk/>
            <pc:sldMk cId="2501199702" sldId="342"/>
            <ac:spMk id="1277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4:47.442" v="4885" actId="478"/>
          <ac:spMkLst>
            <pc:docMk/>
            <pc:sldMk cId="2501199702" sldId="342"/>
            <ac:spMk id="1278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4:47.442" v="4885" actId="478"/>
          <ac:spMkLst>
            <pc:docMk/>
            <pc:sldMk cId="2501199702" sldId="342"/>
            <ac:spMk id="1279" creationId="{00000000-0000-0000-0000-000000000000}"/>
          </ac:spMkLst>
        </pc:spChg>
        <pc:picChg chg="add mod">
          <ac:chgData name="Tống Võ Anh Thuận" userId="6ffbcda1-337e-494a-8d70-75761d6eb50b" providerId="ADAL" clId="{EECCBDD3-755E-42AC-B8A1-DE82824D2BBE}" dt="2023-12-12T11:24:57.984" v="4887" actId="1076"/>
          <ac:picMkLst>
            <pc:docMk/>
            <pc:sldMk cId="2501199702" sldId="342"/>
            <ac:picMk id="2" creationId="{DB60CCC1-7647-7418-0E62-5DCF195786A9}"/>
          </ac:picMkLst>
        </pc:picChg>
        <pc:picChg chg="add mod">
          <ac:chgData name="Tống Võ Anh Thuận" userId="6ffbcda1-337e-494a-8d70-75761d6eb50b" providerId="ADAL" clId="{EECCBDD3-755E-42AC-B8A1-DE82824D2BBE}" dt="2023-12-12T11:24:57.984" v="4887" actId="1076"/>
          <ac:picMkLst>
            <pc:docMk/>
            <pc:sldMk cId="2501199702" sldId="342"/>
            <ac:picMk id="3" creationId="{26830F9F-9932-5AFA-3643-450C761E42E6}"/>
          </ac:picMkLst>
        </pc:picChg>
      </pc:sldChg>
      <pc:sldChg chg="addSp delSp modSp add mod">
        <pc:chgData name="Tống Võ Anh Thuận" userId="6ffbcda1-337e-494a-8d70-75761d6eb50b" providerId="ADAL" clId="{EECCBDD3-755E-42AC-B8A1-DE82824D2BBE}" dt="2023-12-12T11:25:41.587" v="4894" actId="1076"/>
        <pc:sldMkLst>
          <pc:docMk/>
          <pc:sldMk cId="2790871324" sldId="343"/>
        </pc:sldMkLst>
        <pc:spChg chg="del">
          <ac:chgData name="Tống Võ Anh Thuận" userId="6ffbcda1-337e-494a-8d70-75761d6eb50b" providerId="ADAL" clId="{EECCBDD3-755E-42AC-B8A1-DE82824D2BBE}" dt="2023-12-12T11:25:07.762" v="4888" actId="478"/>
          <ac:spMkLst>
            <pc:docMk/>
            <pc:sldMk cId="2790871324" sldId="343"/>
            <ac:spMk id="1258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07.762" v="4888" actId="478"/>
          <ac:spMkLst>
            <pc:docMk/>
            <pc:sldMk cId="2790871324" sldId="343"/>
            <ac:spMk id="1260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07.762" v="4888" actId="478"/>
          <ac:spMkLst>
            <pc:docMk/>
            <pc:sldMk cId="2790871324" sldId="343"/>
            <ac:spMk id="1261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16.443" v="4892" actId="478"/>
          <ac:spMkLst>
            <pc:docMk/>
            <pc:sldMk cId="2790871324" sldId="343"/>
            <ac:spMk id="1263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07.762" v="4888" actId="478"/>
          <ac:spMkLst>
            <pc:docMk/>
            <pc:sldMk cId="2790871324" sldId="343"/>
            <ac:spMk id="1264" creationId="{00000000-0000-0000-0000-000000000000}"/>
          </ac:spMkLst>
        </pc:spChg>
        <pc:spChg chg="add del">
          <ac:chgData name="Tống Võ Anh Thuận" userId="6ffbcda1-337e-494a-8d70-75761d6eb50b" providerId="ADAL" clId="{EECCBDD3-755E-42AC-B8A1-DE82824D2BBE}" dt="2023-12-12T11:25:14.109" v="4891" actId="478"/>
          <ac:spMkLst>
            <pc:docMk/>
            <pc:sldMk cId="2790871324" sldId="343"/>
            <ac:spMk id="126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16.443" v="4892" actId="478"/>
          <ac:spMkLst>
            <pc:docMk/>
            <pc:sldMk cId="2790871324" sldId="343"/>
            <ac:spMk id="1266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16.443" v="4892" actId="478"/>
          <ac:spMkLst>
            <pc:docMk/>
            <pc:sldMk cId="2790871324" sldId="343"/>
            <ac:spMk id="1272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16.443" v="4892" actId="478"/>
          <ac:spMkLst>
            <pc:docMk/>
            <pc:sldMk cId="2790871324" sldId="343"/>
            <ac:spMk id="1273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07.762" v="4888" actId="478"/>
          <ac:spMkLst>
            <pc:docMk/>
            <pc:sldMk cId="2790871324" sldId="343"/>
            <ac:spMk id="1274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07.762" v="4888" actId="478"/>
          <ac:spMkLst>
            <pc:docMk/>
            <pc:sldMk cId="2790871324" sldId="343"/>
            <ac:spMk id="127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14.109" v="4891" actId="478"/>
          <ac:spMkLst>
            <pc:docMk/>
            <pc:sldMk cId="2790871324" sldId="343"/>
            <ac:spMk id="1276" creationId="{00000000-0000-0000-0000-000000000000}"/>
          </ac:spMkLst>
        </pc:spChg>
        <pc:spChg chg="add del">
          <ac:chgData name="Tống Võ Anh Thuận" userId="6ffbcda1-337e-494a-8d70-75761d6eb50b" providerId="ADAL" clId="{EECCBDD3-755E-42AC-B8A1-DE82824D2BBE}" dt="2023-12-12T11:25:14.109" v="4891" actId="478"/>
          <ac:spMkLst>
            <pc:docMk/>
            <pc:sldMk cId="2790871324" sldId="343"/>
            <ac:spMk id="1277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16.443" v="4892" actId="478"/>
          <ac:spMkLst>
            <pc:docMk/>
            <pc:sldMk cId="2790871324" sldId="343"/>
            <ac:spMk id="1278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16.443" v="4892" actId="478"/>
          <ac:spMkLst>
            <pc:docMk/>
            <pc:sldMk cId="2790871324" sldId="343"/>
            <ac:spMk id="1279" creationId="{00000000-0000-0000-0000-000000000000}"/>
          </ac:spMkLst>
        </pc:spChg>
        <pc:picChg chg="add mod">
          <ac:chgData name="Tống Võ Anh Thuận" userId="6ffbcda1-337e-494a-8d70-75761d6eb50b" providerId="ADAL" clId="{EECCBDD3-755E-42AC-B8A1-DE82824D2BBE}" dt="2023-12-12T11:25:41.587" v="4894" actId="1076"/>
          <ac:picMkLst>
            <pc:docMk/>
            <pc:sldMk cId="2790871324" sldId="343"/>
            <ac:picMk id="2" creationId="{0E6EA08E-A044-6BFA-2CD8-F2D04E6FF5E0}"/>
          </ac:picMkLst>
        </pc:picChg>
        <pc:picChg chg="add mod">
          <ac:chgData name="Tống Võ Anh Thuận" userId="6ffbcda1-337e-494a-8d70-75761d6eb50b" providerId="ADAL" clId="{EECCBDD3-755E-42AC-B8A1-DE82824D2BBE}" dt="2023-12-12T11:25:41.587" v="4894" actId="1076"/>
          <ac:picMkLst>
            <pc:docMk/>
            <pc:sldMk cId="2790871324" sldId="343"/>
            <ac:picMk id="3" creationId="{C925E0CA-4298-DE93-C7AB-F807B1F57477}"/>
          </ac:picMkLst>
        </pc:picChg>
      </pc:sldChg>
      <pc:sldChg chg="addSp delSp modSp add mod">
        <pc:chgData name="Tống Võ Anh Thuận" userId="6ffbcda1-337e-494a-8d70-75761d6eb50b" providerId="ADAL" clId="{EECCBDD3-755E-42AC-B8A1-DE82824D2BBE}" dt="2023-12-12T11:26:11.362" v="4900" actId="1076"/>
        <pc:sldMkLst>
          <pc:docMk/>
          <pc:sldMk cId="969074051" sldId="344"/>
        </pc:sldMkLst>
        <pc:spChg chg="del">
          <ac:chgData name="Tống Võ Anh Thuận" userId="6ffbcda1-337e-494a-8d70-75761d6eb50b" providerId="ADAL" clId="{EECCBDD3-755E-42AC-B8A1-DE82824D2BBE}" dt="2023-12-12T11:25:48.613" v="4895" actId="478"/>
          <ac:spMkLst>
            <pc:docMk/>
            <pc:sldMk cId="969074051" sldId="344"/>
            <ac:spMk id="1258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48.613" v="4895" actId="478"/>
          <ac:spMkLst>
            <pc:docMk/>
            <pc:sldMk cId="969074051" sldId="344"/>
            <ac:spMk id="1260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48.613" v="4895" actId="478"/>
          <ac:spMkLst>
            <pc:docMk/>
            <pc:sldMk cId="969074051" sldId="344"/>
            <ac:spMk id="1261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48.613" v="4895" actId="478"/>
          <ac:spMkLst>
            <pc:docMk/>
            <pc:sldMk cId="969074051" sldId="344"/>
            <ac:spMk id="1262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48.613" v="4895" actId="478"/>
          <ac:spMkLst>
            <pc:docMk/>
            <pc:sldMk cId="969074051" sldId="344"/>
            <ac:spMk id="1264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48.613" v="4895" actId="478"/>
          <ac:spMkLst>
            <pc:docMk/>
            <pc:sldMk cId="969074051" sldId="344"/>
            <ac:spMk id="126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52.198" v="4896" actId="478"/>
          <ac:spMkLst>
            <pc:docMk/>
            <pc:sldMk cId="969074051" sldId="344"/>
            <ac:spMk id="1266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48.613" v="4895" actId="478"/>
          <ac:spMkLst>
            <pc:docMk/>
            <pc:sldMk cId="969074051" sldId="344"/>
            <ac:spMk id="1270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48.613" v="4895" actId="478"/>
          <ac:spMkLst>
            <pc:docMk/>
            <pc:sldMk cId="969074051" sldId="344"/>
            <ac:spMk id="1271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48.613" v="4895" actId="478"/>
          <ac:spMkLst>
            <pc:docMk/>
            <pc:sldMk cId="969074051" sldId="344"/>
            <ac:spMk id="1274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48.613" v="4895" actId="478"/>
          <ac:spMkLst>
            <pc:docMk/>
            <pc:sldMk cId="969074051" sldId="344"/>
            <ac:spMk id="127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48.613" v="4895" actId="478"/>
          <ac:spMkLst>
            <pc:docMk/>
            <pc:sldMk cId="969074051" sldId="344"/>
            <ac:spMk id="1276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48.613" v="4895" actId="478"/>
          <ac:spMkLst>
            <pc:docMk/>
            <pc:sldMk cId="969074051" sldId="344"/>
            <ac:spMk id="1277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53.348" v="4897" actId="478"/>
          <ac:spMkLst>
            <pc:docMk/>
            <pc:sldMk cId="969074051" sldId="344"/>
            <ac:spMk id="1278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5:52.198" v="4896" actId="478"/>
          <ac:spMkLst>
            <pc:docMk/>
            <pc:sldMk cId="969074051" sldId="344"/>
            <ac:spMk id="1279" creationId="{00000000-0000-0000-0000-000000000000}"/>
          </ac:spMkLst>
        </pc:spChg>
        <pc:picChg chg="add mod">
          <ac:chgData name="Tống Võ Anh Thuận" userId="6ffbcda1-337e-494a-8d70-75761d6eb50b" providerId="ADAL" clId="{EECCBDD3-755E-42AC-B8A1-DE82824D2BBE}" dt="2023-12-12T11:26:11.362" v="4900" actId="1076"/>
          <ac:picMkLst>
            <pc:docMk/>
            <pc:sldMk cId="969074051" sldId="344"/>
            <ac:picMk id="2" creationId="{74A96B4E-5B53-F65E-D0CB-C29C927DE1E6}"/>
          </ac:picMkLst>
        </pc:picChg>
      </pc:sldChg>
      <pc:sldChg chg="addSp delSp modSp add mod">
        <pc:chgData name="Tống Võ Anh Thuận" userId="6ffbcda1-337e-494a-8d70-75761d6eb50b" providerId="ADAL" clId="{EECCBDD3-755E-42AC-B8A1-DE82824D2BBE}" dt="2023-12-12T11:27:27.574" v="4905" actId="1076"/>
        <pc:sldMkLst>
          <pc:docMk/>
          <pc:sldMk cId="2856098582" sldId="345"/>
        </pc:sldMkLst>
        <pc:spChg chg="del">
          <ac:chgData name="Tống Võ Anh Thuận" userId="6ffbcda1-337e-494a-8d70-75761d6eb50b" providerId="ADAL" clId="{EECCBDD3-755E-42AC-B8A1-DE82824D2BBE}" dt="2023-12-12T11:27:13.327" v="4901" actId="478"/>
          <ac:spMkLst>
            <pc:docMk/>
            <pc:sldMk cId="2856098582" sldId="345"/>
            <ac:spMk id="1258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13.327" v="4901" actId="478"/>
          <ac:spMkLst>
            <pc:docMk/>
            <pc:sldMk cId="2856098582" sldId="345"/>
            <ac:spMk id="1260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13.327" v="4901" actId="478"/>
          <ac:spMkLst>
            <pc:docMk/>
            <pc:sldMk cId="2856098582" sldId="345"/>
            <ac:spMk id="1261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13.327" v="4901" actId="478"/>
          <ac:spMkLst>
            <pc:docMk/>
            <pc:sldMk cId="2856098582" sldId="345"/>
            <ac:spMk id="1262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13.327" v="4901" actId="478"/>
          <ac:spMkLst>
            <pc:docMk/>
            <pc:sldMk cId="2856098582" sldId="345"/>
            <ac:spMk id="1263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15.839" v="4902" actId="478"/>
          <ac:spMkLst>
            <pc:docMk/>
            <pc:sldMk cId="2856098582" sldId="345"/>
            <ac:spMk id="126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15.839" v="4902" actId="478"/>
          <ac:spMkLst>
            <pc:docMk/>
            <pc:sldMk cId="2856098582" sldId="345"/>
            <ac:spMk id="1266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13.327" v="4901" actId="478"/>
          <ac:spMkLst>
            <pc:docMk/>
            <pc:sldMk cId="2856098582" sldId="345"/>
            <ac:spMk id="1270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13.327" v="4901" actId="478"/>
          <ac:spMkLst>
            <pc:docMk/>
            <pc:sldMk cId="2856098582" sldId="345"/>
            <ac:spMk id="1271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13.327" v="4901" actId="478"/>
          <ac:spMkLst>
            <pc:docMk/>
            <pc:sldMk cId="2856098582" sldId="345"/>
            <ac:spMk id="1272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13.327" v="4901" actId="478"/>
          <ac:spMkLst>
            <pc:docMk/>
            <pc:sldMk cId="2856098582" sldId="345"/>
            <ac:spMk id="1273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22.542" v="4903" actId="478"/>
          <ac:spMkLst>
            <pc:docMk/>
            <pc:sldMk cId="2856098582" sldId="345"/>
            <ac:spMk id="1276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15.839" v="4902" actId="478"/>
          <ac:spMkLst>
            <pc:docMk/>
            <pc:sldMk cId="2856098582" sldId="345"/>
            <ac:spMk id="1277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15.839" v="4902" actId="478"/>
          <ac:spMkLst>
            <pc:docMk/>
            <pc:sldMk cId="2856098582" sldId="345"/>
            <ac:spMk id="1278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15.839" v="4902" actId="478"/>
          <ac:spMkLst>
            <pc:docMk/>
            <pc:sldMk cId="2856098582" sldId="345"/>
            <ac:spMk id="1279" creationId="{00000000-0000-0000-0000-000000000000}"/>
          </ac:spMkLst>
        </pc:spChg>
        <pc:picChg chg="add mod">
          <ac:chgData name="Tống Võ Anh Thuận" userId="6ffbcda1-337e-494a-8d70-75761d6eb50b" providerId="ADAL" clId="{EECCBDD3-755E-42AC-B8A1-DE82824D2BBE}" dt="2023-12-12T11:27:27.574" v="4905" actId="1076"/>
          <ac:picMkLst>
            <pc:docMk/>
            <pc:sldMk cId="2856098582" sldId="345"/>
            <ac:picMk id="2" creationId="{DA5B93F9-2BE2-1A43-CE40-7C9C3C2E56EF}"/>
          </ac:picMkLst>
        </pc:picChg>
      </pc:sldChg>
      <pc:sldChg chg="addSp delSp modSp add mod">
        <pc:chgData name="Tống Võ Anh Thuận" userId="6ffbcda1-337e-494a-8d70-75761d6eb50b" providerId="ADAL" clId="{EECCBDD3-755E-42AC-B8A1-DE82824D2BBE}" dt="2023-12-12T11:28:20.861" v="4910" actId="1076"/>
        <pc:sldMkLst>
          <pc:docMk/>
          <pc:sldMk cId="3401240239" sldId="346"/>
        </pc:sldMkLst>
        <pc:spChg chg="del">
          <ac:chgData name="Tống Võ Anh Thuận" userId="6ffbcda1-337e-494a-8d70-75761d6eb50b" providerId="ADAL" clId="{EECCBDD3-755E-42AC-B8A1-DE82824D2BBE}" dt="2023-12-12T11:27:59.231" v="4906" actId="478"/>
          <ac:spMkLst>
            <pc:docMk/>
            <pc:sldMk cId="3401240239" sldId="346"/>
            <ac:spMk id="1258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59.231" v="4906" actId="478"/>
          <ac:spMkLst>
            <pc:docMk/>
            <pc:sldMk cId="3401240239" sldId="346"/>
            <ac:spMk id="1260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59.231" v="4906" actId="478"/>
          <ac:spMkLst>
            <pc:docMk/>
            <pc:sldMk cId="3401240239" sldId="346"/>
            <ac:spMk id="1261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59.231" v="4906" actId="478"/>
          <ac:spMkLst>
            <pc:docMk/>
            <pc:sldMk cId="3401240239" sldId="346"/>
            <ac:spMk id="1262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59.231" v="4906" actId="478"/>
          <ac:spMkLst>
            <pc:docMk/>
            <pc:sldMk cId="3401240239" sldId="346"/>
            <ac:spMk id="1263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01.598" v="4907" actId="478"/>
          <ac:spMkLst>
            <pc:docMk/>
            <pc:sldMk cId="3401240239" sldId="346"/>
            <ac:spMk id="1264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07.578" v="4908" actId="478"/>
          <ac:spMkLst>
            <pc:docMk/>
            <pc:sldMk cId="3401240239" sldId="346"/>
            <ac:spMk id="1266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59.231" v="4906" actId="478"/>
          <ac:spMkLst>
            <pc:docMk/>
            <pc:sldMk cId="3401240239" sldId="346"/>
            <ac:spMk id="1270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59.231" v="4906" actId="478"/>
          <ac:spMkLst>
            <pc:docMk/>
            <pc:sldMk cId="3401240239" sldId="346"/>
            <ac:spMk id="1271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59.231" v="4906" actId="478"/>
          <ac:spMkLst>
            <pc:docMk/>
            <pc:sldMk cId="3401240239" sldId="346"/>
            <ac:spMk id="1272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7:59.231" v="4906" actId="478"/>
          <ac:spMkLst>
            <pc:docMk/>
            <pc:sldMk cId="3401240239" sldId="346"/>
            <ac:spMk id="1273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01.598" v="4907" actId="478"/>
          <ac:spMkLst>
            <pc:docMk/>
            <pc:sldMk cId="3401240239" sldId="346"/>
            <ac:spMk id="1274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01.598" v="4907" actId="478"/>
          <ac:spMkLst>
            <pc:docMk/>
            <pc:sldMk cId="3401240239" sldId="346"/>
            <ac:spMk id="127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07.578" v="4908" actId="478"/>
          <ac:spMkLst>
            <pc:docMk/>
            <pc:sldMk cId="3401240239" sldId="346"/>
            <ac:spMk id="1278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07.578" v="4908" actId="478"/>
          <ac:spMkLst>
            <pc:docMk/>
            <pc:sldMk cId="3401240239" sldId="346"/>
            <ac:spMk id="1279" creationId="{00000000-0000-0000-0000-000000000000}"/>
          </ac:spMkLst>
        </pc:spChg>
        <pc:picChg chg="add mod">
          <ac:chgData name="Tống Võ Anh Thuận" userId="6ffbcda1-337e-494a-8d70-75761d6eb50b" providerId="ADAL" clId="{EECCBDD3-755E-42AC-B8A1-DE82824D2BBE}" dt="2023-12-12T11:28:20.861" v="4910" actId="1076"/>
          <ac:picMkLst>
            <pc:docMk/>
            <pc:sldMk cId="3401240239" sldId="346"/>
            <ac:picMk id="2" creationId="{02A70B91-D3EF-4D50-0348-CA789DB09AFF}"/>
          </ac:picMkLst>
        </pc:picChg>
      </pc:sldChg>
      <pc:sldChg chg="addSp delSp modSp add mod">
        <pc:chgData name="Tống Võ Anh Thuận" userId="6ffbcda1-337e-494a-8d70-75761d6eb50b" providerId="ADAL" clId="{EECCBDD3-755E-42AC-B8A1-DE82824D2BBE}" dt="2023-12-12T11:28:56.944" v="4915" actId="1076"/>
        <pc:sldMkLst>
          <pc:docMk/>
          <pc:sldMk cId="745827377" sldId="347"/>
        </pc:sldMkLst>
        <pc:spChg chg="del">
          <ac:chgData name="Tống Võ Anh Thuận" userId="6ffbcda1-337e-494a-8d70-75761d6eb50b" providerId="ADAL" clId="{EECCBDD3-755E-42AC-B8A1-DE82824D2BBE}" dt="2023-12-12T11:28:31.091" v="4911" actId="478"/>
          <ac:spMkLst>
            <pc:docMk/>
            <pc:sldMk cId="745827377" sldId="347"/>
            <ac:spMk id="1258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31.091" v="4911" actId="478"/>
          <ac:spMkLst>
            <pc:docMk/>
            <pc:sldMk cId="745827377" sldId="347"/>
            <ac:spMk id="1260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31.091" v="4911" actId="478"/>
          <ac:spMkLst>
            <pc:docMk/>
            <pc:sldMk cId="745827377" sldId="347"/>
            <ac:spMk id="1261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31.091" v="4911" actId="478"/>
          <ac:spMkLst>
            <pc:docMk/>
            <pc:sldMk cId="745827377" sldId="347"/>
            <ac:spMk id="1262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31.091" v="4911" actId="478"/>
          <ac:spMkLst>
            <pc:docMk/>
            <pc:sldMk cId="745827377" sldId="347"/>
            <ac:spMk id="1263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36.320" v="4912" actId="478"/>
          <ac:spMkLst>
            <pc:docMk/>
            <pc:sldMk cId="745827377" sldId="347"/>
            <ac:spMk id="1264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36.320" v="4912" actId="478"/>
          <ac:spMkLst>
            <pc:docMk/>
            <pc:sldMk cId="745827377" sldId="347"/>
            <ac:spMk id="126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31.091" v="4911" actId="478"/>
          <ac:spMkLst>
            <pc:docMk/>
            <pc:sldMk cId="745827377" sldId="347"/>
            <ac:spMk id="1270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31.091" v="4911" actId="478"/>
          <ac:spMkLst>
            <pc:docMk/>
            <pc:sldMk cId="745827377" sldId="347"/>
            <ac:spMk id="1271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31.091" v="4911" actId="478"/>
          <ac:spMkLst>
            <pc:docMk/>
            <pc:sldMk cId="745827377" sldId="347"/>
            <ac:spMk id="1272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31.091" v="4911" actId="478"/>
          <ac:spMkLst>
            <pc:docMk/>
            <pc:sldMk cId="745827377" sldId="347"/>
            <ac:spMk id="1273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37.988" v="4913" actId="478"/>
          <ac:spMkLst>
            <pc:docMk/>
            <pc:sldMk cId="745827377" sldId="347"/>
            <ac:spMk id="1274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36.320" v="4912" actId="478"/>
          <ac:spMkLst>
            <pc:docMk/>
            <pc:sldMk cId="745827377" sldId="347"/>
            <ac:spMk id="1275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36.320" v="4912" actId="478"/>
          <ac:spMkLst>
            <pc:docMk/>
            <pc:sldMk cId="745827377" sldId="347"/>
            <ac:spMk id="1276" creationId="{00000000-0000-0000-0000-000000000000}"/>
          </ac:spMkLst>
        </pc:spChg>
        <pc:spChg chg="del">
          <ac:chgData name="Tống Võ Anh Thuận" userId="6ffbcda1-337e-494a-8d70-75761d6eb50b" providerId="ADAL" clId="{EECCBDD3-755E-42AC-B8A1-DE82824D2BBE}" dt="2023-12-12T11:28:36.320" v="4912" actId="478"/>
          <ac:spMkLst>
            <pc:docMk/>
            <pc:sldMk cId="745827377" sldId="347"/>
            <ac:spMk id="1277" creationId="{00000000-0000-0000-0000-000000000000}"/>
          </ac:spMkLst>
        </pc:spChg>
        <pc:picChg chg="add mod">
          <ac:chgData name="Tống Võ Anh Thuận" userId="6ffbcda1-337e-494a-8d70-75761d6eb50b" providerId="ADAL" clId="{EECCBDD3-755E-42AC-B8A1-DE82824D2BBE}" dt="2023-12-12T11:28:56.944" v="4915" actId="1076"/>
          <ac:picMkLst>
            <pc:docMk/>
            <pc:sldMk cId="745827377" sldId="347"/>
            <ac:picMk id="2" creationId="{242DD846-931F-BAA6-4E60-ED3E151F17F0}"/>
          </ac:picMkLst>
        </pc:picChg>
      </pc:sldChg>
      <pc:sldMasterChg chg="addSldLayout delSldLayout">
        <pc:chgData name="Tống Võ Anh Thuận" userId="6ffbcda1-337e-494a-8d70-75761d6eb50b" providerId="ADAL" clId="{EECCBDD3-755E-42AC-B8A1-DE82824D2BBE}" dt="2023-12-12T11:32:37.153" v="4936" actId="47"/>
        <pc:sldMasterMkLst>
          <pc:docMk/>
          <pc:sldMasterMk cId="0" sldId="2147483682"/>
        </pc:sldMasterMkLst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50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51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54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56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60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61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62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63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64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65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67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68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70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72"/>
          </pc:sldLayoutMkLst>
        </pc:sldLayoutChg>
        <pc:sldLayoutChg chg="add del">
          <pc:chgData name="Tống Võ Anh Thuận" userId="6ffbcda1-337e-494a-8d70-75761d6eb50b" providerId="ADAL" clId="{EECCBDD3-755E-42AC-B8A1-DE82824D2BBE}" dt="2023-12-12T09:07:27.436" v="4472" actId="47"/>
          <pc:sldLayoutMkLst>
            <pc:docMk/>
            <pc:sldMasterMk cId="0" sldId="2147483682"/>
            <pc:sldLayoutMk cId="0" sldId="2147483673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74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75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76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2"/>
            <pc:sldLayoutMk cId="0" sldId="2147483677"/>
          </pc:sldLayoutMkLst>
        </pc:sldLayoutChg>
      </pc:sldMasterChg>
      <pc:sldMasterChg chg="add del addSldLayout delSldLayout">
        <pc:chgData name="Tống Võ Anh Thuận" userId="6ffbcda1-337e-494a-8d70-75761d6eb50b" providerId="ADAL" clId="{EECCBDD3-755E-42AC-B8A1-DE82824D2BBE}" dt="2023-12-12T11:32:37.153" v="4936" actId="47"/>
        <pc:sldMasterMkLst>
          <pc:docMk/>
          <pc:sldMasterMk cId="0" sldId="2147483683"/>
        </pc:sldMasterMkLst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3"/>
            <pc:sldLayoutMk cId="0" sldId="2147483680"/>
          </pc:sldLayoutMkLst>
        </pc:sldLayoutChg>
        <pc:sldLayoutChg chg="add del">
          <pc:chgData name="Tống Võ Anh Thuận" userId="6ffbcda1-337e-494a-8d70-75761d6eb50b" providerId="ADAL" clId="{EECCBDD3-755E-42AC-B8A1-DE82824D2BBE}" dt="2023-12-12T11:32:37.153" v="4936" actId="47"/>
          <pc:sldLayoutMkLst>
            <pc:docMk/>
            <pc:sldMasterMk cId="0" sldId="2147483683"/>
            <pc:sldLayoutMk cId="0" sldId="2147483681"/>
          </pc:sldLayoutMkLst>
        </pc:sldLayoutChg>
      </pc:sldMasterChg>
    </pc:docChg>
  </pc:docChgLst>
  <pc:docChgLst>
    <pc:chgData name="Nguyễn Lê Tiến Phát" userId="42ad20d4-cd64-431c-8756-2af7232607ea" providerId="ADAL" clId="{993B41CA-9A9C-46D0-9FF0-B3F9EEFE079D}"/>
    <pc:docChg chg="sldOrd">
      <pc:chgData name="Nguyễn Lê Tiến Phát" userId="42ad20d4-cd64-431c-8756-2af7232607ea" providerId="ADAL" clId="{993B41CA-9A9C-46D0-9FF0-B3F9EEFE079D}" dt="2023-12-12T09:12:02.103" v="0" actId="20578"/>
      <pc:docMkLst>
        <pc:docMk/>
      </pc:docMkLst>
      <pc:sldChg chg="ord">
        <pc:chgData name="Nguyễn Lê Tiến Phát" userId="42ad20d4-cd64-431c-8756-2af7232607ea" providerId="ADAL" clId="{993B41CA-9A9C-46D0-9FF0-B3F9EEFE079D}" dt="2023-12-12T09:12:02.103" v="0" actId="20578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3660f6265e_1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3660f6265e_1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692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3660f6265e_1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3660f6265e_1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18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3660f6265e_1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3660f6265e_1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965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3660f6265e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3660f6265e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253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3660f6265e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3660f6265e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007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3660f6265e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3660f6265e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290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3660f6265e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3660f6265e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521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3660f6265e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3660f6265e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131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3660f6265e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3660f6265e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147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3660f6265e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3660f6265e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34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13660f6265e_1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13660f6265e_1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468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3660f6265e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3660f6265e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239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3660f6265e_1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3660f6265e_1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32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3660f6265e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3660f6265e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129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3660f6265e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3660f6265e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739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13660f6265e_1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13660f6265e_1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20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364d9da1f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364d9da1f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09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3660f6265e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3660f6265e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3660f6265e_1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3660f6265e_1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434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3775319f3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3775319f3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664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3660f6265e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3660f6265e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08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3660f6265e_1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3660f6265e_1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447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3660f6265e_1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3660f6265e_1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89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41925" y="1181100"/>
            <a:ext cx="5963700" cy="16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45025" y="3126825"/>
            <a:ext cx="3858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713117" y="-49300"/>
            <a:ext cx="3012741" cy="3731349"/>
          </a:xfrm>
          <a:custGeom>
            <a:avLst/>
            <a:gdLst/>
            <a:ahLst/>
            <a:cxnLst/>
            <a:rect l="l" t="t" r="r" b="b"/>
            <a:pathLst>
              <a:path w="95257" h="117978" extrusionOk="0">
                <a:moveTo>
                  <a:pt x="1" y="0"/>
                </a:moveTo>
                <a:cubicBezTo>
                  <a:pt x="6" y="16"/>
                  <a:pt x="7" y="33"/>
                  <a:pt x="10" y="50"/>
                </a:cubicBezTo>
                <a:cubicBezTo>
                  <a:pt x="15" y="66"/>
                  <a:pt x="22" y="85"/>
                  <a:pt x="26" y="103"/>
                </a:cubicBezTo>
                <a:cubicBezTo>
                  <a:pt x="259" y="113"/>
                  <a:pt x="491" y="116"/>
                  <a:pt x="724" y="128"/>
                </a:cubicBezTo>
                <a:cubicBezTo>
                  <a:pt x="16323" y="980"/>
                  <a:pt x="33356" y="8690"/>
                  <a:pt x="37853" y="23652"/>
                </a:cubicBezTo>
                <a:cubicBezTo>
                  <a:pt x="41475" y="35702"/>
                  <a:pt x="36482" y="50528"/>
                  <a:pt x="44575" y="60161"/>
                </a:cubicBezTo>
                <a:cubicBezTo>
                  <a:pt x="53009" y="70205"/>
                  <a:pt x="70274" y="67642"/>
                  <a:pt x="79509" y="76954"/>
                </a:cubicBezTo>
                <a:cubicBezTo>
                  <a:pt x="87937" y="85451"/>
                  <a:pt x="85896" y="99582"/>
                  <a:pt x="90533" y="110614"/>
                </a:cubicBezTo>
                <a:cubicBezTo>
                  <a:pt x="91679" y="113340"/>
                  <a:pt x="93298" y="115808"/>
                  <a:pt x="95256" y="117977"/>
                </a:cubicBezTo>
                <a:lnTo>
                  <a:pt x="95256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676319" y="-49300"/>
            <a:ext cx="1049872" cy="1219012"/>
          </a:xfrm>
          <a:custGeom>
            <a:avLst/>
            <a:gdLst/>
            <a:ahLst/>
            <a:cxnLst/>
            <a:rect l="l" t="t" r="r" b="b"/>
            <a:pathLst>
              <a:path w="45219" h="52504" extrusionOk="0">
                <a:moveTo>
                  <a:pt x="1295" y="0"/>
                </a:moveTo>
                <a:cubicBezTo>
                  <a:pt x="2651" y="10854"/>
                  <a:pt x="1" y="22896"/>
                  <a:pt x="6925" y="31140"/>
                </a:cubicBezTo>
                <a:cubicBezTo>
                  <a:pt x="15359" y="41182"/>
                  <a:pt x="32624" y="38620"/>
                  <a:pt x="41859" y="47931"/>
                </a:cubicBezTo>
                <a:cubicBezTo>
                  <a:pt x="43234" y="49317"/>
                  <a:pt x="44326" y="50855"/>
                  <a:pt x="45218" y="52503"/>
                </a:cubicBezTo>
                <a:lnTo>
                  <a:pt x="4521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-47324" y="1507353"/>
            <a:ext cx="3161194" cy="3731397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-47324" y="3141196"/>
            <a:ext cx="3340792" cy="2036058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-47324" y="4364780"/>
            <a:ext cx="2078655" cy="807332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7031953" y="2934947"/>
            <a:ext cx="1918181" cy="2237123"/>
            <a:chOff x="7556913" y="3814718"/>
            <a:chExt cx="891846" cy="1040135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" name="Google Shape;25;p2"/>
          <p:cNvGrpSpPr/>
          <p:nvPr/>
        </p:nvGrpSpPr>
        <p:grpSpPr>
          <a:xfrm rot="10800000">
            <a:off x="193865" y="-55084"/>
            <a:ext cx="1745788" cy="2036065"/>
            <a:chOff x="7556913" y="3814718"/>
            <a:chExt cx="891846" cy="1040135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3"/>
          <p:cNvSpPr txBox="1">
            <a:spLocks noGrp="1"/>
          </p:cNvSpPr>
          <p:nvPr>
            <p:ph type="subTitle" idx="1"/>
          </p:nvPr>
        </p:nvSpPr>
        <p:spPr>
          <a:xfrm>
            <a:off x="1689800" y="1827338"/>
            <a:ext cx="26127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3"/>
          <p:cNvSpPr txBox="1">
            <a:spLocks noGrp="1"/>
          </p:cNvSpPr>
          <p:nvPr>
            <p:ph type="subTitle" idx="2"/>
          </p:nvPr>
        </p:nvSpPr>
        <p:spPr>
          <a:xfrm>
            <a:off x="4841500" y="1827338"/>
            <a:ext cx="26127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3"/>
          <p:cNvSpPr txBox="1">
            <a:spLocks noGrp="1"/>
          </p:cNvSpPr>
          <p:nvPr>
            <p:ph type="title" idx="3"/>
          </p:nvPr>
        </p:nvSpPr>
        <p:spPr>
          <a:xfrm>
            <a:off x="1689800" y="1427163"/>
            <a:ext cx="26127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3" name="Google Shape;513;p23"/>
          <p:cNvSpPr txBox="1">
            <a:spLocks noGrp="1"/>
          </p:cNvSpPr>
          <p:nvPr>
            <p:ph type="title" idx="4"/>
          </p:nvPr>
        </p:nvSpPr>
        <p:spPr>
          <a:xfrm>
            <a:off x="4841500" y="1427163"/>
            <a:ext cx="26127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subTitle" idx="5"/>
          </p:nvPr>
        </p:nvSpPr>
        <p:spPr>
          <a:xfrm>
            <a:off x="1689800" y="3132538"/>
            <a:ext cx="26127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3"/>
          <p:cNvSpPr txBox="1">
            <a:spLocks noGrp="1"/>
          </p:cNvSpPr>
          <p:nvPr>
            <p:ph type="subTitle" idx="6"/>
          </p:nvPr>
        </p:nvSpPr>
        <p:spPr>
          <a:xfrm>
            <a:off x="4841500" y="3132538"/>
            <a:ext cx="26127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3"/>
          <p:cNvSpPr txBox="1">
            <a:spLocks noGrp="1"/>
          </p:cNvSpPr>
          <p:nvPr>
            <p:ph type="title" idx="7"/>
          </p:nvPr>
        </p:nvSpPr>
        <p:spPr>
          <a:xfrm>
            <a:off x="1689800" y="2732263"/>
            <a:ext cx="26127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23"/>
          <p:cNvSpPr txBox="1">
            <a:spLocks noGrp="1"/>
          </p:cNvSpPr>
          <p:nvPr>
            <p:ph type="title" idx="8"/>
          </p:nvPr>
        </p:nvSpPr>
        <p:spPr>
          <a:xfrm>
            <a:off x="4841500" y="2732263"/>
            <a:ext cx="26127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8" name="Google Shape;518;p23"/>
          <p:cNvSpPr/>
          <p:nvPr/>
        </p:nvSpPr>
        <p:spPr>
          <a:xfrm rot="10800000">
            <a:off x="7367853" y="3036745"/>
            <a:ext cx="1820407" cy="2148675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3"/>
          <p:cNvSpPr/>
          <p:nvPr/>
        </p:nvSpPr>
        <p:spPr>
          <a:xfrm rot="10800000">
            <a:off x="7264429" y="3974612"/>
            <a:ext cx="1923830" cy="1172437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3"/>
          <p:cNvSpPr/>
          <p:nvPr/>
        </p:nvSpPr>
        <p:spPr>
          <a:xfrm rot="10800000">
            <a:off x="7991244" y="4682158"/>
            <a:ext cx="1197016" cy="464891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3"/>
          <p:cNvSpPr/>
          <p:nvPr/>
        </p:nvSpPr>
        <p:spPr>
          <a:xfrm>
            <a:off x="-43125" y="3350373"/>
            <a:ext cx="1642248" cy="1856016"/>
          </a:xfrm>
          <a:custGeom>
            <a:avLst/>
            <a:gdLst/>
            <a:ahLst/>
            <a:cxnLst/>
            <a:rect l="l" t="t" r="r" b="b"/>
            <a:pathLst>
              <a:path w="87856" h="99292" extrusionOk="0">
                <a:moveTo>
                  <a:pt x="0" y="0"/>
                </a:moveTo>
                <a:lnTo>
                  <a:pt x="0" y="99292"/>
                </a:lnTo>
                <a:lnTo>
                  <a:pt x="87856" y="99292"/>
                </a:lnTo>
                <a:cubicBezTo>
                  <a:pt x="87352" y="82469"/>
                  <a:pt x="78559" y="65681"/>
                  <a:pt x="57884" y="63016"/>
                </a:cubicBezTo>
                <a:cubicBezTo>
                  <a:pt x="35087" y="60076"/>
                  <a:pt x="33637" y="46127"/>
                  <a:pt x="26301" y="24187"/>
                </a:cubicBezTo>
                <a:cubicBezTo>
                  <a:pt x="19496" y="3835"/>
                  <a:pt x="5705" y="49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3"/>
          <p:cNvSpPr/>
          <p:nvPr/>
        </p:nvSpPr>
        <p:spPr>
          <a:xfrm>
            <a:off x="-43125" y="3939118"/>
            <a:ext cx="1311012" cy="1242503"/>
          </a:xfrm>
          <a:custGeom>
            <a:avLst/>
            <a:gdLst/>
            <a:ahLst/>
            <a:cxnLst/>
            <a:rect l="l" t="t" r="r" b="b"/>
            <a:pathLst>
              <a:path w="86822" h="82285" extrusionOk="0">
                <a:moveTo>
                  <a:pt x="0" y="1"/>
                </a:moveTo>
                <a:lnTo>
                  <a:pt x="0" y="82285"/>
                </a:lnTo>
                <a:lnTo>
                  <a:pt x="86479" y="82285"/>
                </a:lnTo>
                <a:cubicBezTo>
                  <a:pt x="86821" y="61310"/>
                  <a:pt x="74132" y="39571"/>
                  <a:pt x="42397" y="36242"/>
                </a:cubicBezTo>
                <a:cubicBezTo>
                  <a:pt x="13454" y="33205"/>
                  <a:pt x="7919" y="20349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23"/>
          <p:cNvGrpSpPr/>
          <p:nvPr/>
        </p:nvGrpSpPr>
        <p:grpSpPr>
          <a:xfrm>
            <a:off x="3364271" y="3837622"/>
            <a:ext cx="2415471" cy="1305889"/>
            <a:chOff x="3471496" y="4002724"/>
            <a:chExt cx="2179241" cy="1178175"/>
          </a:xfrm>
        </p:grpSpPr>
        <p:sp>
          <p:nvSpPr>
            <p:cNvPr id="524" name="Google Shape;524;p23"/>
            <p:cNvSpPr/>
            <p:nvPr/>
          </p:nvSpPr>
          <p:spPr>
            <a:xfrm>
              <a:off x="4792403" y="5020593"/>
              <a:ext cx="7942" cy="17064"/>
            </a:xfrm>
            <a:custGeom>
              <a:avLst/>
              <a:gdLst/>
              <a:ahLst/>
              <a:cxnLst/>
              <a:rect l="l" t="t" r="r" b="b"/>
              <a:pathLst>
                <a:path w="256" h="550" extrusionOk="0">
                  <a:moveTo>
                    <a:pt x="0" y="1"/>
                  </a:moveTo>
                  <a:lnTo>
                    <a:pt x="0" y="1"/>
                  </a:lnTo>
                  <a:cubicBezTo>
                    <a:pt x="53" y="194"/>
                    <a:pt x="105" y="380"/>
                    <a:pt x="153" y="550"/>
                  </a:cubicBezTo>
                  <a:lnTo>
                    <a:pt x="256" y="550"/>
                  </a:lnTo>
                  <a:cubicBezTo>
                    <a:pt x="253" y="543"/>
                    <a:pt x="251" y="538"/>
                    <a:pt x="250" y="534"/>
                  </a:cubicBezTo>
                  <a:cubicBezTo>
                    <a:pt x="181" y="375"/>
                    <a:pt x="99" y="19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23"/>
            <p:cNvGrpSpPr/>
            <p:nvPr/>
          </p:nvGrpSpPr>
          <p:grpSpPr>
            <a:xfrm>
              <a:off x="5131348" y="4002725"/>
              <a:ext cx="519390" cy="1178174"/>
              <a:chOff x="5599250" y="4194125"/>
              <a:chExt cx="418525" cy="949375"/>
            </a:xfrm>
          </p:grpSpPr>
          <p:sp>
            <p:nvSpPr>
              <p:cNvPr id="526" name="Google Shape;526;p23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23"/>
            <p:cNvGrpSpPr/>
            <p:nvPr/>
          </p:nvGrpSpPr>
          <p:grpSpPr>
            <a:xfrm>
              <a:off x="4067725" y="4002724"/>
              <a:ext cx="519358" cy="1178174"/>
              <a:chOff x="3914250" y="4165300"/>
              <a:chExt cx="418500" cy="949375"/>
            </a:xfrm>
          </p:grpSpPr>
          <p:sp>
            <p:nvSpPr>
              <p:cNvPr id="529" name="Google Shape;529;p23"/>
              <p:cNvSpPr/>
              <p:nvPr/>
            </p:nvSpPr>
            <p:spPr>
              <a:xfrm>
                <a:off x="3914250" y="4165300"/>
                <a:ext cx="418500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0" h="37975" extrusionOk="0">
                    <a:moveTo>
                      <a:pt x="2031" y="1"/>
                    </a:moveTo>
                    <a:cubicBezTo>
                      <a:pt x="2031" y="1"/>
                      <a:pt x="0" y="3631"/>
                      <a:pt x="836" y="7107"/>
                    </a:cubicBezTo>
                    <a:cubicBezTo>
                      <a:pt x="1673" y="10583"/>
                      <a:pt x="3920" y="12214"/>
                      <a:pt x="2801" y="14481"/>
                    </a:cubicBezTo>
                    <a:cubicBezTo>
                      <a:pt x="1683" y="16748"/>
                      <a:pt x="1758" y="19346"/>
                      <a:pt x="3625" y="20834"/>
                    </a:cubicBezTo>
                    <a:cubicBezTo>
                      <a:pt x="5492" y="22322"/>
                      <a:pt x="5274" y="23905"/>
                      <a:pt x="4691" y="26272"/>
                    </a:cubicBezTo>
                    <a:cubicBezTo>
                      <a:pt x="4108" y="28637"/>
                      <a:pt x="4867" y="28925"/>
                      <a:pt x="6166" y="30492"/>
                    </a:cubicBezTo>
                    <a:cubicBezTo>
                      <a:pt x="7464" y="32061"/>
                      <a:pt x="6828" y="31907"/>
                      <a:pt x="6639" y="35341"/>
                    </a:cubicBezTo>
                    <a:cubicBezTo>
                      <a:pt x="6591" y="36230"/>
                      <a:pt x="6719" y="37144"/>
                      <a:pt x="7019" y="37975"/>
                    </a:cubicBezTo>
                    <a:lnTo>
                      <a:pt x="16639" y="37975"/>
                    </a:lnTo>
                    <a:cubicBezTo>
                      <a:pt x="16740" y="37455"/>
                      <a:pt x="16572" y="36875"/>
                      <a:pt x="15940" y="36250"/>
                    </a:cubicBezTo>
                    <a:cubicBezTo>
                      <a:pt x="13457" y="33800"/>
                      <a:pt x="12810" y="32720"/>
                      <a:pt x="13617" y="30331"/>
                    </a:cubicBezTo>
                    <a:cubicBezTo>
                      <a:pt x="14425" y="27944"/>
                      <a:pt x="15673" y="26203"/>
                      <a:pt x="13052" y="24989"/>
                    </a:cubicBezTo>
                    <a:cubicBezTo>
                      <a:pt x="10430" y="23775"/>
                      <a:pt x="11792" y="20592"/>
                      <a:pt x="12312" y="18668"/>
                    </a:cubicBezTo>
                    <a:cubicBezTo>
                      <a:pt x="12832" y="16744"/>
                      <a:pt x="10876" y="16838"/>
                      <a:pt x="9171" y="14968"/>
                    </a:cubicBezTo>
                    <a:cubicBezTo>
                      <a:pt x="7468" y="13098"/>
                      <a:pt x="9919" y="11933"/>
                      <a:pt x="8364" y="9189"/>
                    </a:cubicBezTo>
                    <a:cubicBezTo>
                      <a:pt x="6810" y="6445"/>
                      <a:pt x="2117" y="5130"/>
                      <a:pt x="20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4024350" y="4423175"/>
                <a:ext cx="198350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27660" extrusionOk="0">
                    <a:moveTo>
                      <a:pt x="269" y="0"/>
                    </a:moveTo>
                    <a:cubicBezTo>
                      <a:pt x="248" y="0"/>
                      <a:pt x="228" y="3"/>
                      <a:pt x="207" y="8"/>
                    </a:cubicBezTo>
                    <a:lnTo>
                      <a:pt x="203" y="11"/>
                    </a:lnTo>
                    <a:cubicBezTo>
                      <a:pt x="76" y="48"/>
                      <a:pt x="1" y="179"/>
                      <a:pt x="35" y="308"/>
                    </a:cubicBezTo>
                    <a:lnTo>
                      <a:pt x="7429" y="27660"/>
                    </a:lnTo>
                    <a:lnTo>
                      <a:pt x="7933" y="27660"/>
                    </a:lnTo>
                    <a:lnTo>
                      <a:pt x="505" y="180"/>
                    </a:lnTo>
                    <a:cubicBezTo>
                      <a:pt x="475" y="72"/>
                      <a:pt x="376" y="0"/>
                      <a:pt x="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" name="Google Shape;531;p23"/>
            <p:cNvGrpSpPr/>
            <p:nvPr/>
          </p:nvGrpSpPr>
          <p:grpSpPr>
            <a:xfrm>
              <a:off x="3471496" y="4478818"/>
              <a:ext cx="706532" cy="702065"/>
              <a:chOff x="2957825" y="4553350"/>
              <a:chExt cx="569325" cy="565725"/>
            </a:xfrm>
          </p:grpSpPr>
          <p:sp>
            <p:nvSpPr>
              <p:cNvPr id="532" name="Google Shape;532;p23"/>
              <p:cNvSpPr/>
              <p:nvPr/>
            </p:nvSpPr>
            <p:spPr>
              <a:xfrm>
                <a:off x="2957825" y="4665700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5366" y="1"/>
                    </a:moveTo>
                    <a:cubicBezTo>
                      <a:pt x="4921" y="1"/>
                      <a:pt x="4476" y="95"/>
                      <a:pt x="4032" y="298"/>
                    </a:cubicBezTo>
                    <a:cubicBezTo>
                      <a:pt x="0" y="2144"/>
                      <a:pt x="4705" y="9662"/>
                      <a:pt x="8522" y="14731"/>
                    </a:cubicBezTo>
                    <a:cubicBezTo>
                      <a:pt x="9215" y="15651"/>
                      <a:pt x="10215" y="16891"/>
                      <a:pt x="11239" y="18134"/>
                    </a:cubicBezTo>
                    <a:lnTo>
                      <a:pt x="17868" y="18134"/>
                    </a:lnTo>
                    <a:lnTo>
                      <a:pt x="17843" y="18077"/>
                    </a:lnTo>
                    <a:cubicBezTo>
                      <a:pt x="17583" y="17471"/>
                      <a:pt x="17264" y="16792"/>
                      <a:pt x="16879" y="16032"/>
                    </a:cubicBezTo>
                    <a:cubicBezTo>
                      <a:pt x="16879" y="16032"/>
                      <a:pt x="16223" y="14188"/>
                      <a:pt x="15129" y="11754"/>
                    </a:cubicBezTo>
                    <a:cubicBezTo>
                      <a:pt x="12996" y="7004"/>
                      <a:pt x="9201" y="1"/>
                      <a:pt x="53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3146625" y="4816025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310" y="1"/>
                    </a:moveTo>
                    <a:cubicBezTo>
                      <a:pt x="260" y="1"/>
                      <a:pt x="209" y="15"/>
                      <a:pt x="164" y="44"/>
                    </a:cubicBezTo>
                    <a:cubicBezTo>
                      <a:pt x="38" y="124"/>
                      <a:pt x="1" y="292"/>
                      <a:pt x="82" y="418"/>
                    </a:cubicBezTo>
                    <a:cubicBezTo>
                      <a:pt x="139" y="506"/>
                      <a:pt x="4494" y="7327"/>
                      <a:pt x="7190" y="12121"/>
                    </a:cubicBezTo>
                    <a:lnTo>
                      <a:pt x="7814" y="12121"/>
                    </a:lnTo>
                    <a:cubicBezTo>
                      <a:pt x="5165" y="7369"/>
                      <a:pt x="773" y="494"/>
                      <a:pt x="538" y="126"/>
                    </a:cubicBezTo>
                    <a:cubicBezTo>
                      <a:pt x="487" y="45"/>
                      <a:pt x="400" y="1"/>
                      <a:pt x="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>
                <a:off x="3281575" y="4553350"/>
                <a:ext cx="245575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22629" extrusionOk="0">
                    <a:moveTo>
                      <a:pt x="4444" y="1"/>
                    </a:moveTo>
                    <a:cubicBezTo>
                      <a:pt x="4440" y="1"/>
                      <a:pt x="4437" y="1"/>
                      <a:pt x="4433" y="1"/>
                    </a:cubicBezTo>
                    <a:cubicBezTo>
                      <a:pt x="0" y="12"/>
                      <a:pt x="1171" y="8803"/>
                      <a:pt x="2549" y="14997"/>
                    </a:cubicBezTo>
                    <a:cubicBezTo>
                      <a:pt x="2990" y="16978"/>
                      <a:pt x="3887" y="20258"/>
                      <a:pt x="4553" y="22628"/>
                    </a:cubicBezTo>
                    <a:lnTo>
                      <a:pt x="9623" y="22628"/>
                    </a:lnTo>
                    <a:cubicBezTo>
                      <a:pt x="9636" y="22401"/>
                      <a:pt x="9645" y="22160"/>
                      <a:pt x="9651" y="21900"/>
                    </a:cubicBezTo>
                    <a:cubicBezTo>
                      <a:pt x="9663" y="21241"/>
                      <a:pt x="9655" y="20491"/>
                      <a:pt x="9619" y="19639"/>
                    </a:cubicBezTo>
                    <a:cubicBezTo>
                      <a:pt x="9619" y="19639"/>
                      <a:pt x="9784" y="17690"/>
                      <a:pt x="9795" y="15021"/>
                    </a:cubicBezTo>
                    <a:cubicBezTo>
                      <a:pt x="9822" y="9214"/>
                      <a:pt x="9127" y="1"/>
                      <a:pt x="4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3410375" y="4722425"/>
                <a:ext cx="58525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15866" extrusionOk="0">
                    <a:moveTo>
                      <a:pt x="291" y="0"/>
                    </a:moveTo>
                    <a:cubicBezTo>
                      <a:pt x="279" y="0"/>
                      <a:pt x="266" y="1"/>
                      <a:pt x="253" y="3"/>
                    </a:cubicBezTo>
                    <a:cubicBezTo>
                      <a:pt x="104" y="24"/>
                      <a:pt x="1" y="162"/>
                      <a:pt x="22" y="309"/>
                    </a:cubicBezTo>
                    <a:cubicBezTo>
                      <a:pt x="39" y="427"/>
                      <a:pt x="1492" y="10606"/>
                      <a:pt x="1795" y="15865"/>
                    </a:cubicBezTo>
                    <a:lnTo>
                      <a:pt x="2340" y="15865"/>
                    </a:lnTo>
                    <a:cubicBezTo>
                      <a:pt x="2044" y="10638"/>
                      <a:pt x="628" y="714"/>
                      <a:pt x="559" y="233"/>
                    </a:cubicBezTo>
                    <a:cubicBezTo>
                      <a:pt x="540" y="97"/>
                      <a:pt x="424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4704470" y="4478833"/>
              <a:ext cx="706501" cy="702065"/>
              <a:chOff x="4791175" y="4530525"/>
              <a:chExt cx="569300" cy="565725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1" name="Google Shape;541;p23"/>
            <p:cNvGrpSpPr/>
            <p:nvPr/>
          </p:nvGrpSpPr>
          <p:grpSpPr>
            <a:xfrm>
              <a:off x="4461512" y="4981934"/>
              <a:ext cx="200266" cy="198963"/>
              <a:chOff x="4449850" y="4905150"/>
              <a:chExt cx="161375" cy="160325"/>
            </a:xfrm>
          </p:grpSpPr>
          <p:sp>
            <p:nvSpPr>
              <p:cNvPr id="542" name="Google Shape;542;p23"/>
              <p:cNvSpPr/>
              <p:nvPr/>
            </p:nvSpPr>
            <p:spPr>
              <a:xfrm>
                <a:off x="4449850" y="4936975"/>
                <a:ext cx="124050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4962" h="5140" extrusionOk="0">
                    <a:moveTo>
                      <a:pt x="1522" y="1"/>
                    </a:moveTo>
                    <a:cubicBezTo>
                      <a:pt x="1396" y="1"/>
                      <a:pt x="1269" y="28"/>
                      <a:pt x="1144" y="85"/>
                    </a:cubicBezTo>
                    <a:cubicBezTo>
                      <a:pt x="1" y="608"/>
                      <a:pt x="1334" y="2738"/>
                      <a:pt x="2417" y="4175"/>
                    </a:cubicBezTo>
                    <a:cubicBezTo>
                      <a:pt x="2612" y="4435"/>
                      <a:pt x="2896" y="4786"/>
                      <a:pt x="3187" y="5140"/>
                    </a:cubicBezTo>
                    <a:lnTo>
                      <a:pt x="4962" y="5140"/>
                    </a:lnTo>
                    <a:cubicBezTo>
                      <a:pt x="4914" y="4970"/>
                      <a:pt x="4862" y="4784"/>
                      <a:pt x="4809" y="4591"/>
                    </a:cubicBezTo>
                    <a:cubicBezTo>
                      <a:pt x="4800" y="4576"/>
                      <a:pt x="4793" y="4559"/>
                      <a:pt x="4786" y="4544"/>
                    </a:cubicBezTo>
                    <a:cubicBezTo>
                      <a:pt x="4786" y="4544"/>
                      <a:pt x="4599" y="4021"/>
                      <a:pt x="4289" y="3331"/>
                    </a:cubicBezTo>
                    <a:cubicBezTo>
                      <a:pt x="3685" y="1986"/>
                      <a:pt x="2609" y="1"/>
                      <a:pt x="15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4541625" y="4905150"/>
                <a:ext cx="69600" cy="160325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413" extrusionOk="0">
                    <a:moveTo>
                      <a:pt x="1260" y="0"/>
                    </a:moveTo>
                    <a:cubicBezTo>
                      <a:pt x="1259" y="0"/>
                      <a:pt x="1257" y="0"/>
                      <a:pt x="1256" y="0"/>
                    </a:cubicBezTo>
                    <a:cubicBezTo>
                      <a:pt x="0" y="3"/>
                      <a:pt x="332" y="2495"/>
                      <a:pt x="722" y="4250"/>
                    </a:cubicBezTo>
                    <a:cubicBezTo>
                      <a:pt x="816" y="4670"/>
                      <a:pt x="982" y="5294"/>
                      <a:pt x="1138" y="5865"/>
                    </a:cubicBezTo>
                    <a:cubicBezTo>
                      <a:pt x="1237" y="6061"/>
                      <a:pt x="1319" y="6238"/>
                      <a:pt x="1388" y="6397"/>
                    </a:cubicBezTo>
                    <a:cubicBezTo>
                      <a:pt x="1389" y="6401"/>
                      <a:pt x="1391" y="6408"/>
                      <a:pt x="1394" y="6413"/>
                    </a:cubicBezTo>
                    <a:lnTo>
                      <a:pt x="2727" y="6413"/>
                    </a:lnTo>
                    <a:cubicBezTo>
                      <a:pt x="2731" y="6349"/>
                      <a:pt x="2733" y="6280"/>
                      <a:pt x="2735" y="6207"/>
                    </a:cubicBezTo>
                    <a:cubicBezTo>
                      <a:pt x="2738" y="6020"/>
                      <a:pt x="2736" y="5807"/>
                      <a:pt x="2726" y="5565"/>
                    </a:cubicBezTo>
                    <a:cubicBezTo>
                      <a:pt x="2726" y="5565"/>
                      <a:pt x="2773" y="5013"/>
                      <a:pt x="2777" y="4256"/>
                    </a:cubicBezTo>
                    <a:cubicBezTo>
                      <a:pt x="2784" y="2611"/>
                      <a:pt x="2587" y="0"/>
                      <a:pt x="12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2_1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25"/>
          <p:cNvSpPr txBox="1">
            <a:spLocks noGrp="1"/>
          </p:cNvSpPr>
          <p:nvPr>
            <p:ph type="subTitle" idx="1"/>
          </p:nvPr>
        </p:nvSpPr>
        <p:spPr>
          <a:xfrm>
            <a:off x="866236" y="1960688"/>
            <a:ext cx="22767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5"/>
          <p:cNvSpPr txBox="1">
            <a:spLocks noGrp="1"/>
          </p:cNvSpPr>
          <p:nvPr>
            <p:ph type="subTitle" idx="2"/>
          </p:nvPr>
        </p:nvSpPr>
        <p:spPr>
          <a:xfrm>
            <a:off x="3433650" y="1960688"/>
            <a:ext cx="22767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25"/>
          <p:cNvSpPr txBox="1">
            <a:spLocks noGrp="1"/>
          </p:cNvSpPr>
          <p:nvPr>
            <p:ph type="title" idx="3"/>
          </p:nvPr>
        </p:nvSpPr>
        <p:spPr>
          <a:xfrm>
            <a:off x="866236" y="1560513"/>
            <a:ext cx="22767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9" name="Google Shape;589;p25"/>
          <p:cNvSpPr txBox="1">
            <a:spLocks noGrp="1"/>
          </p:cNvSpPr>
          <p:nvPr>
            <p:ph type="title" idx="4"/>
          </p:nvPr>
        </p:nvSpPr>
        <p:spPr>
          <a:xfrm>
            <a:off x="3433650" y="1560513"/>
            <a:ext cx="22767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0" name="Google Shape;590;p25"/>
          <p:cNvSpPr txBox="1">
            <a:spLocks noGrp="1"/>
          </p:cNvSpPr>
          <p:nvPr>
            <p:ph type="subTitle" idx="5"/>
          </p:nvPr>
        </p:nvSpPr>
        <p:spPr>
          <a:xfrm>
            <a:off x="866236" y="3456388"/>
            <a:ext cx="22767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25"/>
          <p:cNvSpPr txBox="1">
            <a:spLocks noGrp="1"/>
          </p:cNvSpPr>
          <p:nvPr>
            <p:ph type="subTitle" idx="6"/>
          </p:nvPr>
        </p:nvSpPr>
        <p:spPr>
          <a:xfrm>
            <a:off x="3433650" y="3456388"/>
            <a:ext cx="22767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25"/>
          <p:cNvSpPr txBox="1">
            <a:spLocks noGrp="1"/>
          </p:cNvSpPr>
          <p:nvPr>
            <p:ph type="title" idx="7"/>
          </p:nvPr>
        </p:nvSpPr>
        <p:spPr>
          <a:xfrm>
            <a:off x="866236" y="3056113"/>
            <a:ext cx="22767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3" name="Google Shape;593;p25"/>
          <p:cNvSpPr txBox="1">
            <a:spLocks noGrp="1"/>
          </p:cNvSpPr>
          <p:nvPr>
            <p:ph type="title" idx="8"/>
          </p:nvPr>
        </p:nvSpPr>
        <p:spPr>
          <a:xfrm>
            <a:off x="3433650" y="3056113"/>
            <a:ext cx="22767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4" name="Google Shape;594;p25"/>
          <p:cNvSpPr txBox="1">
            <a:spLocks noGrp="1"/>
          </p:cNvSpPr>
          <p:nvPr>
            <p:ph type="subTitle" idx="9"/>
          </p:nvPr>
        </p:nvSpPr>
        <p:spPr>
          <a:xfrm>
            <a:off x="6001064" y="1960688"/>
            <a:ext cx="22767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5"/>
          <p:cNvSpPr txBox="1">
            <a:spLocks noGrp="1"/>
          </p:cNvSpPr>
          <p:nvPr>
            <p:ph type="title" idx="13"/>
          </p:nvPr>
        </p:nvSpPr>
        <p:spPr>
          <a:xfrm>
            <a:off x="6001064" y="1560513"/>
            <a:ext cx="22767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6" name="Google Shape;596;p25"/>
          <p:cNvSpPr txBox="1">
            <a:spLocks noGrp="1"/>
          </p:cNvSpPr>
          <p:nvPr>
            <p:ph type="subTitle" idx="14"/>
          </p:nvPr>
        </p:nvSpPr>
        <p:spPr>
          <a:xfrm>
            <a:off x="6001064" y="3456388"/>
            <a:ext cx="22767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5"/>
          <p:cNvSpPr txBox="1">
            <a:spLocks noGrp="1"/>
          </p:cNvSpPr>
          <p:nvPr>
            <p:ph type="title" idx="15"/>
          </p:nvPr>
        </p:nvSpPr>
        <p:spPr>
          <a:xfrm>
            <a:off x="6001064" y="3056113"/>
            <a:ext cx="22767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7391373" y="0"/>
            <a:ext cx="1752491" cy="2170500"/>
          </a:xfrm>
          <a:custGeom>
            <a:avLst/>
            <a:gdLst/>
            <a:ahLst/>
            <a:cxnLst/>
            <a:rect l="l" t="t" r="r" b="b"/>
            <a:pathLst>
              <a:path w="95257" h="117978" extrusionOk="0">
                <a:moveTo>
                  <a:pt x="1" y="0"/>
                </a:moveTo>
                <a:cubicBezTo>
                  <a:pt x="6" y="16"/>
                  <a:pt x="7" y="33"/>
                  <a:pt x="10" y="50"/>
                </a:cubicBezTo>
                <a:cubicBezTo>
                  <a:pt x="15" y="66"/>
                  <a:pt x="22" y="85"/>
                  <a:pt x="26" y="103"/>
                </a:cubicBezTo>
                <a:cubicBezTo>
                  <a:pt x="259" y="113"/>
                  <a:pt x="491" y="116"/>
                  <a:pt x="724" y="128"/>
                </a:cubicBezTo>
                <a:cubicBezTo>
                  <a:pt x="16323" y="980"/>
                  <a:pt x="33356" y="8690"/>
                  <a:pt x="37853" y="23652"/>
                </a:cubicBezTo>
                <a:cubicBezTo>
                  <a:pt x="41475" y="35702"/>
                  <a:pt x="36482" y="50528"/>
                  <a:pt x="44575" y="60161"/>
                </a:cubicBezTo>
                <a:cubicBezTo>
                  <a:pt x="53009" y="70205"/>
                  <a:pt x="70274" y="67642"/>
                  <a:pt x="79509" y="76954"/>
                </a:cubicBezTo>
                <a:cubicBezTo>
                  <a:pt x="87937" y="85451"/>
                  <a:pt x="85896" y="99582"/>
                  <a:pt x="90533" y="110614"/>
                </a:cubicBezTo>
                <a:cubicBezTo>
                  <a:pt x="91679" y="113340"/>
                  <a:pt x="93298" y="115808"/>
                  <a:pt x="95256" y="117977"/>
                </a:cubicBezTo>
                <a:lnTo>
                  <a:pt x="9525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8533321" y="0"/>
            <a:ext cx="610683" cy="709067"/>
          </a:xfrm>
          <a:custGeom>
            <a:avLst/>
            <a:gdLst/>
            <a:ahLst/>
            <a:cxnLst/>
            <a:rect l="l" t="t" r="r" b="b"/>
            <a:pathLst>
              <a:path w="45219" h="52504" extrusionOk="0">
                <a:moveTo>
                  <a:pt x="1295" y="0"/>
                </a:moveTo>
                <a:cubicBezTo>
                  <a:pt x="2651" y="10854"/>
                  <a:pt x="1" y="22896"/>
                  <a:pt x="6925" y="31140"/>
                </a:cubicBezTo>
                <a:cubicBezTo>
                  <a:pt x="15359" y="41182"/>
                  <a:pt x="32624" y="38620"/>
                  <a:pt x="41859" y="47931"/>
                </a:cubicBezTo>
                <a:cubicBezTo>
                  <a:pt x="43234" y="49317"/>
                  <a:pt x="44326" y="50855"/>
                  <a:pt x="45218" y="52503"/>
                </a:cubicBezTo>
                <a:lnTo>
                  <a:pt x="45218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-43125" y="3350373"/>
            <a:ext cx="1642248" cy="1856016"/>
          </a:xfrm>
          <a:custGeom>
            <a:avLst/>
            <a:gdLst/>
            <a:ahLst/>
            <a:cxnLst/>
            <a:rect l="l" t="t" r="r" b="b"/>
            <a:pathLst>
              <a:path w="87856" h="99292" extrusionOk="0">
                <a:moveTo>
                  <a:pt x="0" y="0"/>
                </a:moveTo>
                <a:lnTo>
                  <a:pt x="0" y="99292"/>
                </a:lnTo>
                <a:lnTo>
                  <a:pt x="87856" y="99292"/>
                </a:lnTo>
                <a:cubicBezTo>
                  <a:pt x="87352" y="82469"/>
                  <a:pt x="78559" y="65681"/>
                  <a:pt x="57884" y="63016"/>
                </a:cubicBezTo>
                <a:cubicBezTo>
                  <a:pt x="35087" y="60076"/>
                  <a:pt x="33637" y="46127"/>
                  <a:pt x="26301" y="24187"/>
                </a:cubicBezTo>
                <a:cubicBezTo>
                  <a:pt x="19496" y="3835"/>
                  <a:pt x="5705" y="49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-43125" y="3982743"/>
            <a:ext cx="1311012" cy="1242503"/>
          </a:xfrm>
          <a:custGeom>
            <a:avLst/>
            <a:gdLst/>
            <a:ahLst/>
            <a:cxnLst/>
            <a:rect l="l" t="t" r="r" b="b"/>
            <a:pathLst>
              <a:path w="86822" h="82285" extrusionOk="0">
                <a:moveTo>
                  <a:pt x="0" y="1"/>
                </a:moveTo>
                <a:lnTo>
                  <a:pt x="0" y="82285"/>
                </a:lnTo>
                <a:lnTo>
                  <a:pt x="86479" y="82285"/>
                </a:lnTo>
                <a:cubicBezTo>
                  <a:pt x="86821" y="61310"/>
                  <a:pt x="74132" y="39571"/>
                  <a:pt x="42397" y="36242"/>
                </a:cubicBezTo>
                <a:cubicBezTo>
                  <a:pt x="13454" y="33205"/>
                  <a:pt x="7919" y="20349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" name="Google Shape;602;p25"/>
          <p:cNvGrpSpPr/>
          <p:nvPr/>
        </p:nvGrpSpPr>
        <p:grpSpPr>
          <a:xfrm>
            <a:off x="7876326" y="3328245"/>
            <a:ext cx="1556449" cy="1815036"/>
            <a:chOff x="7556913" y="3814718"/>
            <a:chExt cx="891846" cy="1040135"/>
          </a:xfrm>
        </p:grpSpPr>
        <p:grpSp>
          <p:nvGrpSpPr>
            <p:cNvPr id="603" name="Google Shape;603;p25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604" name="Google Shape;604;p25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25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607" name="Google Shape;607;p25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-43125" y="3350373"/>
            <a:ext cx="1642248" cy="1856016"/>
          </a:xfrm>
          <a:custGeom>
            <a:avLst/>
            <a:gdLst/>
            <a:ahLst/>
            <a:cxnLst/>
            <a:rect l="l" t="t" r="r" b="b"/>
            <a:pathLst>
              <a:path w="87856" h="99292" extrusionOk="0">
                <a:moveTo>
                  <a:pt x="0" y="0"/>
                </a:moveTo>
                <a:lnTo>
                  <a:pt x="0" y="99292"/>
                </a:lnTo>
                <a:lnTo>
                  <a:pt x="87856" y="99292"/>
                </a:lnTo>
                <a:cubicBezTo>
                  <a:pt x="87352" y="82469"/>
                  <a:pt x="78559" y="65681"/>
                  <a:pt x="57884" y="63016"/>
                </a:cubicBezTo>
                <a:cubicBezTo>
                  <a:pt x="35087" y="60076"/>
                  <a:pt x="33637" y="46127"/>
                  <a:pt x="26301" y="24187"/>
                </a:cubicBezTo>
                <a:cubicBezTo>
                  <a:pt x="19496" y="3835"/>
                  <a:pt x="5705" y="49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-43125" y="3982743"/>
            <a:ext cx="1311012" cy="1242503"/>
          </a:xfrm>
          <a:custGeom>
            <a:avLst/>
            <a:gdLst/>
            <a:ahLst/>
            <a:cxnLst/>
            <a:rect l="l" t="t" r="r" b="b"/>
            <a:pathLst>
              <a:path w="86822" h="82285" extrusionOk="0">
                <a:moveTo>
                  <a:pt x="0" y="1"/>
                </a:moveTo>
                <a:lnTo>
                  <a:pt x="0" y="82285"/>
                </a:lnTo>
                <a:lnTo>
                  <a:pt x="86479" y="82285"/>
                </a:lnTo>
                <a:cubicBezTo>
                  <a:pt x="86821" y="61310"/>
                  <a:pt x="74132" y="39571"/>
                  <a:pt x="42397" y="36242"/>
                </a:cubicBezTo>
                <a:cubicBezTo>
                  <a:pt x="13454" y="33205"/>
                  <a:pt x="7919" y="20349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1_1_1_1_1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/>
          <p:nvPr/>
        </p:nvSpPr>
        <p:spPr>
          <a:xfrm flipH="1">
            <a:off x="-521869" y="-704675"/>
            <a:ext cx="6303544" cy="6552854"/>
          </a:xfrm>
          <a:custGeom>
            <a:avLst/>
            <a:gdLst/>
            <a:ahLst/>
            <a:cxnLst/>
            <a:rect l="l" t="t" r="r" b="b"/>
            <a:pathLst>
              <a:path w="102915" h="106981" extrusionOk="0">
                <a:moveTo>
                  <a:pt x="48176" y="23563"/>
                </a:moveTo>
                <a:cubicBezTo>
                  <a:pt x="40629" y="30982"/>
                  <a:pt x="27211" y="27127"/>
                  <a:pt x="18351" y="32915"/>
                </a:cubicBezTo>
                <a:cubicBezTo>
                  <a:pt x="12190" y="36939"/>
                  <a:pt x="9654" y="44822"/>
                  <a:pt x="9452" y="52177"/>
                </a:cubicBezTo>
                <a:cubicBezTo>
                  <a:pt x="9250" y="59534"/>
                  <a:pt x="10925" y="66819"/>
                  <a:pt x="11136" y="74174"/>
                </a:cubicBezTo>
                <a:cubicBezTo>
                  <a:pt x="11346" y="81530"/>
                  <a:pt x="9782" y="89484"/>
                  <a:pt x="4380" y="94482"/>
                </a:cubicBezTo>
                <a:cubicBezTo>
                  <a:pt x="2853" y="95893"/>
                  <a:pt x="954" y="97197"/>
                  <a:pt x="505" y="99228"/>
                </a:cubicBezTo>
                <a:cubicBezTo>
                  <a:pt x="0" y="101505"/>
                  <a:pt x="1660" y="103817"/>
                  <a:pt x="3754" y="104845"/>
                </a:cubicBezTo>
                <a:cubicBezTo>
                  <a:pt x="5847" y="105875"/>
                  <a:pt x="8269" y="105926"/>
                  <a:pt x="10602" y="105955"/>
                </a:cubicBezTo>
                <a:lnTo>
                  <a:pt x="84849" y="106922"/>
                </a:lnTo>
                <a:cubicBezTo>
                  <a:pt x="89336" y="106980"/>
                  <a:pt x="94217" y="106911"/>
                  <a:pt x="97734" y="104123"/>
                </a:cubicBezTo>
                <a:cubicBezTo>
                  <a:pt x="102359" y="100458"/>
                  <a:pt x="102760" y="93706"/>
                  <a:pt x="102772" y="87805"/>
                </a:cubicBezTo>
                <a:cubicBezTo>
                  <a:pt x="102816" y="65067"/>
                  <a:pt x="102861" y="42329"/>
                  <a:pt x="102907" y="19591"/>
                </a:cubicBezTo>
                <a:cubicBezTo>
                  <a:pt x="102914" y="15283"/>
                  <a:pt x="102717" y="10461"/>
                  <a:pt x="99606" y="7482"/>
                </a:cubicBezTo>
                <a:cubicBezTo>
                  <a:pt x="97065" y="5048"/>
                  <a:pt x="93287" y="4561"/>
                  <a:pt x="89785" y="4227"/>
                </a:cubicBezTo>
                <a:cubicBezTo>
                  <a:pt x="76794" y="2986"/>
                  <a:pt x="61374" y="0"/>
                  <a:pt x="48448" y="1826"/>
                </a:cubicBezTo>
                <a:cubicBezTo>
                  <a:pt x="51562" y="8814"/>
                  <a:pt x="54737" y="17113"/>
                  <a:pt x="48176" y="23563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_1_1_1_1_1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3"/>
          <p:cNvSpPr/>
          <p:nvPr/>
        </p:nvSpPr>
        <p:spPr>
          <a:xfrm>
            <a:off x="3535900" y="-1930100"/>
            <a:ext cx="8427544" cy="7327815"/>
          </a:xfrm>
          <a:custGeom>
            <a:avLst/>
            <a:gdLst/>
            <a:ahLst/>
            <a:cxnLst/>
            <a:rect l="l" t="t" r="r" b="b"/>
            <a:pathLst>
              <a:path w="84733" h="73676" extrusionOk="0">
                <a:moveTo>
                  <a:pt x="3905" y="27001"/>
                </a:moveTo>
                <a:cubicBezTo>
                  <a:pt x="1" y="38560"/>
                  <a:pt x="2872" y="52402"/>
                  <a:pt x="11796" y="60722"/>
                </a:cubicBezTo>
                <a:cubicBezTo>
                  <a:pt x="18317" y="66801"/>
                  <a:pt x="27230" y="69585"/>
                  <a:pt x="35986" y="71264"/>
                </a:cubicBezTo>
                <a:cubicBezTo>
                  <a:pt x="44732" y="72939"/>
                  <a:pt x="53880" y="73676"/>
                  <a:pt x="62463" y="71305"/>
                </a:cubicBezTo>
                <a:cubicBezTo>
                  <a:pt x="71048" y="68933"/>
                  <a:pt x="79019" y="63012"/>
                  <a:pt x="82023" y="54629"/>
                </a:cubicBezTo>
                <a:cubicBezTo>
                  <a:pt x="84733" y="47065"/>
                  <a:pt x="83083" y="38429"/>
                  <a:pt x="79096" y="31452"/>
                </a:cubicBezTo>
                <a:cubicBezTo>
                  <a:pt x="75110" y="24475"/>
                  <a:pt x="69007" y="18947"/>
                  <a:pt x="62559" y="14152"/>
                </a:cubicBezTo>
                <a:cubicBezTo>
                  <a:pt x="53150" y="7152"/>
                  <a:pt x="39947" y="0"/>
                  <a:pt x="27789" y="3328"/>
                </a:cubicBezTo>
                <a:cubicBezTo>
                  <a:pt x="17014" y="6277"/>
                  <a:pt x="7391" y="16672"/>
                  <a:pt x="3905" y="2700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657400" y="1579175"/>
            <a:ext cx="38292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2657400" y="2567975"/>
            <a:ext cx="3829200" cy="10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215720" y="-34825"/>
            <a:ext cx="3928399" cy="4865413"/>
          </a:xfrm>
          <a:custGeom>
            <a:avLst/>
            <a:gdLst/>
            <a:ahLst/>
            <a:cxnLst/>
            <a:rect l="l" t="t" r="r" b="b"/>
            <a:pathLst>
              <a:path w="95257" h="117978" extrusionOk="0">
                <a:moveTo>
                  <a:pt x="1" y="0"/>
                </a:moveTo>
                <a:cubicBezTo>
                  <a:pt x="6" y="16"/>
                  <a:pt x="7" y="33"/>
                  <a:pt x="10" y="50"/>
                </a:cubicBezTo>
                <a:cubicBezTo>
                  <a:pt x="15" y="66"/>
                  <a:pt x="22" y="85"/>
                  <a:pt x="26" y="103"/>
                </a:cubicBezTo>
                <a:cubicBezTo>
                  <a:pt x="259" y="113"/>
                  <a:pt x="491" y="116"/>
                  <a:pt x="724" y="128"/>
                </a:cubicBezTo>
                <a:cubicBezTo>
                  <a:pt x="16323" y="980"/>
                  <a:pt x="33356" y="8690"/>
                  <a:pt x="37853" y="23652"/>
                </a:cubicBezTo>
                <a:cubicBezTo>
                  <a:pt x="41475" y="35702"/>
                  <a:pt x="36482" y="50528"/>
                  <a:pt x="44575" y="60161"/>
                </a:cubicBezTo>
                <a:cubicBezTo>
                  <a:pt x="53009" y="70205"/>
                  <a:pt x="70274" y="67642"/>
                  <a:pt x="79509" y="76954"/>
                </a:cubicBezTo>
                <a:cubicBezTo>
                  <a:pt x="87937" y="85451"/>
                  <a:pt x="85896" y="99582"/>
                  <a:pt x="90533" y="110614"/>
                </a:cubicBezTo>
                <a:cubicBezTo>
                  <a:pt x="91679" y="113340"/>
                  <a:pt x="93298" y="115808"/>
                  <a:pt x="95256" y="117977"/>
                </a:cubicBezTo>
                <a:lnTo>
                  <a:pt x="95256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7279224" y="-34825"/>
            <a:ext cx="1864832" cy="2165265"/>
          </a:xfrm>
          <a:custGeom>
            <a:avLst/>
            <a:gdLst/>
            <a:ahLst/>
            <a:cxnLst/>
            <a:rect l="l" t="t" r="r" b="b"/>
            <a:pathLst>
              <a:path w="45219" h="52504" extrusionOk="0">
                <a:moveTo>
                  <a:pt x="1295" y="0"/>
                </a:moveTo>
                <a:cubicBezTo>
                  <a:pt x="2651" y="10854"/>
                  <a:pt x="1" y="22896"/>
                  <a:pt x="6925" y="31140"/>
                </a:cubicBezTo>
                <a:cubicBezTo>
                  <a:pt x="15359" y="41182"/>
                  <a:pt x="32624" y="38620"/>
                  <a:pt x="41859" y="47931"/>
                </a:cubicBezTo>
                <a:cubicBezTo>
                  <a:pt x="43234" y="49317"/>
                  <a:pt x="44326" y="50855"/>
                  <a:pt x="45218" y="52503"/>
                </a:cubicBezTo>
                <a:lnTo>
                  <a:pt x="4521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24063" y="4793230"/>
            <a:ext cx="17364" cy="37305"/>
          </a:xfrm>
          <a:custGeom>
            <a:avLst/>
            <a:gdLst/>
            <a:ahLst/>
            <a:cxnLst/>
            <a:rect l="l" t="t" r="r" b="b"/>
            <a:pathLst>
              <a:path w="256" h="550" extrusionOk="0">
                <a:moveTo>
                  <a:pt x="0" y="1"/>
                </a:moveTo>
                <a:lnTo>
                  <a:pt x="0" y="1"/>
                </a:lnTo>
                <a:cubicBezTo>
                  <a:pt x="53" y="194"/>
                  <a:pt x="105" y="380"/>
                  <a:pt x="153" y="550"/>
                </a:cubicBezTo>
                <a:lnTo>
                  <a:pt x="256" y="550"/>
                </a:lnTo>
                <a:cubicBezTo>
                  <a:pt x="253" y="543"/>
                  <a:pt x="251" y="538"/>
                  <a:pt x="250" y="534"/>
                </a:cubicBezTo>
                <a:cubicBezTo>
                  <a:pt x="181" y="375"/>
                  <a:pt x="99" y="198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1118967" y="2567861"/>
            <a:ext cx="1135500" cy="2575749"/>
            <a:chOff x="5599250" y="4194125"/>
            <a:chExt cx="418525" cy="949375"/>
          </a:xfrm>
        </p:grpSpPr>
        <p:sp>
          <p:nvSpPr>
            <p:cNvPr id="41" name="Google Shape;41;p3"/>
            <p:cNvSpPr/>
            <p:nvPr/>
          </p:nvSpPr>
          <p:spPr>
            <a:xfrm flipH="1">
              <a:off x="5599250" y="4194125"/>
              <a:ext cx="418525" cy="949375"/>
            </a:xfrm>
            <a:custGeom>
              <a:avLst/>
              <a:gdLst/>
              <a:ahLst/>
              <a:cxnLst/>
              <a:rect l="l" t="t" r="r" b="b"/>
              <a:pathLst>
                <a:path w="16741" h="37975" extrusionOk="0">
                  <a:moveTo>
                    <a:pt x="14710" y="0"/>
                  </a:moveTo>
                  <a:cubicBezTo>
                    <a:pt x="14623" y="5130"/>
                    <a:pt x="9930" y="6444"/>
                    <a:pt x="8375" y="9189"/>
                  </a:cubicBezTo>
                  <a:cubicBezTo>
                    <a:pt x="6821" y="11934"/>
                    <a:pt x="9272" y="13099"/>
                    <a:pt x="7569" y="14967"/>
                  </a:cubicBezTo>
                  <a:cubicBezTo>
                    <a:pt x="5864" y="16837"/>
                    <a:pt x="3909" y="16742"/>
                    <a:pt x="4428" y="18667"/>
                  </a:cubicBezTo>
                  <a:cubicBezTo>
                    <a:pt x="4949" y="20592"/>
                    <a:pt x="6310" y="23776"/>
                    <a:pt x="3689" y="24990"/>
                  </a:cubicBezTo>
                  <a:cubicBezTo>
                    <a:pt x="1067" y="26204"/>
                    <a:pt x="2316" y="27943"/>
                    <a:pt x="3123" y="30332"/>
                  </a:cubicBezTo>
                  <a:cubicBezTo>
                    <a:pt x="3931" y="32719"/>
                    <a:pt x="3283" y="33801"/>
                    <a:pt x="800" y="36251"/>
                  </a:cubicBezTo>
                  <a:cubicBezTo>
                    <a:pt x="167" y="36874"/>
                    <a:pt x="0" y="37455"/>
                    <a:pt x="102" y="37974"/>
                  </a:cubicBezTo>
                  <a:lnTo>
                    <a:pt x="9722" y="37974"/>
                  </a:lnTo>
                  <a:cubicBezTo>
                    <a:pt x="10022" y="37144"/>
                    <a:pt x="10150" y="36230"/>
                    <a:pt x="10101" y="35342"/>
                  </a:cubicBezTo>
                  <a:cubicBezTo>
                    <a:pt x="9912" y="31908"/>
                    <a:pt x="9276" y="32061"/>
                    <a:pt x="10575" y="30493"/>
                  </a:cubicBezTo>
                  <a:cubicBezTo>
                    <a:pt x="11874" y="28925"/>
                    <a:pt x="12633" y="28637"/>
                    <a:pt x="12050" y="26271"/>
                  </a:cubicBezTo>
                  <a:cubicBezTo>
                    <a:pt x="11467" y="23906"/>
                    <a:pt x="11249" y="22322"/>
                    <a:pt x="13116" y="20833"/>
                  </a:cubicBezTo>
                  <a:cubicBezTo>
                    <a:pt x="14983" y="19346"/>
                    <a:pt x="15058" y="16749"/>
                    <a:pt x="13940" y="14482"/>
                  </a:cubicBezTo>
                  <a:cubicBezTo>
                    <a:pt x="12821" y="12213"/>
                    <a:pt x="15068" y="10582"/>
                    <a:pt x="15904" y="7106"/>
                  </a:cubicBezTo>
                  <a:cubicBezTo>
                    <a:pt x="16741" y="3630"/>
                    <a:pt x="14710" y="0"/>
                    <a:pt x="1471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flipH="1">
              <a:off x="5709350" y="4452000"/>
              <a:ext cx="198375" cy="691500"/>
            </a:xfrm>
            <a:custGeom>
              <a:avLst/>
              <a:gdLst/>
              <a:ahLst/>
              <a:cxnLst/>
              <a:rect l="l" t="t" r="r" b="b"/>
              <a:pathLst>
                <a:path w="7935" h="27660" extrusionOk="0">
                  <a:moveTo>
                    <a:pt x="7664" y="1"/>
                  </a:moveTo>
                  <a:cubicBezTo>
                    <a:pt x="7557" y="1"/>
                    <a:pt x="7458" y="72"/>
                    <a:pt x="7429" y="180"/>
                  </a:cubicBezTo>
                  <a:lnTo>
                    <a:pt x="0" y="27659"/>
                  </a:lnTo>
                  <a:lnTo>
                    <a:pt x="505" y="27659"/>
                  </a:lnTo>
                  <a:lnTo>
                    <a:pt x="7898" y="308"/>
                  </a:lnTo>
                  <a:cubicBezTo>
                    <a:pt x="7934" y="180"/>
                    <a:pt x="7859" y="47"/>
                    <a:pt x="7731" y="10"/>
                  </a:cubicBezTo>
                  <a:cubicBezTo>
                    <a:pt x="7730" y="10"/>
                    <a:pt x="7729" y="9"/>
                    <a:pt x="7727" y="9"/>
                  </a:cubicBezTo>
                  <a:cubicBezTo>
                    <a:pt x="7706" y="3"/>
                    <a:pt x="7685" y="1"/>
                    <a:pt x="7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9385" y="3608740"/>
            <a:ext cx="1544568" cy="1534868"/>
            <a:chOff x="4791175" y="4530525"/>
            <a:chExt cx="569300" cy="565725"/>
          </a:xfrm>
        </p:grpSpPr>
        <p:sp>
          <p:nvSpPr>
            <p:cNvPr id="44" name="Google Shape;44;p3"/>
            <p:cNvSpPr/>
            <p:nvPr/>
          </p:nvSpPr>
          <p:spPr>
            <a:xfrm>
              <a:off x="4913775" y="4642875"/>
              <a:ext cx="446700" cy="453375"/>
            </a:xfrm>
            <a:custGeom>
              <a:avLst/>
              <a:gdLst/>
              <a:ahLst/>
              <a:cxnLst/>
              <a:rect l="l" t="t" r="r" b="b"/>
              <a:pathLst>
                <a:path w="17868" h="18135" extrusionOk="0">
                  <a:moveTo>
                    <a:pt x="12502" y="1"/>
                  </a:moveTo>
                  <a:cubicBezTo>
                    <a:pt x="8667" y="1"/>
                    <a:pt x="4872" y="7004"/>
                    <a:pt x="2741" y="11755"/>
                  </a:cubicBezTo>
                  <a:cubicBezTo>
                    <a:pt x="1646" y="14189"/>
                    <a:pt x="989" y="16033"/>
                    <a:pt x="989" y="16033"/>
                  </a:cubicBezTo>
                  <a:cubicBezTo>
                    <a:pt x="604" y="16793"/>
                    <a:pt x="286" y="17472"/>
                    <a:pt x="25" y="18077"/>
                  </a:cubicBezTo>
                  <a:cubicBezTo>
                    <a:pt x="16" y="18097"/>
                    <a:pt x="9" y="18116"/>
                    <a:pt x="0" y="18135"/>
                  </a:cubicBezTo>
                  <a:lnTo>
                    <a:pt x="6629" y="18135"/>
                  </a:lnTo>
                  <a:cubicBezTo>
                    <a:pt x="7654" y="16891"/>
                    <a:pt x="8654" y="15651"/>
                    <a:pt x="9346" y="14731"/>
                  </a:cubicBezTo>
                  <a:cubicBezTo>
                    <a:pt x="13164" y="9662"/>
                    <a:pt x="17868" y="2144"/>
                    <a:pt x="13836" y="298"/>
                  </a:cubicBezTo>
                  <a:cubicBezTo>
                    <a:pt x="13392" y="95"/>
                    <a:pt x="12947" y="1"/>
                    <a:pt x="1250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976325" y="4793200"/>
              <a:ext cx="195375" cy="303050"/>
            </a:xfrm>
            <a:custGeom>
              <a:avLst/>
              <a:gdLst/>
              <a:ahLst/>
              <a:cxnLst/>
              <a:rect l="l" t="t" r="r" b="b"/>
              <a:pathLst>
                <a:path w="7815" h="12122" extrusionOk="0">
                  <a:moveTo>
                    <a:pt x="7505" y="1"/>
                  </a:moveTo>
                  <a:cubicBezTo>
                    <a:pt x="7416" y="1"/>
                    <a:pt x="7328" y="45"/>
                    <a:pt x="7277" y="126"/>
                  </a:cubicBezTo>
                  <a:cubicBezTo>
                    <a:pt x="7041" y="494"/>
                    <a:pt x="2651" y="7370"/>
                    <a:pt x="0" y="12122"/>
                  </a:cubicBezTo>
                  <a:lnTo>
                    <a:pt x="625" y="12122"/>
                  </a:lnTo>
                  <a:cubicBezTo>
                    <a:pt x="3321" y="7327"/>
                    <a:pt x="7677" y="506"/>
                    <a:pt x="7733" y="418"/>
                  </a:cubicBezTo>
                  <a:cubicBezTo>
                    <a:pt x="7815" y="292"/>
                    <a:pt x="7778" y="124"/>
                    <a:pt x="7651" y="44"/>
                  </a:cubicBezTo>
                  <a:cubicBezTo>
                    <a:pt x="7606" y="15"/>
                    <a:pt x="7555" y="1"/>
                    <a:pt x="7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91175" y="4530525"/>
              <a:ext cx="245600" cy="565725"/>
            </a:xfrm>
            <a:custGeom>
              <a:avLst/>
              <a:gdLst/>
              <a:ahLst/>
              <a:cxnLst/>
              <a:rect l="l" t="t" r="r" b="b"/>
              <a:pathLst>
                <a:path w="9824" h="22629" extrusionOk="0">
                  <a:moveTo>
                    <a:pt x="5379" y="1"/>
                  </a:moveTo>
                  <a:cubicBezTo>
                    <a:pt x="695" y="1"/>
                    <a:pt x="0" y="9215"/>
                    <a:pt x="27" y="15021"/>
                  </a:cubicBezTo>
                  <a:cubicBezTo>
                    <a:pt x="38" y="17690"/>
                    <a:pt x="203" y="19640"/>
                    <a:pt x="203" y="19640"/>
                  </a:cubicBezTo>
                  <a:cubicBezTo>
                    <a:pt x="169" y="20492"/>
                    <a:pt x="160" y="21241"/>
                    <a:pt x="172" y="21901"/>
                  </a:cubicBezTo>
                  <a:cubicBezTo>
                    <a:pt x="178" y="22160"/>
                    <a:pt x="187" y="22401"/>
                    <a:pt x="201" y="22629"/>
                  </a:cubicBezTo>
                  <a:lnTo>
                    <a:pt x="5271" y="22629"/>
                  </a:lnTo>
                  <a:cubicBezTo>
                    <a:pt x="5936" y="20258"/>
                    <a:pt x="6833" y="16978"/>
                    <a:pt x="7273" y="14998"/>
                  </a:cubicBezTo>
                  <a:cubicBezTo>
                    <a:pt x="8651" y="8803"/>
                    <a:pt x="9823" y="13"/>
                    <a:pt x="5389" y="1"/>
                  </a:cubicBezTo>
                  <a:cubicBezTo>
                    <a:pt x="5385" y="1"/>
                    <a:pt x="5382" y="1"/>
                    <a:pt x="53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849450" y="4699600"/>
              <a:ext cx="58500" cy="396650"/>
            </a:xfrm>
            <a:custGeom>
              <a:avLst/>
              <a:gdLst/>
              <a:ahLst/>
              <a:cxnLst/>
              <a:rect l="l" t="t" r="r" b="b"/>
              <a:pathLst>
                <a:path w="2340" h="15866" extrusionOk="0">
                  <a:moveTo>
                    <a:pt x="2050" y="0"/>
                  </a:moveTo>
                  <a:cubicBezTo>
                    <a:pt x="1917" y="0"/>
                    <a:pt x="1800" y="97"/>
                    <a:pt x="1781" y="233"/>
                  </a:cubicBezTo>
                  <a:cubicBezTo>
                    <a:pt x="1712" y="714"/>
                    <a:pt x="296" y="10638"/>
                    <a:pt x="0" y="15866"/>
                  </a:cubicBezTo>
                  <a:lnTo>
                    <a:pt x="545" y="15866"/>
                  </a:lnTo>
                  <a:cubicBezTo>
                    <a:pt x="849" y="10606"/>
                    <a:pt x="2301" y="428"/>
                    <a:pt x="2319" y="311"/>
                  </a:cubicBezTo>
                  <a:cubicBezTo>
                    <a:pt x="2340" y="162"/>
                    <a:pt x="2236" y="24"/>
                    <a:pt x="2089" y="3"/>
                  </a:cubicBezTo>
                  <a:cubicBezTo>
                    <a:pt x="2076" y="1"/>
                    <a:pt x="2063" y="0"/>
                    <a:pt x="2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143116" y="4708630"/>
            <a:ext cx="437827" cy="434978"/>
            <a:chOff x="4449850" y="4905150"/>
            <a:chExt cx="161375" cy="160325"/>
          </a:xfrm>
        </p:grpSpPr>
        <p:sp>
          <p:nvSpPr>
            <p:cNvPr id="49" name="Google Shape;49;p3"/>
            <p:cNvSpPr/>
            <p:nvPr/>
          </p:nvSpPr>
          <p:spPr>
            <a:xfrm>
              <a:off x="4449850" y="4936975"/>
              <a:ext cx="124050" cy="128500"/>
            </a:xfrm>
            <a:custGeom>
              <a:avLst/>
              <a:gdLst/>
              <a:ahLst/>
              <a:cxnLst/>
              <a:rect l="l" t="t" r="r" b="b"/>
              <a:pathLst>
                <a:path w="4962" h="5140" extrusionOk="0">
                  <a:moveTo>
                    <a:pt x="1522" y="1"/>
                  </a:moveTo>
                  <a:cubicBezTo>
                    <a:pt x="1396" y="1"/>
                    <a:pt x="1269" y="28"/>
                    <a:pt x="1144" y="85"/>
                  </a:cubicBezTo>
                  <a:cubicBezTo>
                    <a:pt x="1" y="608"/>
                    <a:pt x="1334" y="2738"/>
                    <a:pt x="2417" y="4175"/>
                  </a:cubicBezTo>
                  <a:cubicBezTo>
                    <a:pt x="2612" y="4435"/>
                    <a:pt x="2896" y="4786"/>
                    <a:pt x="3187" y="5140"/>
                  </a:cubicBezTo>
                  <a:lnTo>
                    <a:pt x="4962" y="5140"/>
                  </a:lnTo>
                  <a:cubicBezTo>
                    <a:pt x="4914" y="4970"/>
                    <a:pt x="4862" y="4784"/>
                    <a:pt x="4809" y="4591"/>
                  </a:cubicBezTo>
                  <a:cubicBezTo>
                    <a:pt x="4800" y="4576"/>
                    <a:pt x="4793" y="4559"/>
                    <a:pt x="4786" y="4544"/>
                  </a:cubicBezTo>
                  <a:cubicBezTo>
                    <a:pt x="4786" y="4544"/>
                    <a:pt x="4599" y="4021"/>
                    <a:pt x="4289" y="3331"/>
                  </a:cubicBezTo>
                  <a:cubicBezTo>
                    <a:pt x="3685" y="1986"/>
                    <a:pt x="2609" y="1"/>
                    <a:pt x="152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541625" y="4905150"/>
              <a:ext cx="69600" cy="160325"/>
            </a:xfrm>
            <a:custGeom>
              <a:avLst/>
              <a:gdLst/>
              <a:ahLst/>
              <a:cxnLst/>
              <a:rect l="l" t="t" r="r" b="b"/>
              <a:pathLst>
                <a:path w="2784" h="6413" extrusionOk="0">
                  <a:moveTo>
                    <a:pt x="1260" y="0"/>
                  </a:moveTo>
                  <a:cubicBezTo>
                    <a:pt x="1259" y="0"/>
                    <a:pt x="1257" y="0"/>
                    <a:pt x="1256" y="0"/>
                  </a:cubicBezTo>
                  <a:cubicBezTo>
                    <a:pt x="0" y="3"/>
                    <a:pt x="332" y="2495"/>
                    <a:pt x="722" y="4250"/>
                  </a:cubicBezTo>
                  <a:cubicBezTo>
                    <a:pt x="816" y="4670"/>
                    <a:pt x="982" y="5294"/>
                    <a:pt x="1138" y="5865"/>
                  </a:cubicBezTo>
                  <a:cubicBezTo>
                    <a:pt x="1237" y="6061"/>
                    <a:pt x="1319" y="6238"/>
                    <a:pt x="1388" y="6397"/>
                  </a:cubicBezTo>
                  <a:cubicBezTo>
                    <a:pt x="1389" y="6401"/>
                    <a:pt x="1391" y="6408"/>
                    <a:pt x="1394" y="6413"/>
                  </a:cubicBezTo>
                  <a:lnTo>
                    <a:pt x="2727" y="6413"/>
                  </a:lnTo>
                  <a:cubicBezTo>
                    <a:pt x="2731" y="6349"/>
                    <a:pt x="2733" y="6280"/>
                    <a:pt x="2735" y="6207"/>
                  </a:cubicBezTo>
                  <a:cubicBezTo>
                    <a:pt x="2738" y="6020"/>
                    <a:pt x="2736" y="5807"/>
                    <a:pt x="2726" y="5565"/>
                  </a:cubicBezTo>
                  <a:cubicBezTo>
                    <a:pt x="2726" y="5565"/>
                    <a:pt x="2773" y="5013"/>
                    <a:pt x="2777" y="4256"/>
                  </a:cubicBezTo>
                  <a:cubicBezTo>
                    <a:pt x="2784" y="2611"/>
                    <a:pt x="2587" y="0"/>
                    <a:pt x="126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3"/>
          <p:cNvSpPr/>
          <p:nvPr/>
        </p:nvSpPr>
        <p:spPr>
          <a:xfrm flipH="1">
            <a:off x="1699965" y="4794841"/>
            <a:ext cx="336560" cy="348633"/>
          </a:xfrm>
          <a:custGeom>
            <a:avLst/>
            <a:gdLst/>
            <a:ahLst/>
            <a:cxnLst/>
            <a:rect l="l" t="t" r="r" b="b"/>
            <a:pathLst>
              <a:path w="4962" h="5140" extrusionOk="0">
                <a:moveTo>
                  <a:pt x="1522" y="1"/>
                </a:moveTo>
                <a:cubicBezTo>
                  <a:pt x="1396" y="1"/>
                  <a:pt x="1269" y="28"/>
                  <a:pt x="1144" y="85"/>
                </a:cubicBezTo>
                <a:cubicBezTo>
                  <a:pt x="1" y="608"/>
                  <a:pt x="1334" y="2738"/>
                  <a:pt x="2417" y="4175"/>
                </a:cubicBezTo>
                <a:cubicBezTo>
                  <a:pt x="2612" y="4435"/>
                  <a:pt x="2896" y="4786"/>
                  <a:pt x="3187" y="5140"/>
                </a:cubicBezTo>
                <a:lnTo>
                  <a:pt x="4962" y="5140"/>
                </a:lnTo>
                <a:cubicBezTo>
                  <a:pt x="4914" y="4970"/>
                  <a:pt x="4862" y="4784"/>
                  <a:pt x="4809" y="4591"/>
                </a:cubicBezTo>
                <a:cubicBezTo>
                  <a:pt x="4800" y="4576"/>
                  <a:pt x="4793" y="4559"/>
                  <a:pt x="4786" y="4544"/>
                </a:cubicBezTo>
                <a:cubicBezTo>
                  <a:pt x="4786" y="4544"/>
                  <a:pt x="4599" y="4021"/>
                  <a:pt x="4289" y="3331"/>
                </a:cubicBezTo>
                <a:cubicBezTo>
                  <a:pt x="3685" y="1986"/>
                  <a:pt x="2609" y="1"/>
                  <a:pt x="1522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1598696" y="4708496"/>
            <a:ext cx="188832" cy="434978"/>
          </a:xfrm>
          <a:custGeom>
            <a:avLst/>
            <a:gdLst/>
            <a:ahLst/>
            <a:cxnLst/>
            <a:rect l="l" t="t" r="r" b="b"/>
            <a:pathLst>
              <a:path w="2784" h="6413" extrusionOk="0">
                <a:moveTo>
                  <a:pt x="1260" y="0"/>
                </a:moveTo>
                <a:cubicBezTo>
                  <a:pt x="1259" y="0"/>
                  <a:pt x="1257" y="0"/>
                  <a:pt x="1256" y="0"/>
                </a:cubicBezTo>
                <a:cubicBezTo>
                  <a:pt x="0" y="3"/>
                  <a:pt x="332" y="2495"/>
                  <a:pt x="722" y="4250"/>
                </a:cubicBezTo>
                <a:cubicBezTo>
                  <a:pt x="816" y="4670"/>
                  <a:pt x="982" y="5294"/>
                  <a:pt x="1138" y="5865"/>
                </a:cubicBezTo>
                <a:cubicBezTo>
                  <a:pt x="1237" y="6061"/>
                  <a:pt x="1319" y="6238"/>
                  <a:pt x="1388" y="6397"/>
                </a:cubicBezTo>
                <a:cubicBezTo>
                  <a:pt x="1389" y="6401"/>
                  <a:pt x="1391" y="6408"/>
                  <a:pt x="1394" y="6413"/>
                </a:cubicBezTo>
                <a:lnTo>
                  <a:pt x="2727" y="6413"/>
                </a:lnTo>
                <a:cubicBezTo>
                  <a:pt x="2731" y="6349"/>
                  <a:pt x="2733" y="6280"/>
                  <a:pt x="2735" y="6207"/>
                </a:cubicBezTo>
                <a:cubicBezTo>
                  <a:pt x="2738" y="6020"/>
                  <a:pt x="2736" y="5807"/>
                  <a:pt x="2726" y="5565"/>
                </a:cubicBezTo>
                <a:cubicBezTo>
                  <a:pt x="2726" y="5565"/>
                  <a:pt x="2773" y="5013"/>
                  <a:pt x="2777" y="4256"/>
                </a:cubicBezTo>
                <a:cubicBezTo>
                  <a:pt x="2784" y="2611"/>
                  <a:pt x="2587" y="0"/>
                  <a:pt x="126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/>
          <p:nvPr/>
        </p:nvSpPr>
        <p:spPr>
          <a:xfrm rot="10800000" flipH="1">
            <a:off x="-19046" y="3354089"/>
            <a:ext cx="1572365" cy="1856086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/>
          <p:nvPr/>
        </p:nvSpPr>
        <p:spPr>
          <a:xfrm rot="10800000" flipH="1">
            <a:off x="-19046" y="4164244"/>
            <a:ext cx="1661696" cy="1012784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"/>
          <p:cNvSpPr/>
          <p:nvPr/>
        </p:nvSpPr>
        <p:spPr>
          <a:xfrm rot="10800000" flipH="1">
            <a:off x="-19046" y="4775442"/>
            <a:ext cx="1033915" cy="401586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7313647" y="-66675"/>
            <a:ext cx="1891885" cy="2343038"/>
            <a:chOff x="6964650" y="0"/>
            <a:chExt cx="2179340" cy="2699042"/>
          </a:xfrm>
        </p:grpSpPr>
        <p:sp>
          <p:nvSpPr>
            <p:cNvPr id="119" name="Google Shape;119;p6"/>
            <p:cNvSpPr/>
            <p:nvPr/>
          </p:nvSpPr>
          <p:spPr>
            <a:xfrm>
              <a:off x="6964650" y="0"/>
              <a:ext cx="2179242" cy="2699042"/>
            </a:xfrm>
            <a:custGeom>
              <a:avLst/>
              <a:gdLst/>
              <a:ahLst/>
              <a:cxnLst/>
              <a:rect l="l" t="t" r="r" b="b"/>
              <a:pathLst>
                <a:path w="95257" h="117978" extrusionOk="0">
                  <a:moveTo>
                    <a:pt x="1" y="0"/>
                  </a:moveTo>
                  <a:cubicBezTo>
                    <a:pt x="6" y="16"/>
                    <a:pt x="7" y="33"/>
                    <a:pt x="10" y="50"/>
                  </a:cubicBezTo>
                  <a:cubicBezTo>
                    <a:pt x="15" y="66"/>
                    <a:pt x="22" y="85"/>
                    <a:pt x="26" y="103"/>
                  </a:cubicBezTo>
                  <a:cubicBezTo>
                    <a:pt x="259" y="113"/>
                    <a:pt x="491" y="116"/>
                    <a:pt x="724" y="128"/>
                  </a:cubicBezTo>
                  <a:cubicBezTo>
                    <a:pt x="16323" y="980"/>
                    <a:pt x="33356" y="8690"/>
                    <a:pt x="37853" y="23652"/>
                  </a:cubicBezTo>
                  <a:cubicBezTo>
                    <a:pt x="41475" y="35702"/>
                    <a:pt x="36482" y="50528"/>
                    <a:pt x="44575" y="60161"/>
                  </a:cubicBezTo>
                  <a:cubicBezTo>
                    <a:pt x="53009" y="70205"/>
                    <a:pt x="70274" y="67642"/>
                    <a:pt x="79509" y="76954"/>
                  </a:cubicBezTo>
                  <a:cubicBezTo>
                    <a:pt x="87937" y="85451"/>
                    <a:pt x="85896" y="99582"/>
                    <a:pt x="90533" y="110614"/>
                  </a:cubicBezTo>
                  <a:cubicBezTo>
                    <a:pt x="91679" y="113340"/>
                    <a:pt x="93298" y="115808"/>
                    <a:pt x="95256" y="117977"/>
                  </a:cubicBezTo>
                  <a:lnTo>
                    <a:pt x="95256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384650" y="0"/>
              <a:ext cx="759340" cy="881673"/>
            </a:xfrm>
            <a:custGeom>
              <a:avLst/>
              <a:gdLst/>
              <a:ahLst/>
              <a:cxnLst/>
              <a:rect l="l" t="t" r="r" b="b"/>
              <a:pathLst>
                <a:path w="45219" h="52504" extrusionOk="0">
                  <a:moveTo>
                    <a:pt x="1295" y="0"/>
                  </a:moveTo>
                  <a:cubicBezTo>
                    <a:pt x="2651" y="10854"/>
                    <a:pt x="1" y="22896"/>
                    <a:pt x="6925" y="31140"/>
                  </a:cubicBezTo>
                  <a:cubicBezTo>
                    <a:pt x="15359" y="41182"/>
                    <a:pt x="32624" y="38620"/>
                    <a:pt x="41859" y="47931"/>
                  </a:cubicBezTo>
                  <a:cubicBezTo>
                    <a:pt x="43234" y="49317"/>
                    <a:pt x="44326" y="50855"/>
                    <a:pt x="45218" y="52503"/>
                  </a:cubicBezTo>
                  <a:lnTo>
                    <a:pt x="452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713225" y="1543950"/>
            <a:ext cx="26109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713225" y="2571750"/>
            <a:ext cx="26109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-43125" y="3479625"/>
            <a:ext cx="1529134" cy="1728177"/>
          </a:xfrm>
          <a:custGeom>
            <a:avLst/>
            <a:gdLst/>
            <a:ahLst/>
            <a:cxnLst/>
            <a:rect l="l" t="t" r="r" b="b"/>
            <a:pathLst>
              <a:path w="87856" h="99292" extrusionOk="0">
                <a:moveTo>
                  <a:pt x="0" y="0"/>
                </a:moveTo>
                <a:lnTo>
                  <a:pt x="0" y="99292"/>
                </a:lnTo>
                <a:lnTo>
                  <a:pt x="87856" y="99292"/>
                </a:lnTo>
                <a:cubicBezTo>
                  <a:pt x="87352" y="82469"/>
                  <a:pt x="78559" y="65681"/>
                  <a:pt x="57884" y="63016"/>
                </a:cubicBezTo>
                <a:cubicBezTo>
                  <a:pt x="35087" y="60076"/>
                  <a:pt x="33637" y="46127"/>
                  <a:pt x="26301" y="24187"/>
                </a:cubicBezTo>
                <a:cubicBezTo>
                  <a:pt x="19496" y="3835"/>
                  <a:pt x="5705" y="49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-43125" y="4068401"/>
            <a:ext cx="1220717" cy="1156927"/>
          </a:xfrm>
          <a:custGeom>
            <a:avLst/>
            <a:gdLst/>
            <a:ahLst/>
            <a:cxnLst/>
            <a:rect l="l" t="t" r="r" b="b"/>
            <a:pathLst>
              <a:path w="86822" h="82285" extrusionOk="0">
                <a:moveTo>
                  <a:pt x="0" y="1"/>
                </a:moveTo>
                <a:lnTo>
                  <a:pt x="0" y="82285"/>
                </a:lnTo>
                <a:lnTo>
                  <a:pt x="86479" y="82285"/>
                </a:lnTo>
                <a:cubicBezTo>
                  <a:pt x="86821" y="61310"/>
                  <a:pt x="74132" y="39571"/>
                  <a:pt x="42397" y="36242"/>
                </a:cubicBezTo>
                <a:cubicBezTo>
                  <a:pt x="13454" y="33205"/>
                  <a:pt x="7919" y="20349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/>
          <p:nvPr/>
        </p:nvSpPr>
        <p:spPr>
          <a:xfrm rot="5400000">
            <a:off x="-566609" y="-3398804"/>
            <a:ext cx="8994655" cy="10985564"/>
          </a:xfrm>
          <a:custGeom>
            <a:avLst/>
            <a:gdLst/>
            <a:ahLst/>
            <a:cxnLst/>
            <a:rect l="l" t="t" r="r" b="b"/>
            <a:pathLst>
              <a:path w="96933" h="113414" extrusionOk="0">
                <a:moveTo>
                  <a:pt x="39757" y="15929"/>
                </a:moveTo>
                <a:cubicBezTo>
                  <a:pt x="41119" y="20573"/>
                  <a:pt x="40469" y="26136"/>
                  <a:pt x="36897" y="29402"/>
                </a:cubicBezTo>
                <a:cubicBezTo>
                  <a:pt x="33056" y="32912"/>
                  <a:pt x="27241" y="32818"/>
                  <a:pt x="22344" y="34577"/>
                </a:cubicBezTo>
                <a:cubicBezTo>
                  <a:pt x="14529" y="37386"/>
                  <a:pt x="9067" y="45698"/>
                  <a:pt x="9592" y="53987"/>
                </a:cubicBezTo>
                <a:cubicBezTo>
                  <a:pt x="9980" y="60109"/>
                  <a:pt x="13212" y="65629"/>
                  <a:pt x="15232" y="71422"/>
                </a:cubicBezTo>
                <a:cubicBezTo>
                  <a:pt x="17252" y="77215"/>
                  <a:pt x="17803" y="84359"/>
                  <a:pt x="13610" y="88836"/>
                </a:cubicBezTo>
                <a:cubicBezTo>
                  <a:pt x="9977" y="92718"/>
                  <a:pt x="3433" y="93850"/>
                  <a:pt x="1476" y="98792"/>
                </a:cubicBezTo>
                <a:cubicBezTo>
                  <a:pt x="0" y="102521"/>
                  <a:pt x="2081" y="106921"/>
                  <a:pt x="5326" y="109277"/>
                </a:cubicBezTo>
                <a:cubicBezTo>
                  <a:pt x="8571" y="111633"/>
                  <a:pt x="12692" y="112373"/>
                  <a:pt x="16675" y="112820"/>
                </a:cubicBezTo>
                <a:cubicBezTo>
                  <a:pt x="21954" y="113414"/>
                  <a:pt x="28001" y="113337"/>
                  <a:pt x="31664" y="109490"/>
                </a:cubicBezTo>
                <a:cubicBezTo>
                  <a:pt x="35935" y="105006"/>
                  <a:pt x="35381" y="96903"/>
                  <a:pt x="40563" y="93512"/>
                </a:cubicBezTo>
                <a:cubicBezTo>
                  <a:pt x="46509" y="89620"/>
                  <a:pt x="54337" y="95216"/>
                  <a:pt x="61375" y="94237"/>
                </a:cubicBezTo>
                <a:cubicBezTo>
                  <a:pt x="65445" y="93671"/>
                  <a:pt x="68949" y="90846"/>
                  <a:pt x="71156" y="87380"/>
                </a:cubicBezTo>
                <a:cubicBezTo>
                  <a:pt x="73362" y="83913"/>
                  <a:pt x="74429" y="79846"/>
                  <a:pt x="75160" y="75803"/>
                </a:cubicBezTo>
                <a:cubicBezTo>
                  <a:pt x="75890" y="71759"/>
                  <a:pt x="76790" y="66987"/>
                  <a:pt x="80523" y="65264"/>
                </a:cubicBezTo>
                <a:cubicBezTo>
                  <a:pt x="83639" y="63827"/>
                  <a:pt x="87426" y="65254"/>
                  <a:pt x="90676" y="64151"/>
                </a:cubicBezTo>
                <a:cubicBezTo>
                  <a:pt x="93351" y="63243"/>
                  <a:pt x="95223" y="60719"/>
                  <a:pt x="96078" y="58026"/>
                </a:cubicBezTo>
                <a:cubicBezTo>
                  <a:pt x="96932" y="55333"/>
                  <a:pt x="96926" y="52455"/>
                  <a:pt x="96912" y="49630"/>
                </a:cubicBezTo>
                <a:lnTo>
                  <a:pt x="96773" y="20300"/>
                </a:lnTo>
                <a:cubicBezTo>
                  <a:pt x="96750" y="15391"/>
                  <a:pt x="96536" y="9977"/>
                  <a:pt x="93182" y="6392"/>
                </a:cubicBezTo>
                <a:cubicBezTo>
                  <a:pt x="89922" y="2905"/>
                  <a:pt x="84710" y="2255"/>
                  <a:pt x="79948" y="1917"/>
                </a:cubicBezTo>
                <a:cubicBezTo>
                  <a:pt x="68514" y="1106"/>
                  <a:pt x="57047" y="877"/>
                  <a:pt x="45591" y="1232"/>
                </a:cubicBezTo>
                <a:cubicBezTo>
                  <a:pt x="42331" y="1333"/>
                  <a:pt x="34919" y="0"/>
                  <a:pt x="34299" y="4372"/>
                </a:cubicBezTo>
                <a:cubicBezTo>
                  <a:pt x="33829" y="7701"/>
                  <a:pt x="38783" y="12600"/>
                  <a:pt x="39757" y="1592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2543250" y="2537925"/>
            <a:ext cx="40575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29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1"/>
          </p:nvPr>
        </p:nvSpPr>
        <p:spPr>
          <a:xfrm>
            <a:off x="2543250" y="3211450"/>
            <a:ext cx="40575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 idx="2" hasCustomPrompt="1"/>
          </p:nvPr>
        </p:nvSpPr>
        <p:spPr>
          <a:xfrm>
            <a:off x="4017450" y="1613613"/>
            <a:ext cx="11091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80" name="Google Shape;180;p9"/>
          <p:cNvGrpSpPr/>
          <p:nvPr/>
        </p:nvGrpSpPr>
        <p:grpSpPr>
          <a:xfrm>
            <a:off x="5973081" y="3333903"/>
            <a:ext cx="3347533" cy="1809795"/>
            <a:chOff x="3471496" y="4002724"/>
            <a:chExt cx="2179241" cy="1178175"/>
          </a:xfrm>
        </p:grpSpPr>
        <p:sp>
          <p:nvSpPr>
            <p:cNvPr id="181" name="Google Shape;181;p9"/>
            <p:cNvSpPr/>
            <p:nvPr/>
          </p:nvSpPr>
          <p:spPr>
            <a:xfrm>
              <a:off x="4792403" y="5020593"/>
              <a:ext cx="7942" cy="17064"/>
            </a:xfrm>
            <a:custGeom>
              <a:avLst/>
              <a:gdLst/>
              <a:ahLst/>
              <a:cxnLst/>
              <a:rect l="l" t="t" r="r" b="b"/>
              <a:pathLst>
                <a:path w="256" h="550" extrusionOk="0">
                  <a:moveTo>
                    <a:pt x="0" y="1"/>
                  </a:moveTo>
                  <a:lnTo>
                    <a:pt x="0" y="1"/>
                  </a:lnTo>
                  <a:cubicBezTo>
                    <a:pt x="53" y="194"/>
                    <a:pt x="105" y="380"/>
                    <a:pt x="153" y="550"/>
                  </a:cubicBezTo>
                  <a:lnTo>
                    <a:pt x="256" y="550"/>
                  </a:lnTo>
                  <a:cubicBezTo>
                    <a:pt x="253" y="543"/>
                    <a:pt x="251" y="538"/>
                    <a:pt x="250" y="534"/>
                  </a:cubicBezTo>
                  <a:cubicBezTo>
                    <a:pt x="181" y="375"/>
                    <a:pt x="99" y="19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9"/>
            <p:cNvGrpSpPr/>
            <p:nvPr/>
          </p:nvGrpSpPr>
          <p:grpSpPr>
            <a:xfrm>
              <a:off x="5131348" y="4002725"/>
              <a:ext cx="519390" cy="1178174"/>
              <a:chOff x="5599250" y="4194125"/>
              <a:chExt cx="418525" cy="949375"/>
            </a:xfrm>
          </p:grpSpPr>
          <p:sp>
            <p:nvSpPr>
              <p:cNvPr id="183" name="Google Shape;183;p9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9"/>
            <p:cNvGrpSpPr/>
            <p:nvPr/>
          </p:nvGrpSpPr>
          <p:grpSpPr>
            <a:xfrm>
              <a:off x="4067725" y="4002724"/>
              <a:ext cx="519358" cy="1178174"/>
              <a:chOff x="3914250" y="4165300"/>
              <a:chExt cx="418500" cy="949375"/>
            </a:xfrm>
          </p:grpSpPr>
          <p:sp>
            <p:nvSpPr>
              <p:cNvPr id="186" name="Google Shape;186;p9"/>
              <p:cNvSpPr/>
              <p:nvPr/>
            </p:nvSpPr>
            <p:spPr>
              <a:xfrm>
                <a:off x="3914250" y="4165300"/>
                <a:ext cx="418500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0" h="37975" extrusionOk="0">
                    <a:moveTo>
                      <a:pt x="2031" y="1"/>
                    </a:moveTo>
                    <a:cubicBezTo>
                      <a:pt x="2031" y="1"/>
                      <a:pt x="0" y="3631"/>
                      <a:pt x="836" y="7107"/>
                    </a:cubicBezTo>
                    <a:cubicBezTo>
                      <a:pt x="1673" y="10583"/>
                      <a:pt x="3920" y="12214"/>
                      <a:pt x="2801" y="14481"/>
                    </a:cubicBezTo>
                    <a:cubicBezTo>
                      <a:pt x="1683" y="16748"/>
                      <a:pt x="1758" y="19346"/>
                      <a:pt x="3625" y="20834"/>
                    </a:cubicBezTo>
                    <a:cubicBezTo>
                      <a:pt x="5492" y="22322"/>
                      <a:pt x="5274" y="23905"/>
                      <a:pt x="4691" y="26272"/>
                    </a:cubicBezTo>
                    <a:cubicBezTo>
                      <a:pt x="4108" y="28637"/>
                      <a:pt x="4867" y="28925"/>
                      <a:pt x="6166" y="30492"/>
                    </a:cubicBezTo>
                    <a:cubicBezTo>
                      <a:pt x="7464" y="32061"/>
                      <a:pt x="6828" y="31907"/>
                      <a:pt x="6639" y="35341"/>
                    </a:cubicBezTo>
                    <a:cubicBezTo>
                      <a:pt x="6591" y="36230"/>
                      <a:pt x="6719" y="37144"/>
                      <a:pt x="7019" y="37975"/>
                    </a:cubicBezTo>
                    <a:lnTo>
                      <a:pt x="16639" y="37975"/>
                    </a:lnTo>
                    <a:cubicBezTo>
                      <a:pt x="16740" y="37455"/>
                      <a:pt x="16572" y="36875"/>
                      <a:pt x="15940" y="36250"/>
                    </a:cubicBezTo>
                    <a:cubicBezTo>
                      <a:pt x="13457" y="33800"/>
                      <a:pt x="12810" y="32720"/>
                      <a:pt x="13617" y="30331"/>
                    </a:cubicBezTo>
                    <a:cubicBezTo>
                      <a:pt x="14425" y="27944"/>
                      <a:pt x="15673" y="26203"/>
                      <a:pt x="13052" y="24989"/>
                    </a:cubicBezTo>
                    <a:cubicBezTo>
                      <a:pt x="10430" y="23775"/>
                      <a:pt x="11792" y="20592"/>
                      <a:pt x="12312" y="18668"/>
                    </a:cubicBezTo>
                    <a:cubicBezTo>
                      <a:pt x="12832" y="16744"/>
                      <a:pt x="10876" y="16838"/>
                      <a:pt x="9171" y="14968"/>
                    </a:cubicBezTo>
                    <a:cubicBezTo>
                      <a:pt x="7468" y="13098"/>
                      <a:pt x="9919" y="11933"/>
                      <a:pt x="8364" y="9189"/>
                    </a:cubicBezTo>
                    <a:cubicBezTo>
                      <a:pt x="6810" y="6445"/>
                      <a:pt x="2117" y="5130"/>
                      <a:pt x="20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4024350" y="4423175"/>
                <a:ext cx="198350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27660" extrusionOk="0">
                    <a:moveTo>
                      <a:pt x="269" y="0"/>
                    </a:moveTo>
                    <a:cubicBezTo>
                      <a:pt x="248" y="0"/>
                      <a:pt x="228" y="3"/>
                      <a:pt x="207" y="8"/>
                    </a:cubicBezTo>
                    <a:lnTo>
                      <a:pt x="203" y="11"/>
                    </a:lnTo>
                    <a:cubicBezTo>
                      <a:pt x="76" y="48"/>
                      <a:pt x="1" y="179"/>
                      <a:pt x="35" y="308"/>
                    </a:cubicBezTo>
                    <a:lnTo>
                      <a:pt x="7429" y="27660"/>
                    </a:lnTo>
                    <a:lnTo>
                      <a:pt x="7933" y="27660"/>
                    </a:lnTo>
                    <a:lnTo>
                      <a:pt x="505" y="180"/>
                    </a:lnTo>
                    <a:cubicBezTo>
                      <a:pt x="475" y="72"/>
                      <a:pt x="376" y="0"/>
                      <a:pt x="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9"/>
            <p:cNvGrpSpPr/>
            <p:nvPr/>
          </p:nvGrpSpPr>
          <p:grpSpPr>
            <a:xfrm>
              <a:off x="3471496" y="4478818"/>
              <a:ext cx="706532" cy="702065"/>
              <a:chOff x="2957825" y="4553350"/>
              <a:chExt cx="569325" cy="565725"/>
            </a:xfrm>
          </p:grpSpPr>
          <p:sp>
            <p:nvSpPr>
              <p:cNvPr id="189" name="Google Shape;189;p9"/>
              <p:cNvSpPr/>
              <p:nvPr/>
            </p:nvSpPr>
            <p:spPr>
              <a:xfrm>
                <a:off x="2957825" y="4665700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5366" y="1"/>
                    </a:moveTo>
                    <a:cubicBezTo>
                      <a:pt x="4921" y="1"/>
                      <a:pt x="4476" y="95"/>
                      <a:pt x="4032" y="298"/>
                    </a:cubicBezTo>
                    <a:cubicBezTo>
                      <a:pt x="0" y="2144"/>
                      <a:pt x="4705" y="9662"/>
                      <a:pt x="8522" y="14731"/>
                    </a:cubicBezTo>
                    <a:cubicBezTo>
                      <a:pt x="9215" y="15651"/>
                      <a:pt x="10215" y="16891"/>
                      <a:pt x="11239" y="18134"/>
                    </a:cubicBezTo>
                    <a:lnTo>
                      <a:pt x="17868" y="18134"/>
                    </a:lnTo>
                    <a:lnTo>
                      <a:pt x="17843" y="18077"/>
                    </a:lnTo>
                    <a:cubicBezTo>
                      <a:pt x="17583" y="17471"/>
                      <a:pt x="17264" y="16792"/>
                      <a:pt x="16879" y="16032"/>
                    </a:cubicBezTo>
                    <a:cubicBezTo>
                      <a:pt x="16879" y="16032"/>
                      <a:pt x="16223" y="14188"/>
                      <a:pt x="15129" y="11754"/>
                    </a:cubicBezTo>
                    <a:cubicBezTo>
                      <a:pt x="12996" y="7004"/>
                      <a:pt x="9201" y="1"/>
                      <a:pt x="53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3146625" y="4816025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310" y="1"/>
                    </a:moveTo>
                    <a:cubicBezTo>
                      <a:pt x="260" y="1"/>
                      <a:pt x="209" y="15"/>
                      <a:pt x="164" y="44"/>
                    </a:cubicBezTo>
                    <a:cubicBezTo>
                      <a:pt x="38" y="124"/>
                      <a:pt x="1" y="292"/>
                      <a:pt x="82" y="418"/>
                    </a:cubicBezTo>
                    <a:cubicBezTo>
                      <a:pt x="139" y="506"/>
                      <a:pt x="4494" y="7327"/>
                      <a:pt x="7190" y="12121"/>
                    </a:cubicBezTo>
                    <a:lnTo>
                      <a:pt x="7814" y="12121"/>
                    </a:lnTo>
                    <a:cubicBezTo>
                      <a:pt x="5165" y="7369"/>
                      <a:pt x="773" y="494"/>
                      <a:pt x="538" y="126"/>
                    </a:cubicBezTo>
                    <a:cubicBezTo>
                      <a:pt x="487" y="45"/>
                      <a:pt x="400" y="1"/>
                      <a:pt x="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3281575" y="4553350"/>
                <a:ext cx="245575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22629" extrusionOk="0">
                    <a:moveTo>
                      <a:pt x="4444" y="1"/>
                    </a:moveTo>
                    <a:cubicBezTo>
                      <a:pt x="4440" y="1"/>
                      <a:pt x="4437" y="1"/>
                      <a:pt x="4433" y="1"/>
                    </a:cubicBezTo>
                    <a:cubicBezTo>
                      <a:pt x="0" y="12"/>
                      <a:pt x="1171" y="8803"/>
                      <a:pt x="2549" y="14997"/>
                    </a:cubicBezTo>
                    <a:cubicBezTo>
                      <a:pt x="2990" y="16978"/>
                      <a:pt x="3887" y="20258"/>
                      <a:pt x="4553" y="22628"/>
                    </a:cubicBezTo>
                    <a:lnTo>
                      <a:pt x="9623" y="22628"/>
                    </a:lnTo>
                    <a:cubicBezTo>
                      <a:pt x="9636" y="22401"/>
                      <a:pt x="9645" y="22160"/>
                      <a:pt x="9651" y="21900"/>
                    </a:cubicBezTo>
                    <a:cubicBezTo>
                      <a:pt x="9663" y="21241"/>
                      <a:pt x="9655" y="20491"/>
                      <a:pt x="9619" y="19639"/>
                    </a:cubicBezTo>
                    <a:cubicBezTo>
                      <a:pt x="9619" y="19639"/>
                      <a:pt x="9784" y="17690"/>
                      <a:pt x="9795" y="15021"/>
                    </a:cubicBezTo>
                    <a:cubicBezTo>
                      <a:pt x="9822" y="9214"/>
                      <a:pt x="9127" y="1"/>
                      <a:pt x="4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3410375" y="4722425"/>
                <a:ext cx="58525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15866" extrusionOk="0">
                    <a:moveTo>
                      <a:pt x="291" y="0"/>
                    </a:moveTo>
                    <a:cubicBezTo>
                      <a:pt x="279" y="0"/>
                      <a:pt x="266" y="1"/>
                      <a:pt x="253" y="3"/>
                    </a:cubicBezTo>
                    <a:cubicBezTo>
                      <a:pt x="104" y="24"/>
                      <a:pt x="1" y="162"/>
                      <a:pt x="22" y="309"/>
                    </a:cubicBezTo>
                    <a:cubicBezTo>
                      <a:pt x="39" y="427"/>
                      <a:pt x="1492" y="10606"/>
                      <a:pt x="1795" y="15865"/>
                    </a:cubicBezTo>
                    <a:lnTo>
                      <a:pt x="2340" y="15865"/>
                    </a:lnTo>
                    <a:cubicBezTo>
                      <a:pt x="2044" y="10638"/>
                      <a:pt x="628" y="714"/>
                      <a:pt x="559" y="233"/>
                    </a:cubicBezTo>
                    <a:cubicBezTo>
                      <a:pt x="540" y="97"/>
                      <a:pt x="424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>
              <a:off x="4704470" y="4478833"/>
              <a:ext cx="706501" cy="702065"/>
              <a:chOff x="4791175" y="4530525"/>
              <a:chExt cx="569300" cy="565725"/>
            </a:xfrm>
          </p:grpSpPr>
          <p:sp>
            <p:nvSpPr>
              <p:cNvPr id="194" name="Google Shape;194;p9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9"/>
            <p:cNvGrpSpPr/>
            <p:nvPr/>
          </p:nvGrpSpPr>
          <p:grpSpPr>
            <a:xfrm>
              <a:off x="4461512" y="4981934"/>
              <a:ext cx="200266" cy="198963"/>
              <a:chOff x="4449850" y="4905150"/>
              <a:chExt cx="161375" cy="160325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4449850" y="4936975"/>
                <a:ext cx="124050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4962" h="5140" extrusionOk="0">
                    <a:moveTo>
                      <a:pt x="1522" y="1"/>
                    </a:moveTo>
                    <a:cubicBezTo>
                      <a:pt x="1396" y="1"/>
                      <a:pt x="1269" y="28"/>
                      <a:pt x="1144" y="85"/>
                    </a:cubicBezTo>
                    <a:cubicBezTo>
                      <a:pt x="1" y="608"/>
                      <a:pt x="1334" y="2738"/>
                      <a:pt x="2417" y="4175"/>
                    </a:cubicBezTo>
                    <a:cubicBezTo>
                      <a:pt x="2612" y="4435"/>
                      <a:pt x="2896" y="4786"/>
                      <a:pt x="3187" y="5140"/>
                    </a:cubicBezTo>
                    <a:lnTo>
                      <a:pt x="4962" y="5140"/>
                    </a:lnTo>
                    <a:cubicBezTo>
                      <a:pt x="4914" y="4970"/>
                      <a:pt x="4862" y="4784"/>
                      <a:pt x="4809" y="4591"/>
                    </a:cubicBezTo>
                    <a:cubicBezTo>
                      <a:pt x="4800" y="4576"/>
                      <a:pt x="4793" y="4559"/>
                      <a:pt x="4786" y="4544"/>
                    </a:cubicBezTo>
                    <a:cubicBezTo>
                      <a:pt x="4786" y="4544"/>
                      <a:pt x="4599" y="4021"/>
                      <a:pt x="4289" y="3331"/>
                    </a:cubicBezTo>
                    <a:cubicBezTo>
                      <a:pt x="3685" y="1986"/>
                      <a:pt x="2609" y="1"/>
                      <a:pt x="15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4541625" y="4905150"/>
                <a:ext cx="69600" cy="160325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413" extrusionOk="0">
                    <a:moveTo>
                      <a:pt x="1260" y="0"/>
                    </a:moveTo>
                    <a:cubicBezTo>
                      <a:pt x="1259" y="0"/>
                      <a:pt x="1257" y="0"/>
                      <a:pt x="1256" y="0"/>
                    </a:cubicBezTo>
                    <a:cubicBezTo>
                      <a:pt x="0" y="3"/>
                      <a:pt x="332" y="2495"/>
                      <a:pt x="722" y="4250"/>
                    </a:cubicBezTo>
                    <a:cubicBezTo>
                      <a:pt x="816" y="4670"/>
                      <a:pt x="982" y="5294"/>
                      <a:pt x="1138" y="5865"/>
                    </a:cubicBezTo>
                    <a:cubicBezTo>
                      <a:pt x="1237" y="6061"/>
                      <a:pt x="1319" y="6238"/>
                      <a:pt x="1388" y="6397"/>
                    </a:cubicBezTo>
                    <a:cubicBezTo>
                      <a:pt x="1389" y="6401"/>
                      <a:pt x="1391" y="6408"/>
                      <a:pt x="1394" y="6413"/>
                    </a:cubicBezTo>
                    <a:lnTo>
                      <a:pt x="2727" y="6413"/>
                    </a:lnTo>
                    <a:cubicBezTo>
                      <a:pt x="2731" y="6349"/>
                      <a:pt x="2733" y="6280"/>
                      <a:pt x="2735" y="6207"/>
                    </a:cubicBezTo>
                    <a:cubicBezTo>
                      <a:pt x="2738" y="6020"/>
                      <a:pt x="2736" y="5807"/>
                      <a:pt x="2726" y="5565"/>
                    </a:cubicBezTo>
                    <a:cubicBezTo>
                      <a:pt x="2726" y="5565"/>
                      <a:pt x="2773" y="5013"/>
                      <a:pt x="2777" y="4256"/>
                    </a:cubicBezTo>
                    <a:cubicBezTo>
                      <a:pt x="2784" y="2611"/>
                      <a:pt x="2587" y="0"/>
                      <a:pt x="12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" name="Google Shape;201;p9"/>
          <p:cNvGrpSpPr/>
          <p:nvPr/>
        </p:nvGrpSpPr>
        <p:grpSpPr>
          <a:xfrm rot="10800000" flipH="1">
            <a:off x="-95314" y="11"/>
            <a:ext cx="3629309" cy="1962133"/>
            <a:chOff x="3471496" y="4002724"/>
            <a:chExt cx="2179241" cy="1178175"/>
          </a:xfrm>
        </p:grpSpPr>
        <p:sp>
          <p:nvSpPr>
            <p:cNvPr id="202" name="Google Shape;202;p9"/>
            <p:cNvSpPr/>
            <p:nvPr/>
          </p:nvSpPr>
          <p:spPr>
            <a:xfrm>
              <a:off x="4792403" y="5020593"/>
              <a:ext cx="7942" cy="17064"/>
            </a:xfrm>
            <a:custGeom>
              <a:avLst/>
              <a:gdLst/>
              <a:ahLst/>
              <a:cxnLst/>
              <a:rect l="l" t="t" r="r" b="b"/>
              <a:pathLst>
                <a:path w="256" h="550" extrusionOk="0">
                  <a:moveTo>
                    <a:pt x="0" y="1"/>
                  </a:moveTo>
                  <a:lnTo>
                    <a:pt x="0" y="1"/>
                  </a:lnTo>
                  <a:cubicBezTo>
                    <a:pt x="53" y="194"/>
                    <a:pt x="105" y="380"/>
                    <a:pt x="153" y="550"/>
                  </a:cubicBezTo>
                  <a:lnTo>
                    <a:pt x="256" y="550"/>
                  </a:lnTo>
                  <a:cubicBezTo>
                    <a:pt x="253" y="543"/>
                    <a:pt x="251" y="538"/>
                    <a:pt x="250" y="534"/>
                  </a:cubicBezTo>
                  <a:cubicBezTo>
                    <a:pt x="181" y="375"/>
                    <a:pt x="99" y="19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9"/>
            <p:cNvGrpSpPr/>
            <p:nvPr/>
          </p:nvGrpSpPr>
          <p:grpSpPr>
            <a:xfrm>
              <a:off x="5131348" y="4002725"/>
              <a:ext cx="519390" cy="1178174"/>
              <a:chOff x="5599250" y="4194125"/>
              <a:chExt cx="418525" cy="949375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9"/>
            <p:cNvGrpSpPr/>
            <p:nvPr/>
          </p:nvGrpSpPr>
          <p:grpSpPr>
            <a:xfrm>
              <a:off x="4067725" y="4002724"/>
              <a:ext cx="519358" cy="1178174"/>
              <a:chOff x="3914250" y="4165300"/>
              <a:chExt cx="418500" cy="949375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3914250" y="4165300"/>
                <a:ext cx="418500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0" h="37975" extrusionOk="0">
                    <a:moveTo>
                      <a:pt x="2031" y="1"/>
                    </a:moveTo>
                    <a:cubicBezTo>
                      <a:pt x="2031" y="1"/>
                      <a:pt x="0" y="3631"/>
                      <a:pt x="836" y="7107"/>
                    </a:cubicBezTo>
                    <a:cubicBezTo>
                      <a:pt x="1673" y="10583"/>
                      <a:pt x="3920" y="12214"/>
                      <a:pt x="2801" y="14481"/>
                    </a:cubicBezTo>
                    <a:cubicBezTo>
                      <a:pt x="1683" y="16748"/>
                      <a:pt x="1758" y="19346"/>
                      <a:pt x="3625" y="20834"/>
                    </a:cubicBezTo>
                    <a:cubicBezTo>
                      <a:pt x="5492" y="22322"/>
                      <a:pt x="5274" y="23905"/>
                      <a:pt x="4691" y="26272"/>
                    </a:cubicBezTo>
                    <a:cubicBezTo>
                      <a:pt x="4108" y="28637"/>
                      <a:pt x="4867" y="28925"/>
                      <a:pt x="6166" y="30492"/>
                    </a:cubicBezTo>
                    <a:cubicBezTo>
                      <a:pt x="7464" y="32061"/>
                      <a:pt x="6828" y="31907"/>
                      <a:pt x="6639" y="35341"/>
                    </a:cubicBezTo>
                    <a:cubicBezTo>
                      <a:pt x="6591" y="36230"/>
                      <a:pt x="6719" y="37144"/>
                      <a:pt x="7019" y="37975"/>
                    </a:cubicBezTo>
                    <a:lnTo>
                      <a:pt x="16639" y="37975"/>
                    </a:lnTo>
                    <a:cubicBezTo>
                      <a:pt x="16740" y="37455"/>
                      <a:pt x="16572" y="36875"/>
                      <a:pt x="15940" y="36250"/>
                    </a:cubicBezTo>
                    <a:cubicBezTo>
                      <a:pt x="13457" y="33800"/>
                      <a:pt x="12810" y="32720"/>
                      <a:pt x="13617" y="30331"/>
                    </a:cubicBezTo>
                    <a:cubicBezTo>
                      <a:pt x="14425" y="27944"/>
                      <a:pt x="15673" y="26203"/>
                      <a:pt x="13052" y="24989"/>
                    </a:cubicBezTo>
                    <a:cubicBezTo>
                      <a:pt x="10430" y="23775"/>
                      <a:pt x="11792" y="20592"/>
                      <a:pt x="12312" y="18668"/>
                    </a:cubicBezTo>
                    <a:cubicBezTo>
                      <a:pt x="12832" y="16744"/>
                      <a:pt x="10876" y="16838"/>
                      <a:pt x="9171" y="14968"/>
                    </a:cubicBezTo>
                    <a:cubicBezTo>
                      <a:pt x="7468" y="13098"/>
                      <a:pt x="9919" y="11933"/>
                      <a:pt x="8364" y="9189"/>
                    </a:cubicBezTo>
                    <a:cubicBezTo>
                      <a:pt x="6810" y="6445"/>
                      <a:pt x="2117" y="5130"/>
                      <a:pt x="20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024350" y="4423175"/>
                <a:ext cx="198350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27660" extrusionOk="0">
                    <a:moveTo>
                      <a:pt x="269" y="0"/>
                    </a:moveTo>
                    <a:cubicBezTo>
                      <a:pt x="248" y="0"/>
                      <a:pt x="228" y="3"/>
                      <a:pt x="207" y="8"/>
                    </a:cubicBezTo>
                    <a:lnTo>
                      <a:pt x="203" y="11"/>
                    </a:lnTo>
                    <a:cubicBezTo>
                      <a:pt x="76" y="48"/>
                      <a:pt x="1" y="179"/>
                      <a:pt x="35" y="308"/>
                    </a:cubicBezTo>
                    <a:lnTo>
                      <a:pt x="7429" y="27660"/>
                    </a:lnTo>
                    <a:lnTo>
                      <a:pt x="7933" y="27660"/>
                    </a:lnTo>
                    <a:lnTo>
                      <a:pt x="505" y="180"/>
                    </a:lnTo>
                    <a:cubicBezTo>
                      <a:pt x="475" y="72"/>
                      <a:pt x="376" y="0"/>
                      <a:pt x="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9"/>
            <p:cNvGrpSpPr/>
            <p:nvPr/>
          </p:nvGrpSpPr>
          <p:grpSpPr>
            <a:xfrm>
              <a:off x="3471496" y="4478818"/>
              <a:ext cx="706532" cy="702065"/>
              <a:chOff x="2957825" y="4553350"/>
              <a:chExt cx="569325" cy="565725"/>
            </a:xfrm>
          </p:grpSpPr>
          <p:sp>
            <p:nvSpPr>
              <p:cNvPr id="210" name="Google Shape;210;p9"/>
              <p:cNvSpPr/>
              <p:nvPr/>
            </p:nvSpPr>
            <p:spPr>
              <a:xfrm>
                <a:off x="2957825" y="4665700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5366" y="1"/>
                    </a:moveTo>
                    <a:cubicBezTo>
                      <a:pt x="4921" y="1"/>
                      <a:pt x="4476" y="95"/>
                      <a:pt x="4032" y="298"/>
                    </a:cubicBezTo>
                    <a:cubicBezTo>
                      <a:pt x="0" y="2144"/>
                      <a:pt x="4705" y="9662"/>
                      <a:pt x="8522" y="14731"/>
                    </a:cubicBezTo>
                    <a:cubicBezTo>
                      <a:pt x="9215" y="15651"/>
                      <a:pt x="10215" y="16891"/>
                      <a:pt x="11239" y="18134"/>
                    </a:cubicBezTo>
                    <a:lnTo>
                      <a:pt x="17868" y="18134"/>
                    </a:lnTo>
                    <a:lnTo>
                      <a:pt x="17843" y="18077"/>
                    </a:lnTo>
                    <a:cubicBezTo>
                      <a:pt x="17583" y="17471"/>
                      <a:pt x="17264" y="16792"/>
                      <a:pt x="16879" y="16032"/>
                    </a:cubicBezTo>
                    <a:cubicBezTo>
                      <a:pt x="16879" y="16032"/>
                      <a:pt x="16223" y="14188"/>
                      <a:pt x="15129" y="11754"/>
                    </a:cubicBezTo>
                    <a:cubicBezTo>
                      <a:pt x="12996" y="7004"/>
                      <a:pt x="9201" y="1"/>
                      <a:pt x="53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3146625" y="4816025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310" y="1"/>
                    </a:moveTo>
                    <a:cubicBezTo>
                      <a:pt x="260" y="1"/>
                      <a:pt x="209" y="15"/>
                      <a:pt x="164" y="44"/>
                    </a:cubicBezTo>
                    <a:cubicBezTo>
                      <a:pt x="38" y="124"/>
                      <a:pt x="1" y="292"/>
                      <a:pt x="82" y="418"/>
                    </a:cubicBezTo>
                    <a:cubicBezTo>
                      <a:pt x="139" y="506"/>
                      <a:pt x="4494" y="7327"/>
                      <a:pt x="7190" y="12121"/>
                    </a:cubicBezTo>
                    <a:lnTo>
                      <a:pt x="7814" y="12121"/>
                    </a:lnTo>
                    <a:cubicBezTo>
                      <a:pt x="5165" y="7369"/>
                      <a:pt x="773" y="494"/>
                      <a:pt x="538" y="126"/>
                    </a:cubicBezTo>
                    <a:cubicBezTo>
                      <a:pt x="487" y="45"/>
                      <a:pt x="400" y="1"/>
                      <a:pt x="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3281575" y="4553350"/>
                <a:ext cx="245575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22629" extrusionOk="0">
                    <a:moveTo>
                      <a:pt x="4444" y="1"/>
                    </a:moveTo>
                    <a:cubicBezTo>
                      <a:pt x="4440" y="1"/>
                      <a:pt x="4437" y="1"/>
                      <a:pt x="4433" y="1"/>
                    </a:cubicBezTo>
                    <a:cubicBezTo>
                      <a:pt x="0" y="12"/>
                      <a:pt x="1171" y="8803"/>
                      <a:pt x="2549" y="14997"/>
                    </a:cubicBezTo>
                    <a:cubicBezTo>
                      <a:pt x="2990" y="16978"/>
                      <a:pt x="3887" y="20258"/>
                      <a:pt x="4553" y="22628"/>
                    </a:cubicBezTo>
                    <a:lnTo>
                      <a:pt x="9623" y="22628"/>
                    </a:lnTo>
                    <a:cubicBezTo>
                      <a:pt x="9636" y="22401"/>
                      <a:pt x="9645" y="22160"/>
                      <a:pt x="9651" y="21900"/>
                    </a:cubicBezTo>
                    <a:cubicBezTo>
                      <a:pt x="9663" y="21241"/>
                      <a:pt x="9655" y="20491"/>
                      <a:pt x="9619" y="19639"/>
                    </a:cubicBezTo>
                    <a:cubicBezTo>
                      <a:pt x="9619" y="19639"/>
                      <a:pt x="9784" y="17690"/>
                      <a:pt x="9795" y="15021"/>
                    </a:cubicBezTo>
                    <a:cubicBezTo>
                      <a:pt x="9822" y="9214"/>
                      <a:pt x="9127" y="1"/>
                      <a:pt x="4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3410375" y="4722425"/>
                <a:ext cx="58525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15866" extrusionOk="0">
                    <a:moveTo>
                      <a:pt x="291" y="0"/>
                    </a:moveTo>
                    <a:cubicBezTo>
                      <a:pt x="279" y="0"/>
                      <a:pt x="266" y="1"/>
                      <a:pt x="253" y="3"/>
                    </a:cubicBezTo>
                    <a:cubicBezTo>
                      <a:pt x="104" y="24"/>
                      <a:pt x="1" y="162"/>
                      <a:pt x="22" y="309"/>
                    </a:cubicBezTo>
                    <a:cubicBezTo>
                      <a:pt x="39" y="427"/>
                      <a:pt x="1492" y="10606"/>
                      <a:pt x="1795" y="15865"/>
                    </a:cubicBezTo>
                    <a:lnTo>
                      <a:pt x="2340" y="15865"/>
                    </a:lnTo>
                    <a:cubicBezTo>
                      <a:pt x="2044" y="10638"/>
                      <a:pt x="628" y="714"/>
                      <a:pt x="559" y="233"/>
                    </a:cubicBezTo>
                    <a:cubicBezTo>
                      <a:pt x="540" y="97"/>
                      <a:pt x="424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9"/>
            <p:cNvGrpSpPr/>
            <p:nvPr/>
          </p:nvGrpSpPr>
          <p:grpSpPr>
            <a:xfrm>
              <a:off x="4704470" y="4478833"/>
              <a:ext cx="706501" cy="702065"/>
              <a:chOff x="4791175" y="4530525"/>
              <a:chExt cx="569300" cy="565725"/>
            </a:xfrm>
          </p:grpSpPr>
          <p:sp>
            <p:nvSpPr>
              <p:cNvPr id="215" name="Google Shape;215;p9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4461512" y="4981934"/>
              <a:ext cx="200266" cy="198963"/>
              <a:chOff x="4449850" y="4905150"/>
              <a:chExt cx="161375" cy="160325"/>
            </a:xfrm>
          </p:grpSpPr>
          <p:sp>
            <p:nvSpPr>
              <p:cNvPr id="220" name="Google Shape;220;p9"/>
              <p:cNvSpPr/>
              <p:nvPr/>
            </p:nvSpPr>
            <p:spPr>
              <a:xfrm>
                <a:off x="4449850" y="4936975"/>
                <a:ext cx="124050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4962" h="5140" extrusionOk="0">
                    <a:moveTo>
                      <a:pt x="1522" y="1"/>
                    </a:moveTo>
                    <a:cubicBezTo>
                      <a:pt x="1396" y="1"/>
                      <a:pt x="1269" y="28"/>
                      <a:pt x="1144" y="85"/>
                    </a:cubicBezTo>
                    <a:cubicBezTo>
                      <a:pt x="1" y="608"/>
                      <a:pt x="1334" y="2738"/>
                      <a:pt x="2417" y="4175"/>
                    </a:cubicBezTo>
                    <a:cubicBezTo>
                      <a:pt x="2612" y="4435"/>
                      <a:pt x="2896" y="4786"/>
                      <a:pt x="3187" y="5140"/>
                    </a:cubicBezTo>
                    <a:lnTo>
                      <a:pt x="4962" y="5140"/>
                    </a:lnTo>
                    <a:cubicBezTo>
                      <a:pt x="4914" y="4970"/>
                      <a:pt x="4862" y="4784"/>
                      <a:pt x="4809" y="4591"/>
                    </a:cubicBezTo>
                    <a:cubicBezTo>
                      <a:pt x="4800" y="4576"/>
                      <a:pt x="4793" y="4559"/>
                      <a:pt x="4786" y="4544"/>
                    </a:cubicBezTo>
                    <a:cubicBezTo>
                      <a:pt x="4786" y="4544"/>
                      <a:pt x="4599" y="4021"/>
                      <a:pt x="4289" y="3331"/>
                    </a:cubicBezTo>
                    <a:cubicBezTo>
                      <a:pt x="3685" y="1986"/>
                      <a:pt x="2609" y="1"/>
                      <a:pt x="15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541625" y="4905150"/>
                <a:ext cx="69600" cy="160325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413" extrusionOk="0">
                    <a:moveTo>
                      <a:pt x="1260" y="0"/>
                    </a:moveTo>
                    <a:cubicBezTo>
                      <a:pt x="1259" y="0"/>
                      <a:pt x="1257" y="0"/>
                      <a:pt x="1256" y="0"/>
                    </a:cubicBezTo>
                    <a:cubicBezTo>
                      <a:pt x="0" y="3"/>
                      <a:pt x="332" y="2495"/>
                      <a:pt x="722" y="4250"/>
                    </a:cubicBezTo>
                    <a:cubicBezTo>
                      <a:pt x="816" y="4670"/>
                      <a:pt x="982" y="5294"/>
                      <a:pt x="1138" y="5865"/>
                    </a:cubicBezTo>
                    <a:cubicBezTo>
                      <a:pt x="1237" y="6061"/>
                      <a:pt x="1319" y="6238"/>
                      <a:pt x="1388" y="6397"/>
                    </a:cubicBezTo>
                    <a:cubicBezTo>
                      <a:pt x="1389" y="6401"/>
                      <a:pt x="1391" y="6408"/>
                      <a:pt x="1394" y="6413"/>
                    </a:cubicBezTo>
                    <a:lnTo>
                      <a:pt x="2727" y="6413"/>
                    </a:lnTo>
                    <a:cubicBezTo>
                      <a:pt x="2731" y="6349"/>
                      <a:pt x="2733" y="6280"/>
                      <a:pt x="2735" y="6207"/>
                    </a:cubicBezTo>
                    <a:cubicBezTo>
                      <a:pt x="2738" y="6020"/>
                      <a:pt x="2736" y="5807"/>
                      <a:pt x="2726" y="5565"/>
                    </a:cubicBezTo>
                    <a:cubicBezTo>
                      <a:pt x="2726" y="5565"/>
                      <a:pt x="2773" y="5013"/>
                      <a:pt x="2777" y="4256"/>
                    </a:cubicBezTo>
                    <a:cubicBezTo>
                      <a:pt x="2784" y="2611"/>
                      <a:pt x="2587" y="0"/>
                      <a:pt x="12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/>
          <p:nvPr/>
        </p:nvSpPr>
        <p:spPr>
          <a:xfrm>
            <a:off x="872025" y="-808073"/>
            <a:ext cx="7399945" cy="6434309"/>
          </a:xfrm>
          <a:custGeom>
            <a:avLst/>
            <a:gdLst/>
            <a:ahLst/>
            <a:cxnLst/>
            <a:rect l="l" t="t" r="r" b="b"/>
            <a:pathLst>
              <a:path w="84733" h="73676" extrusionOk="0">
                <a:moveTo>
                  <a:pt x="3905" y="27001"/>
                </a:moveTo>
                <a:cubicBezTo>
                  <a:pt x="1" y="38560"/>
                  <a:pt x="2872" y="52402"/>
                  <a:pt x="11796" y="60722"/>
                </a:cubicBezTo>
                <a:cubicBezTo>
                  <a:pt x="18317" y="66801"/>
                  <a:pt x="27230" y="69585"/>
                  <a:pt x="35986" y="71264"/>
                </a:cubicBezTo>
                <a:cubicBezTo>
                  <a:pt x="44732" y="72939"/>
                  <a:pt x="53880" y="73676"/>
                  <a:pt x="62463" y="71305"/>
                </a:cubicBezTo>
                <a:cubicBezTo>
                  <a:pt x="71048" y="68933"/>
                  <a:pt x="79019" y="63012"/>
                  <a:pt x="82023" y="54629"/>
                </a:cubicBezTo>
                <a:cubicBezTo>
                  <a:pt x="84733" y="47065"/>
                  <a:pt x="83083" y="38429"/>
                  <a:pt x="79096" y="31452"/>
                </a:cubicBezTo>
                <a:cubicBezTo>
                  <a:pt x="75110" y="24475"/>
                  <a:pt x="69007" y="18947"/>
                  <a:pt x="62559" y="14152"/>
                </a:cubicBezTo>
                <a:cubicBezTo>
                  <a:pt x="53150" y="7152"/>
                  <a:pt x="39947" y="0"/>
                  <a:pt x="27789" y="3328"/>
                </a:cubicBezTo>
                <a:cubicBezTo>
                  <a:pt x="17014" y="6277"/>
                  <a:pt x="7391" y="16672"/>
                  <a:pt x="3905" y="2700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1"/>
          <p:cNvGrpSpPr/>
          <p:nvPr/>
        </p:nvGrpSpPr>
        <p:grpSpPr>
          <a:xfrm>
            <a:off x="6281166" y="3307245"/>
            <a:ext cx="3530371" cy="1908526"/>
            <a:chOff x="3471496" y="4002724"/>
            <a:chExt cx="2179241" cy="1178175"/>
          </a:xfrm>
        </p:grpSpPr>
        <p:sp>
          <p:nvSpPr>
            <p:cNvPr id="229" name="Google Shape;229;p11"/>
            <p:cNvSpPr/>
            <p:nvPr/>
          </p:nvSpPr>
          <p:spPr>
            <a:xfrm>
              <a:off x="4792403" y="5020593"/>
              <a:ext cx="7942" cy="17064"/>
            </a:xfrm>
            <a:custGeom>
              <a:avLst/>
              <a:gdLst/>
              <a:ahLst/>
              <a:cxnLst/>
              <a:rect l="l" t="t" r="r" b="b"/>
              <a:pathLst>
                <a:path w="256" h="550" extrusionOk="0">
                  <a:moveTo>
                    <a:pt x="0" y="1"/>
                  </a:moveTo>
                  <a:lnTo>
                    <a:pt x="0" y="1"/>
                  </a:lnTo>
                  <a:cubicBezTo>
                    <a:pt x="53" y="194"/>
                    <a:pt x="105" y="380"/>
                    <a:pt x="153" y="550"/>
                  </a:cubicBezTo>
                  <a:lnTo>
                    <a:pt x="256" y="550"/>
                  </a:lnTo>
                  <a:cubicBezTo>
                    <a:pt x="253" y="543"/>
                    <a:pt x="251" y="538"/>
                    <a:pt x="250" y="534"/>
                  </a:cubicBezTo>
                  <a:cubicBezTo>
                    <a:pt x="181" y="375"/>
                    <a:pt x="99" y="19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" name="Google Shape;230;p11"/>
            <p:cNvGrpSpPr/>
            <p:nvPr/>
          </p:nvGrpSpPr>
          <p:grpSpPr>
            <a:xfrm>
              <a:off x="5131348" y="4002725"/>
              <a:ext cx="519390" cy="1178174"/>
              <a:chOff x="5599250" y="4194125"/>
              <a:chExt cx="418525" cy="949375"/>
            </a:xfrm>
          </p:grpSpPr>
          <p:sp>
            <p:nvSpPr>
              <p:cNvPr id="231" name="Google Shape;231;p11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11"/>
            <p:cNvGrpSpPr/>
            <p:nvPr/>
          </p:nvGrpSpPr>
          <p:grpSpPr>
            <a:xfrm>
              <a:off x="4067725" y="4002724"/>
              <a:ext cx="519358" cy="1178174"/>
              <a:chOff x="3914250" y="4165300"/>
              <a:chExt cx="418500" cy="949375"/>
            </a:xfrm>
          </p:grpSpPr>
          <p:sp>
            <p:nvSpPr>
              <p:cNvPr id="234" name="Google Shape;234;p11"/>
              <p:cNvSpPr/>
              <p:nvPr/>
            </p:nvSpPr>
            <p:spPr>
              <a:xfrm>
                <a:off x="3914250" y="4165300"/>
                <a:ext cx="418500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0" h="37975" extrusionOk="0">
                    <a:moveTo>
                      <a:pt x="2031" y="1"/>
                    </a:moveTo>
                    <a:cubicBezTo>
                      <a:pt x="2031" y="1"/>
                      <a:pt x="0" y="3631"/>
                      <a:pt x="836" y="7107"/>
                    </a:cubicBezTo>
                    <a:cubicBezTo>
                      <a:pt x="1673" y="10583"/>
                      <a:pt x="3920" y="12214"/>
                      <a:pt x="2801" y="14481"/>
                    </a:cubicBezTo>
                    <a:cubicBezTo>
                      <a:pt x="1683" y="16748"/>
                      <a:pt x="1758" y="19346"/>
                      <a:pt x="3625" y="20834"/>
                    </a:cubicBezTo>
                    <a:cubicBezTo>
                      <a:pt x="5492" y="22322"/>
                      <a:pt x="5274" y="23905"/>
                      <a:pt x="4691" y="26272"/>
                    </a:cubicBezTo>
                    <a:cubicBezTo>
                      <a:pt x="4108" y="28637"/>
                      <a:pt x="4867" y="28925"/>
                      <a:pt x="6166" y="30492"/>
                    </a:cubicBezTo>
                    <a:cubicBezTo>
                      <a:pt x="7464" y="32061"/>
                      <a:pt x="6828" y="31907"/>
                      <a:pt x="6639" y="35341"/>
                    </a:cubicBezTo>
                    <a:cubicBezTo>
                      <a:pt x="6591" y="36230"/>
                      <a:pt x="6719" y="37144"/>
                      <a:pt x="7019" y="37975"/>
                    </a:cubicBezTo>
                    <a:lnTo>
                      <a:pt x="16639" y="37975"/>
                    </a:lnTo>
                    <a:cubicBezTo>
                      <a:pt x="16740" y="37455"/>
                      <a:pt x="16572" y="36875"/>
                      <a:pt x="15940" y="36250"/>
                    </a:cubicBezTo>
                    <a:cubicBezTo>
                      <a:pt x="13457" y="33800"/>
                      <a:pt x="12810" y="32720"/>
                      <a:pt x="13617" y="30331"/>
                    </a:cubicBezTo>
                    <a:cubicBezTo>
                      <a:pt x="14425" y="27944"/>
                      <a:pt x="15673" y="26203"/>
                      <a:pt x="13052" y="24989"/>
                    </a:cubicBezTo>
                    <a:cubicBezTo>
                      <a:pt x="10430" y="23775"/>
                      <a:pt x="11792" y="20592"/>
                      <a:pt x="12312" y="18668"/>
                    </a:cubicBezTo>
                    <a:cubicBezTo>
                      <a:pt x="12832" y="16744"/>
                      <a:pt x="10876" y="16838"/>
                      <a:pt x="9171" y="14968"/>
                    </a:cubicBezTo>
                    <a:cubicBezTo>
                      <a:pt x="7468" y="13098"/>
                      <a:pt x="9919" y="11933"/>
                      <a:pt x="8364" y="9189"/>
                    </a:cubicBezTo>
                    <a:cubicBezTo>
                      <a:pt x="6810" y="6445"/>
                      <a:pt x="2117" y="5130"/>
                      <a:pt x="20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>
                <a:off x="4024350" y="4423175"/>
                <a:ext cx="198350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27660" extrusionOk="0">
                    <a:moveTo>
                      <a:pt x="269" y="0"/>
                    </a:moveTo>
                    <a:cubicBezTo>
                      <a:pt x="248" y="0"/>
                      <a:pt x="228" y="3"/>
                      <a:pt x="207" y="8"/>
                    </a:cubicBezTo>
                    <a:lnTo>
                      <a:pt x="203" y="11"/>
                    </a:lnTo>
                    <a:cubicBezTo>
                      <a:pt x="76" y="48"/>
                      <a:pt x="1" y="179"/>
                      <a:pt x="35" y="308"/>
                    </a:cubicBezTo>
                    <a:lnTo>
                      <a:pt x="7429" y="27660"/>
                    </a:lnTo>
                    <a:lnTo>
                      <a:pt x="7933" y="27660"/>
                    </a:lnTo>
                    <a:lnTo>
                      <a:pt x="505" y="180"/>
                    </a:lnTo>
                    <a:cubicBezTo>
                      <a:pt x="475" y="72"/>
                      <a:pt x="376" y="0"/>
                      <a:pt x="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11"/>
            <p:cNvGrpSpPr/>
            <p:nvPr/>
          </p:nvGrpSpPr>
          <p:grpSpPr>
            <a:xfrm>
              <a:off x="3471496" y="4478818"/>
              <a:ext cx="706532" cy="702065"/>
              <a:chOff x="2957825" y="4553350"/>
              <a:chExt cx="569325" cy="565725"/>
            </a:xfrm>
          </p:grpSpPr>
          <p:sp>
            <p:nvSpPr>
              <p:cNvPr id="237" name="Google Shape;237;p11"/>
              <p:cNvSpPr/>
              <p:nvPr/>
            </p:nvSpPr>
            <p:spPr>
              <a:xfrm>
                <a:off x="2957825" y="4665700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5366" y="1"/>
                    </a:moveTo>
                    <a:cubicBezTo>
                      <a:pt x="4921" y="1"/>
                      <a:pt x="4476" y="95"/>
                      <a:pt x="4032" y="298"/>
                    </a:cubicBezTo>
                    <a:cubicBezTo>
                      <a:pt x="0" y="2144"/>
                      <a:pt x="4705" y="9662"/>
                      <a:pt x="8522" y="14731"/>
                    </a:cubicBezTo>
                    <a:cubicBezTo>
                      <a:pt x="9215" y="15651"/>
                      <a:pt x="10215" y="16891"/>
                      <a:pt x="11239" y="18134"/>
                    </a:cubicBezTo>
                    <a:lnTo>
                      <a:pt x="17868" y="18134"/>
                    </a:lnTo>
                    <a:lnTo>
                      <a:pt x="17843" y="18077"/>
                    </a:lnTo>
                    <a:cubicBezTo>
                      <a:pt x="17583" y="17471"/>
                      <a:pt x="17264" y="16792"/>
                      <a:pt x="16879" y="16032"/>
                    </a:cubicBezTo>
                    <a:cubicBezTo>
                      <a:pt x="16879" y="16032"/>
                      <a:pt x="16223" y="14188"/>
                      <a:pt x="15129" y="11754"/>
                    </a:cubicBezTo>
                    <a:cubicBezTo>
                      <a:pt x="12996" y="7004"/>
                      <a:pt x="9201" y="1"/>
                      <a:pt x="53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3146625" y="4816025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310" y="1"/>
                    </a:moveTo>
                    <a:cubicBezTo>
                      <a:pt x="260" y="1"/>
                      <a:pt x="209" y="15"/>
                      <a:pt x="164" y="44"/>
                    </a:cubicBezTo>
                    <a:cubicBezTo>
                      <a:pt x="38" y="124"/>
                      <a:pt x="1" y="292"/>
                      <a:pt x="82" y="418"/>
                    </a:cubicBezTo>
                    <a:cubicBezTo>
                      <a:pt x="139" y="506"/>
                      <a:pt x="4494" y="7327"/>
                      <a:pt x="7190" y="12121"/>
                    </a:cubicBezTo>
                    <a:lnTo>
                      <a:pt x="7814" y="12121"/>
                    </a:lnTo>
                    <a:cubicBezTo>
                      <a:pt x="5165" y="7369"/>
                      <a:pt x="773" y="494"/>
                      <a:pt x="538" y="126"/>
                    </a:cubicBezTo>
                    <a:cubicBezTo>
                      <a:pt x="487" y="45"/>
                      <a:pt x="400" y="1"/>
                      <a:pt x="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3281575" y="4553350"/>
                <a:ext cx="245575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22629" extrusionOk="0">
                    <a:moveTo>
                      <a:pt x="4444" y="1"/>
                    </a:moveTo>
                    <a:cubicBezTo>
                      <a:pt x="4440" y="1"/>
                      <a:pt x="4437" y="1"/>
                      <a:pt x="4433" y="1"/>
                    </a:cubicBezTo>
                    <a:cubicBezTo>
                      <a:pt x="0" y="12"/>
                      <a:pt x="1171" y="8803"/>
                      <a:pt x="2549" y="14997"/>
                    </a:cubicBezTo>
                    <a:cubicBezTo>
                      <a:pt x="2990" y="16978"/>
                      <a:pt x="3887" y="20258"/>
                      <a:pt x="4553" y="22628"/>
                    </a:cubicBezTo>
                    <a:lnTo>
                      <a:pt x="9623" y="22628"/>
                    </a:lnTo>
                    <a:cubicBezTo>
                      <a:pt x="9636" y="22401"/>
                      <a:pt x="9645" y="22160"/>
                      <a:pt x="9651" y="21900"/>
                    </a:cubicBezTo>
                    <a:cubicBezTo>
                      <a:pt x="9663" y="21241"/>
                      <a:pt x="9655" y="20491"/>
                      <a:pt x="9619" y="19639"/>
                    </a:cubicBezTo>
                    <a:cubicBezTo>
                      <a:pt x="9619" y="19639"/>
                      <a:pt x="9784" y="17690"/>
                      <a:pt x="9795" y="15021"/>
                    </a:cubicBezTo>
                    <a:cubicBezTo>
                      <a:pt x="9822" y="9214"/>
                      <a:pt x="9127" y="1"/>
                      <a:pt x="4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3410375" y="4722425"/>
                <a:ext cx="58525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15866" extrusionOk="0">
                    <a:moveTo>
                      <a:pt x="291" y="0"/>
                    </a:moveTo>
                    <a:cubicBezTo>
                      <a:pt x="279" y="0"/>
                      <a:pt x="266" y="1"/>
                      <a:pt x="253" y="3"/>
                    </a:cubicBezTo>
                    <a:cubicBezTo>
                      <a:pt x="104" y="24"/>
                      <a:pt x="1" y="162"/>
                      <a:pt x="22" y="309"/>
                    </a:cubicBezTo>
                    <a:cubicBezTo>
                      <a:pt x="39" y="427"/>
                      <a:pt x="1492" y="10606"/>
                      <a:pt x="1795" y="15865"/>
                    </a:cubicBezTo>
                    <a:lnTo>
                      <a:pt x="2340" y="15865"/>
                    </a:lnTo>
                    <a:cubicBezTo>
                      <a:pt x="2044" y="10638"/>
                      <a:pt x="628" y="714"/>
                      <a:pt x="559" y="233"/>
                    </a:cubicBezTo>
                    <a:cubicBezTo>
                      <a:pt x="540" y="97"/>
                      <a:pt x="424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11"/>
            <p:cNvGrpSpPr/>
            <p:nvPr/>
          </p:nvGrpSpPr>
          <p:grpSpPr>
            <a:xfrm>
              <a:off x="4704470" y="4478833"/>
              <a:ext cx="706501" cy="702065"/>
              <a:chOff x="4791175" y="4530525"/>
              <a:chExt cx="569300" cy="565725"/>
            </a:xfrm>
          </p:grpSpPr>
          <p:sp>
            <p:nvSpPr>
              <p:cNvPr id="242" name="Google Shape;242;p11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1"/>
            <p:cNvGrpSpPr/>
            <p:nvPr/>
          </p:nvGrpSpPr>
          <p:grpSpPr>
            <a:xfrm>
              <a:off x="4461512" y="4981934"/>
              <a:ext cx="200266" cy="198963"/>
              <a:chOff x="4449850" y="4905150"/>
              <a:chExt cx="161375" cy="160325"/>
            </a:xfrm>
          </p:grpSpPr>
          <p:sp>
            <p:nvSpPr>
              <p:cNvPr id="247" name="Google Shape;247;p11"/>
              <p:cNvSpPr/>
              <p:nvPr/>
            </p:nvSpPr>
            <p:spPr>
              <a:xfrm>
                <a:off x="4449850" y="4936975"/>
                <a:ext cx="124050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4962" h="5140" extrusionOk="0">
                    <a:moveTo>
                      <a:pt x="1522" y="1"/>
                    </a:moveTo>
                    <a:cubicBezTo>
                      <a:pt x="1396" y="1"/>
                      <a:pt x="1269" y="28"/>
                      <a:pt x="1144" y="85"/>
                    </a:cubicBezTo>
                    <a:cubicBezTo>
                      <a:pt x="1" y="608"/>
                      <a:pt x="1334" y="2738"/>
                      <a:pt x="2417" y="4175"/>
                    </a:cubicBezTo>
                    <a:cubicBezTo>
                      <a:pt x="2612" y="4435"/>
                      <a:pt x="2896" y="4786"/>
                      <a:pt x="3187" y="5140"/>
                    </a:cubicBezTo>
                    <a:lnTo>
                      <a:pt x="4962" y="5140"/>
                    </a:lnTo>
                    <a:cubicBezTo>
                      <a:pt x="4914" y="4970"/>
                      <a:pt x="4862" y="4784"/>
                      <a:pt x="4809" y="4591"/>
                    </a:cubicBezTo>
                    <a:cubicBezTo>
                      <a:pt x="4800" y="4576"/>
                      <a:pt x="4793" y="4559"/>
                      <a:pt x="4786" y="4544"/>
                    </a:cubicBezTo>
                    <a:cubicBezTo>
                      <a:pt x="4786" y="4544"/>
                      <a:pt x="4599" y="4021"/>
                      <a:pt x="4289" y="3331"/>
                    </a:cubicBezTo>
                    <a:cubicBezTo>
                      <a:pt x="3685" y="1986"/>
                      <a:pt x="2609" y="1"/>
                      <a:pt x="15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4541625" y="4905150"/>
                <a:ext cx="69600" cy="160325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413" extrusionOk="0">
                    <a:moveTo>
                      <a:pt x="1260" y="0"/>
                    </a:moveTo>
                    <a:cubicBezTo>
                      <a:pt x="1259" y="0"/>
                      <a:pt x="1257" y="0"/>
                      <a:pt x="1256" y="0"/>
                    </a:cubicBezTo>
                    <a:cubicBezTo>
                      <a:pt x="0" y="3"/>
                      <a:pt x="332" y="2495"/>
                      <a:pt x="722" y="4250"/>
                    </a:cubicBezTo>
                    <a:cubicBezTo>
                      <a:pt x="816" y="4670"/>
                      <a:pt x="982" y="5294"/>
                      <a:pt x="1138" y="5865"/>
                    </a:cubicBezTo>
                    <a:cubicBezTo>
                      <a:pt x="1237" y="6061"/>
                      <a:pt x="1319" y="6238"/>
                      <a:pt x="1388" y="6397"/>
                    </a:cubicBezTo>
                    <a:cubicBezTo>
                      <a:pt x="1389" y="6401"/>
                      <a:pt x="1391" y="6408"/>
                      <a:pt x="1394" y="6413"/>
                    </a:cubicBezTo>
                    <a:lnTo>
                      <a:pt x="2727" y="6413"/>
                    </a:lnTo>
                    <a:cubicBezTo>
                      <a:pt x="2731" y="6349"/>
                      <a:pt x="2733" y="6280"/>
                      <a:pt x="2735" y="6207"/>
                    </a:cubicBezTo>
                    <a:cubicBezTo>
                      <a:pt x="2738" y="6020"/>
                      <a:pt x="2736" y="5807"/>
                      <a:pt x="2726" y="5565"/>
                    </a:cubicBezTo>
                    <a:cubicBezTo>
                      <a:pt x="2726" y="5565"/>
                      <a:pt x="2773" y="5013"/>
                      <a:pt x="2777" y="4256"/>
                    </a:cubicBezTo>
                    <a:cubicBezTo>
                      <a:pt x="2784" y="2611"/>
                      <a:pt x="2587" y="0"/>
                      <a:pt x="12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9" name="Google Shape;249;p11"/>
          <p:cNvGrpSpPr/>
          <p:nvPr/>
        </p:nvGrpSpPr>
        <p:grpSpPr>
          <a:xfrm>
            <a:off x="-1242190" y="3307245"/>
            <a:ext cx="3530371" cy="1908526"/>
            <a:chOff x="3471496" y="4002724"/>
            <a:chExt cx="2179241" cy="1178175"/>
          </a:xfrm>
        </p:grpSpPr>
        <p:sp>
          <p:nvSpPr>
            <p:cNvPr id="250" name="Google Shape;250;p11"/>
            <p:cNvSpPr/>
            <p:nvPr/>
          </p:nvSpPr>
          <p:spPr>
            <a:xfrm>
              <a:off x="4792403" y="5020593"/>
              <a:ext cx="7942" cy="17064"/>
            </a:xfrm>
            <a:custGeom>
              <a:avLst/>
              <a:gdLst/>
              <a:ahLst/>
              <a:cxnLst/>
              <a:rect l="l" t="t" r="r" b="b"/>
              <a:pathLst>
                <a:path w="256" h="550" extrusionOk="0">
                  <a:moveTo>
                    <a:pt x="0" y="1"/>
                  </a:moveTo>
                  <a:lnTo>
                    <a:pt x="0" y="1"/>
                  </a:lnTo>
                  <a:cubicBezTo>
                    <a:pt x="53" y="194"/>
                    <a:pt x="105" y="380"/>
                    <a:pt x="153" y="550"/>
                  </a:cubicBezTo>
                  <a:lnTo>
                    <a:pt x="256" y="550"/>
                  </a:lnTo>
                  <a:cubicBezTo>
                    <a:pt x="253" y="543"/>
                    <a:pt x="251" y="538"/>
                    <a:pt x="250" y="534"/>
                  </a:cubicBezTo>
                  <a:cubicBezTo>
                    <a:pt x="181" y="375"/>
                    <a:pt x="99" y="19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1"/>
            <p:cNvGrpSpPr/>
            <p:nvPr/>
          </p:nvGrpSpPr>
          <p:grpSpPr>
            <a:xfrm>
              <a:off x="5131348" y="4002725"/>
              <a:ext cx="519390" cy="1178174"/>
              <a:chOff x="5599250" y="4194125"/>
              <a:chExt cx="418525" cy="949375"/>
            </a:xfrm>
          </p:grpSpPr>
          <p:sp>
            <p:nvSpPr>
              <p:cNvPr id="252" name="Google Shape;252;p11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4067725" y="4002724"/>
              <a:ext cx="519358" cy="1178174"/>
              <a:chOff x="3914250" y="4165300"/>
              <a:chExt cx="418500" cy="949375"/>
            </a:xfrm>
          </p:grpSpPr>
          <p:sp>
            <p:nvSpPr>
              <p:cNvPr id="255" name="Google Shape;255;p11"/>
              <p:cNvSpPr/>
              <p:nvPr/>
            </p:nvSpPr>
            <p:spPr>
              <a:xfrm>
                <a:off x="3914250" y="4165300"/>
                <a:ext cx="418500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0" h="37975" extrusionOk="0">
                    <a:moveTo>
                      <a:pt x="2031" y="1"/>
                    </a:moveTo>
                    <a:cubicBezTo>
                      <a:pt x="2031" y="1"/>
                      <a:pt x="0" y="3631"/>
                      <a:pt x="836" y="7107"/>
                    </a:cubicBezTo>
                    <a:cubicBezTo>
                      <a:pt x="1673" y="10583"/>
                      <a:pt x="3920" y="12214"/>
                      <a:pt x="2801" y="14481"/>
                    </a:cubicBezTo>
                    <a:cubicBezTo>
                      <a:pt x="1683" y="16748"/>
                      <a:pt x="1758" y="19346"/>
                      <a:pt x="3625" y="20834"/>
                    </a:cubicBezTo>
                    <a:cubicBezTo>
                      <a:pt x="5492" y="22322"/>
                      <a:pt x="5274" y="23905"/>
                      <a:pt x="4691" y="26272"/>
                    </a:cubicBezTo>
                    <a:cubicBezTo>
                      <a:pt x="4108" y="28637"/>
                      <a:pt x="4867" y="28925"/>
                      <a:pt x="6166" y="30492"/>
                    </a:cubicBezTo>
                    <a:cubicBezTo>
                      <a:pt x="7464" y="32061"/>
                      <a:pt x="6828" y="31907"/>
                      <a:pt x="6639" y="35341"/>
                    </a:cubicBezTo>
                    <a:cubicBezTo>
                      <a:pt x="6591" y="36230"/>
                      <a:pt x="6719" y="37144"/>
                      <a:pt x="7019" y="37975"/>
                    </a:cubicBezTo>
                    <a:lnTo>
                      <a:pt x="16639" y="37975"/>
                    </a:lnTo>
                    <a:cubicBezTo>
                      <a:pt x="16740" y="37455"/>
                      <a:pt x="16572" y="36875"/>
                      <a:pt x="15940" y="36250"/>
                    </a:cubicBezTo>
                    <a:cubicBezTo>
                      <a:pt x="13457" y="33800"/>
                      <a:pt x="12810" y="32720"/>
                      <a:pt x="13617" y="30331"/>
                    </a:cubicBezTo>
                    <a:cubicBezTo>
                      <a:pt x="14425" y="27944"/>
                      <a:pt x="15673" y="26203"/>
                      <a:pt x="13052" y="24989"/>
                    </a:cubicBezTo>
                    <a:cubicBezTo>
                      <a:pt x="10430" y="23775"/>
                      <a:pt x="11792" y="20592"/>
                      <a:pt x="12312" y="18668"/>
                    </a:cubicBezTo>
                    <a:cubicBezTo>
                      <a:pt x="12832" y="16744"/>
                      <a:pt x="10876" y="16838"/>
                      <a:pt x="9171" y="14968"/>
                    </a:cubicBezTo>
                    <a:cubicBezTo>
                      <a:pt x="7468" y="13098"/>
                      <a:pt x="9919" y="11933"/>
                      <a:pt x="8364" y="9189"/>
                    </a:cubicBezTo>
                    <a:cubicBezTo>
                      <a:pt x="6810" y="6445"/>
                      <a:pt x="2117" y="5130"/>
                      <a:pt x="20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>
                <a:off x="4024350" y="4423175"/>
                <a:ext cx="198350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27660" extrusionOk="0">
                    <a:moveTo>
                      <a:pt x="269" y="0"/>
                    </a:moveTo>
                    <a:cubicBezTo>
                      <a:pt x="248" y="0"/>
                      <a:pt x="228" y="3"/>
                      <a:pt x="207" y="8"/>
                    </a:cubicBezTo>
                    <a:lnTo>
                      <a:pt x="203" y="11"/>
                    </a:lnTo>
                    <a:cubicBezTo>
                      <a:pt x="76" y="48"/>
                      <a:pt x="1" y="179"/>
                      <a:pt x="35" y="308"/>
                    </a:cubicBezTo>
                    <a:lnTo>
                      <a:pt x="7429" y="27660"/>
                    </a:lnTo>
                    <a:lnTo>
                      <a:pt x="7933" y="27660"/>
                    </a:lnTo>
                    <a:lnTo>
                      <a:pt x="505" y="180"/>
                    </a:lnTo>
                    <a:cubicBezTo>
                      <a:pt x="475" y="72"/>
                      <a:pt x="376" y="0"/>
                      <a:pt x="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" name="Google Shape;257;p11"/>
            <p:cNvGrpSpPr/>
            <p:nvPr/>
          </p:nvGrpSpPr>
          <p:grpSpPr>
            <a:xfrm>
              <a:off x="3471496" y="4478818"/>
              <a:ext cx="706532" cy="702065"/>
              <a:chOff x="2957825" y="4553350"/>
              <a:chExt cx="569325" cy="565725"/>
            </a:xfrm>
          </p:grpSpPr>
          <p:sp>
            <p:nvSpPr>
              <p:cNvPr id="258" name="Google Shape;258;p11"/>
              <p:cNvSpPr/>
              <p:nvPr/>
            </p:nvSpPr>
            <p:spPr>
              <a:xfrm>
                <a:off x="2957825" y="4665700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5366" y="1"/>
                    </a:moveTo>
                    <a:cubicBezTo>
                      <a:pt x="4921" y="1"/>
                      <a:pt x="4476" y="95"/>
                      <a:pt x="4032" y="298"/>
                    </a:cubicBezTo>
                    <a:cubicBezTo>
                      <a:pt x="0" y="2144"/>
                      <a:pt x="4705" y="9662"/>
                      <a:pt x="8522" y="14731"/>
                    </a:cubicBezTo>
                    <a:cubicBezTo>
                      <a:pt x="9215" y="15651"/>
                      <a:pt x="10215" y="16891"/>
                      <a:pt x="11239" y="18134"/>
                    </a:cubicBezTo>
                    <a:lnTo>
                      <a:pt x="17868" y="18134"/>
                    </a:lnTo>
                    <a:lnTo>
                      <a:pt x="17843" y="18077"/>
                    </a:lnTo>
                    <a:cubicBezTo>
                      <a:pt x="17583" y="17471"/>
                      <a:pt x="17264" y="16792"/>
                      <a:pt x="16879" y="16032"/>
                    </a:cubicBezTo>
                    <a:cubicBezTo>
                      <a:pt x="16879" y="16032"/>
                      <a:pt x="16223" y="14188"/>
                      <a:pt x="15129" y="11754"/>
                    </a:cubicBezTo>
                    <a:cubicBezTo>
                      <a:pt x="12996" y="7004"/>
                      <a:pt x="9201" y="1"/>
                      <a:pt x="53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>
                <a:off x="3146625" y="4816025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310" y="1"/>
                    </a:moveTo>
                    <a:cubicBezTo>
                      <a:pt x="260" y="1"/>
                      <a:pt x="209" y="15"/>
                      <a:pt x="164" y="44"/>
                    </a:cubicBezTo>
                    <a:cubicBezTo>
                      <a:pt x="38" y="124"/>
                      <a:pt x="1" y="292"/>
                      <a:pt x="82" y="418"/>
                    </a:cubicBezTo>
                    <a:cubicBezTo>
                      <a:pt x="139" y="506"/>
                      <a:pt x="4494" y="7327"/>
                      <a:pt x="7190" y="12121"/>
                    </a:cubicBezTo>
                    <a:lnTo>
                      <a:pt x="7814" y="12121"/>
                    </a:lnTo>
                    <a:cubicBezTo>
                      <a:pt x="5165" y="7369"/>
                      <a:pt x="773" y="494"/>
                      <a:pt x="538" y="126"/>
                    </a:cubicBezTo>
                    <a:cubicBezTo>
                      <a:pt x="487" y="45"/>
                      <a:pt x="400" y="1"/>
                      <a:pt x="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>
                <a:off x="3281575" y="4553350"/>
                <a:ext cx="245575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22629" extrusionOk="0">
                    <a:moveTo>
                      <a:pt x="4444" y="1"/>
                    </a:moveTo>
                    <a:cubicBezTo>
                      <a:pt x="4440" y="1"/>
                      <a:pt x="4437" y="1"/>
                      <a:pt x="4433" y="1"/>
                    </a:cubicBezTo>
                    <a:cubicBezTo>
                      <a:pt x="0" y="12"/>
                      <a:pt x="1171" y="8803"/>
                      <a:pt x="2549" y="14997"/>
                    </a:cubicBezTo>
                    <a:cubicBezTo>
                      <a:pt x="2990" y="16978"/>
                      <a:pt x="3887" y="20258"/>
                      <a:pt x="4553" y="22628"/>
                    </a:cubicBezTo>
                    <a:lnTo>
                      <a:pt x="9623" y="22628"/>
                    </a:lnTo>
                    <a:cubicBezTo>
                      <a:pt x="9636" y="22401"/>
                      <a:pt x="9645" y="22160"/>
                      <a:pt x="9651" y="21900"/>
                    </a:cubicBezTo>
                    <a:cubicBezTo>
                      <a:pt x="9663" y="21241"/>
                      <a:pt x="9655" y="20491"/>
                      <a:pt x="9619" y="19639"/>
                    </a:cubicBezTo>
                    <a:cubicBezTo>
                      <a:pt x="9619" y="19639"/>
                      <a:pt x="9784" y="17690"/>
                      <a:pt x="9795" y="15021"/>
                    </a:cubicBezTo>
                    <a:cubicBezTo>
                      <a:pt x="9822" y="9214"/>
                      <a:pt x="9127" y="1"/>
                      <a:pt x="4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>
                <a:off x="3410375" y="4722425"/>
                <a:ext cx="58525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15866" extrusionOk="0">
                    <a:moveTo>
                      <a:pt x="291" y="0"/>
                    </a:moveTo>
                    <a:cubicBezTo>
                      <a:pt x="279" y="0"/>
                      <a:pt x="266" y="1"/>
                      <a:pt x="253" y="3"/>
                    </a:cubicBezTo>
                    <a:cubicBezTo>
                      <a:pt x="104" y="24"/>
                      <a:pt x="1" y="162"/>
                      <a:pt x="22" y="309"/>
                    </a:cubicBezTo>
                    <a:cubicBezTo>
                      <a:pt x="39" y="427"/>
                      <a:pt x="1492" y="10606"/>
                      <a:pt x="1795" y="15865"/>
                    </a:cubicBezTo>
                    <a:lnTo>
                      <a:pt x="2340" y="15865"/>
                    </a:lnTo>
                    <a:cubicBezTo>
                      <a:pt x="2044" y="10638"/>
                      <a:pt x="628" y="714"/>
                      <a:pt x="559" y="233"/>
                    </a:cubicBezTo>
                    <a:cubicBezTo>
                      <a:pt x="540" y="97"/>
                      <a:pt x="424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11"/>
            <p:cNvGrpSpPr/>
            <p:nvPr/>
          </p:nvGrpSpPr>
          <p:grpSpPr>
            <a:xfrm>
              <a:off x="4704470" y="4478833"/>
              <a:ext cx="706501" cy="702065"/>
              <a:chOff x="4791175" y="4530525"/>
              <a:chExt cx="569300" cy="565725"/>
            </a:xfrm>
          </p:grpSpPr>
          <p:sp>
            <p:nvSpPr>
              <p:cNvPr id="263" name="Google Shape;263;p11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11"/>
            <p:cNvGrpSpPr/>
            <p:nvPr/>
          </p:nvGrpSpPr>
          <p:grpSpPr>
            <a:xfrm>
              <a:off x="4461512" y="4981934"/>
              <a:ext cx="200266" cy="198963"/>
              <a:chOff x="4449850" y="4905150"/>
              <a:chExt cx="161375" cy="160325"/>
            </a:xfrm>
          </p:grpSpPr>
          <p:sp>
            <p:nvSpPr>
              <p:cNvPr id="268" name="Google Shape;268;p11"/>
              <p:cNvSpPr/>
              <p:nvPr/>
            </p:nvSpPr>
            <p:spPr>
              <a:xfrm>
                <a:off x="4449850" y="4936975"/>
                <a:ext cx="124050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4962" h="5140" extrusionOk="0">
                    <a:moveTo>
                      <a:pt x="1522" y="1"/>
                    </a:moveTo>
                    <a:cubicBezTo>
                      <a:pt x="1396" y="1"/>
                      <a:pt x="1269" y="28"/>
                      <a:pt x="1144" y="85"/>
                    </a:cubicBezTo>
                    <a:cubicBezTo>
                      <a:pt x="1" y="608"/>
                      <a:pt x="1334" y="2738"/>
                      <a:pt x="2417" y="4175"/>
                    </a:cubicBezTo>
                    <a:cubicBezTo>
                      <a:pt x="2612" y="4435"/>
                      <a:pt x="2896" y="4786"/>
                      <a:pt x="3187" y="5140"/>
                    </a:cubicBezTo>
                    <a:lnTo>
                      <a:pt x="4962" y="5140"/>
                    </a:lnTo>
                    <a:cubicBezTo>
                      <a:pt x="4914" y="4970"/>
                      <a:pt x="4862" y="4784"/>
                      <a:pt x="4809" y="4591"/>
                    </a:cubicBezTo>
                    <a:cubicBezTo>
                      <a:pt x="4800" y="4576"/>
                      <a:pt x="4793" y="4559"/>
                      <a:pt x="4786" y="4544"/>
                    </a:cubicBezTo>
                    <a:cubicBezTo>
                      <a:pt x="4786" y="4544"/>
                      <a:pt x="4599" y="4021"/>
                      <a:pt x="4289" y="3331"/>
                    </a:cubicBezTo>
                    <a:cubicBezTo>
                      <a:pt x="3685" y="1986"/>
                      <a:pt x="2609" y="1"/>
                      <a:pt x="15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4541625" y="4905150"/>
                <a:ext cx="69600" cy="160325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413" extrusionOk="0">
                    <a:moveTo>
                      <a:pt x="1260" y="0"/>
                    </a:moveTo>
                    <a:cubicBezTo>
                      <a:pt x="1259" y="0"/>
                      <a:pt x="1257" y="0"/>
                      <a:pt x="1256" y="0"/>
                    </a:cubicBezTo>
                    <a:cubicBezTo>
                      <a:pt x="0" y="3"/>
                      <a:pt x="332" y="2495"/>
                      <a:pt x="722" y="4250"/>
                    </a:cubicBezTo>
                    <a:cubicBezTo>
                      <a:pt x="816" y="4670"/>
                      <a:pt x="982" y="5294"/>
                      <a:pt x="1138" y="5865"/>
                    </a:cubicBezTo>
                    <a:cubicBezTo>
                      <a:pt x="1237" y="6061"/>
                      <a:pt x="1319" y="6238"/>
                      <a:pt x="1388" y="6397"/>
                    </a:cubicBezTo>
                    <a:cubicBezTo>
                      <a:pt x="1389" y="6401"/>
                      <a:pt x="1391" y="6408"/>
                      <a:pt x="1394" y="6413"/>
                    </a:cubicBezTo>
                    <a:lnTo>
                      <a:pt x="2727" y="6413"/>
                    </a:lnTo>
                    <a:cubicBezTo>
                      <a:pt x="2731" y="6349"/>
                      <a:pt x="2733" y="6280"/>
                      <a:pt x="2735" y="6207"/>
                    </a:cubicBezTo>
                    <a:cubicBezTo>
                      <a:pt x="2738" y="6020"/>
                      <a:pt x="2736" y="5807"/>
                      <a:pt x="2726" y="5565"/>
                    </a:cubicBezTo>
                    <a:cubicBezTo>
                      <a:pt x="2726" y="5565"/>
                      <a:pt x="2773" y="5013"/>
                      <a:pt x="2777" y="4256"/>
                    </a:cubicBezTo>
                    <a:cubicBezTo>
                      <a:pt x="2784" y="2611"/>
                      <a:pt x="2587" y="0"/>
                      <a:pt x="12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0" name="Google Shape;270;p11"/>
          <p:cNvSpPr txBox="1">
            <a:spLocks noGrp="1"/>
          </p:cNvSpPr>
          <p:nvPr>
            <p:ph type="title" hasCustomPrompt="1"/>
          </p:nvPr>
        </p:nvSpPr>
        <p:spPr>
          <a:xfrm>
            <a:off x="1476300" y="1560450"/>
            <a:ext cx="6191400" cy="14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1" name="Google Shape;271;p11"/>
          <p:cNvSpPr txBox="1">
            <a:spLocks noGrp="1"/>
          </p:cNvSpPr>
          <p:nvPr>
            <p:ph type="body" idx="1"/>
          </p:nvPr>
        </p:nvSpPr>
        <p:spPr>
          <a:xfrm>
            <a:off x="1476300" y="3049050"/>
            <a:ext cx="61914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 b="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subTitle" idx="1"/>
          </p:nvPr>
        </p:nvSpPr>
        <p:spPr>
          <a:xfrm>
            <a:off x="1952850" y="1990900"/>
            <a:ext cx="20586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2"/>
          </p:nvPr>
        </p:nvSpPr>
        <p:spPr>
          <a:xfrm>
            <a:off x="5867625" y="1990900"/>
            <a:ext cx="20586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3" hasCustomPrompt="1"/>
          </p:nvPr>
        </p:nvSpPr>
        <p:spPr>
          <a:xfrm>
            <a:off x="925350" y="1636350"/>
            <a:ext cx="951300" cy="6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title" idx="4" hasCustomPrompt="1"/>
          </p:nvPr>
        </p:nvSpPr>
        <p:spPr>
          <a:xfrm>
            <a:off x="4840125" y="1636350"/>
            <a:ext cx="951300" cy="6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13"/>
          <p:cNvSpPr txBox="1">
            <a:spLocks noGrp="1"/>
          </p:cNvSpPr>
          <p:nvPr>
            <p:ph type="title" idx="5"/>
          </p:nvPr>
        </p:nvSpPr>
        <p:spPr>
          <a:xfrm>
            <a:off x="1952850" y="1343025"/>
            <a:ext cx="2058600" cy="72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title" idx="6"/>
          </p:nvPr>
        </p:nvSpPr>
        <p:spPr>
          <a:xfrm>
            <a:off x="5867625" y="1342950"/>
            <a:ext cx="2058600" cy="72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7"/>
          </p:nvPr>
        </p:nvSpPr>
        <p:spPr>
          <a:xfrm>
            <a:off x="1952850" y="3753500"/>
            <a:ext cx="20586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8"/>
          </p:nvPr>
        </p:nvSpPr>
        <p:spPr>
          <a:xfrm>
            <a:off x="5867625" y="3753500"/>
            <a:ext cx="20586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9" hasCustomPrompt="1"/>
          </p:nvPr>
        </p:nvSpPr>
        <p:spPr>
          <a:xfrm>
            <a:off x="925350" y="3405950"/>
            <a:ext cx="951300" cy="6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4" name="Google Shape;284;p13"/>
          <p:cNvSpPr txBox="1">
            <a:spLocks noGrp="1"/>
          </p:cNvSpPr>
          <p:nvPr>
            <p:ph type="title" idx="13" hasCustomPrompt="1"/>
          </p:nvPr>
        </p:nvSpPr>
        <p:spPr>
          <a:xfrm>
            <a:off x="4840125" y="3405950"/>
            <a:ext cx="951300" cy="6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14"/>
          </p:nvPr>
        </p:nvSpPr>
        <p:spPr>
          <a:xfrm>
            <a:off x="1952850" y="3105075"/>
            <a:ext cx="2058600" cy="72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15"/>
          </p:nvPr>
        </p:nvSpPr>
        <p:spPr>
          <a:xfrm>
            <a:off x="5867625" y="3105075"/>
            <a:ext cx="2058600" cy="72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87" name="Google Shape;287;p13"/>
          <p:cNvGrpSpPr/>
          <p:nvPr/>
        </p:nvGrpSpPr>
        <p:grpSpPr>
          <a:xfrm>
            <a:off x="7926275" y="3785960"/>
            <a:ext cx="1218083" cy="1420617"/>
            <a:chOff x="7556913" y="3814718"/>
            <a:chExt cx="891846" cy="1040135"/>
          </a:xfrm>
        </p:grpSpPr>
        <p:grpSp>
          <p:nvGrpSpPr>
            <p:cNvPr id="288" name="Google Shape;288;p13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289" name="Google Shape;289;p13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13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292" name="Google Shape;292;p13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" name="Google Shape;296;p13"/>
          <p:cNvGrpSpPr/>
          <p:nvPr/>
        </p:nvGrpSpPr>
        <p:grpSpPr>
          <a:xfrm>
            <a:off x="-43125" y="3350373"/>
            <a:ext cx="1642248" cy="1856016"/>
            <a:chOff x="-43125" y="3350373"/>
            <a:chExt cx="1642248" cy="1856016"/>
          </a:xfrm>
        </p:grpSpPr>
        <p:sp>
          <p:nvSpPr>
            <p:cNvPr id="297" name="Google Shape;297;p13"/>
            <p:cNvSpPr/>
            <p:nvPr/>
          </p:nvSpPr>
          <p:spPr>
            <a:xfrm>
              <a:off x="-43125" y="3350373"/>
              <a:ext cx="1642248" cy="1856016"/>
            </a:xfrm>
            <a:custGeom>
              <a:avLst/>
              <a:gdLst/>
              <a:ahLst/>
              <a:cxnLst/>
              <a:rect l="l" t="t" r="r" b="b"/>
              <a:pathLst>
                <a:path w="87856" h="99292" extrusionOk="0">
                  <a:moveTo>
                    <a:pt x="0" y="0"/>
                  </a:moveTo>
                  <a:lnTo>
                    <a:pt x="0" y="99292"/>
                  </a:lnTo>
                  <a:lnTo>
                    <a:pt x="87856" y="99292"/>
                  </a:lnTo>
                  <a:cubicBezTo>
                    <a:pt x="87352" y="82469"/>
                    <a:pt x="78559" y="65681"/>
                    <a:pt x="57884" y="63016"/>
                  </a:cubicBezTo>
                  <a:cubicBezTo>
                    <a:pt x="35087" y="60076"/>
                    <a:pt x="33637" y="46127"/>
                    <a:pt x="26301" y="24187"/>
                  </a:cubicBezTo>
                  <a:cubicBezTo>
                    <a:pt x="19496" y="3835"/>
                    <a:pt x="5705" y="49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-43125" y="3905893"/>
              <a:ext cx="1311012" cy="1242503"/>
            </a:xfrm>
            <a:custGeom>
              <a:avLst/>
              <a:gdLst/>
              <a:ahLst/>
              <a:cxnLst/>
              <a:rect l="l" t="t" r="r" b="b"/>
              <a:pathLst>
                <a:path w="86822" h="82285" extrusionOk="0">
                  <a:moveTo>
                    <a:pt x="0" y="1"/>
                  </a:moveTo>
                  <a:lnTo>
                    <a:pt x="0" y="82285"/>
                  </a:lnTo>
                  <a:lnTo>
                    <a:pt x="86479" y="82285"/>
                  </a:lnTo>
                  <a:cubicBezTo>
                    <a:pt x="86821" y="61310"/>
                    <a:pt x="74132" y="39571"/>
                    <a:pt x="42397" y="36242"/>
                  </a:cubicBezTo>
                  <a:cubicBezTo>
                    <a:pt x="13454" y="33205"/>
                    <a:pt x="7919" y="20349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13"/>
          <p:cNvSpPr/>
          <p:nvPr/>
        </p:nvSpPr>
        <p:spPr>
          <a:xfrm>
            <a:off x="6956700" y="-34825"/>
            <a:ext cx="2187339" cy="2709070"/>
          </a:xfrm>
          <a:custGeom>
            <a:avLst/>
            <a:gdLst/>
            <a:ahLst/>
            <a:cxnLst/>
            <a:rect l="l" t="t" r="r" b="b"/>
            <a:pathLst>
              <a:path w="95257" h="117978" extrusionOk="0">
                <a:moveTo>
                  <a:pt x="1" y="0"/>
                </a:moveTo>
                <a:cubicBezTo>
                  <a:pt x="6" y="16"/>
                  <a:pt x="7" y="33"/>
                  <a:pt x="10" y="50"/>
                </a:cubicBezTo>
                <a:cubicBezTo>
                  <a:pt x="15" y="66"/>
                  <a:pt x="22" y="85"/>
                  <a:pt x="26" y="103"/>
                </a:cubicBezTo>
                <a:cubicBezTo>
                  <a:pt x="259" y="113"/>
                  <a:pt x="491" y="116"/>
                  <a:pt x="724" y="128"/>
                </a:cubicBezTo>
                <a:cubicBezTo>
                  <a:pt x="16323" y="980"/>
                  <a:pt x="33356" y="8690"/>
                  <a:pt x="37853" y="23652"/>
                </a:cubicBezTo>
                <a:cubicBezTo>
                  <a:pt x="41475" y="35702"/>
                  <a:pt x="36482" y="50528"/>
                  <a:pt x="44575" y="60161"/>
                </a:cubicBezTo>
                <a:cubicBezTo>
                  <a:pt x="53009" y="70205"/>
                  <a:pt x="70274" y="67642"/>
                  <a:pt x="79509" y="76954"/>
                </a:cubicBezTo>
                <a:cubicBezTo>
                  <a:pt x="87937" y="85451"/>
                  <a:pt x="85896" y="99582"/>
                  <a:pt x="90533" y="110614"/>
                </a:cubicBezTo>
                <a:cubicBezTo>
                  <a:pt x="91679" y="113340"/>
                  <a:pt x="93298" y="115808"/>
                  <a:pt x="95256" y="117977"/>
                </a:cubicBezTo>
                <a:lnTo>
                  <a:pt x="95256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8105677" y="-34825"/>
            <a:ext cx="1038341" cy="1205623"/>
          </a:xfrm>
          <a:custGeom>
            <a:avLst/>
            <a:gdLst/>
            <a:ahLst/>
            <a:cxnLst/>
            <a:rect l="l" t="t" r="r" b="b"/>
            <a:pathLst>
              <a:path w="45219" h="52504" extrusionOk="0">
                <a:moveTo>
                  <a:pt x="1295" y="0"/>
                </a:moveTo>
                <a:cubicBezTo>
                  <a:pt x="2651" y="10854"/>
                  <a:pt x="1" y="22896"/>
                  <a:pt x="6925" y="31140"/>
                </a:cubicBezTo>
                <a:cubicBezTo>
                  <a:pt x="15359" y="41182"/>
                  <a:pt x="32624" y="38620"/>
                  <a:pt x="41859" y="47931"/>
                </a:cubicBezTo>
                <a:cubicBezTo>
                  <a:pt x="43234" y="49317"/>
                  <a:pt x="44326" y="50855"/>
                  <a:pt x="45218" y="52503"/>
                </a:cubicBezTo>
                <a:lnTo>
                  <a:pt x="4521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13"/>
          <p:cNvGrpSpPr/>
          <p:nvPr/>
        </p:nvGrpSpPr>
        <p:grpSpPr>
          <a:xfrm rot="605466">
            <a:off x="-309798" y="-133680"/>
            <a:ext cx="858959" cy="1948449"/>
            <a:chOff x="5599250" y="4194125"/>
            <a:chExt cx="418525" cy="949375"/>
          </a:xfrm>
        </p:grpSpPr>
        <p:sp>
          <p:nvSpPr>
            <p:cNvPr id="302" name="Google Shape;302;p13"/>
            <p:cNvSpPr/>
            <p:nvPr/>
          </p:nvSpPr>
          <p:spPr>
            <a:xfrm>
              <a:off x="5599250" y="4194125"/>
              <a:ext cx="418525" cy="949375"/>
            </a:xfrm>
            <a:custGeom>
              <a:avLst/>
              <a:gdLst/>
              <a:ahLst/>
              <a:cxnLst/>
              <a:rect l="l" t="t" r="r" b="b"/>
              <a:pathLst>
                <a:path w="16741" h="37975" extrusionOk="0">
                  <a:moveTo>
                    <a:pt x="14710" y="0"/>
                  </a:moveTo>
                  <a:cubicBezTo>
                    <a:pt x="14623" y="5130"/>
                    <a:pt x="9930" y="6444"/>
                    <a:pt x="8375" y="9189"/>
                  </a:cubicBezTo>
                  <a:cubicBezTo>
                    <a:pt x="6821" y="11934"/>
                    <a:pt x="9272" y="13099"/>
                    <a:pt x="7569" y="14967"/>
                  </a:cubicBezTo>
                  <a:cubicBezTo>
                    <a:pt x="5864" y="16837"/>
                    <a:pt x="3909" y="16742"/>
                    <a:pt x="4428" y="18667"/>
                  </a:cubicBezTo>
                  <a:cubicBezTo>
                    <a:pt x="4949" y="20592"/>
                    <a:pt x="6310" y="23776"/>
                    <a:pt x="3689" y="24990"/>
                  </a:cubicBezTo>
                  <a:cubicBezTo>
                    <a:pt x="1067" y="26204"/>
                    <a:pt x="2316" y="27943"/>
                    <a:pt x="3123" y="30332"/>
                  </a:cubicBezTo>
                  <a:cubicBezTo>
                    <a:pt x="3931" y="32719"/>
                    <a:pt x="3283" y="33801"/>
                    <a:pt x="800" y="36251"/>
                  </a:cubicBezTo>
                  <a:cubicBezTo>
                    <a:pt x="167" y="36874"/>
                    <a:pt x="0" y="37455"/>
                    <a:pt x="102" y="37974"/>
                  </a:cubicBezTo>
                  <a:lnTo>
                    <a:pt x="9722" y="37974"/>
                  </a:lnTo>
                  <a:cubicBezTo>
                    <a:pt x="10022" y="37144"/>
                    <a:pt x="10150" y="36230"/>
                    <a:pt x="10101" y="35342"/>
                  </a:cubicBezTo>
                  <a:cubicBezTo>
                    <a:pt x="9912" y="31908"/>
                    <a:pt x="9276" y="32061"/>
                    <a:pt x="10575" y="30493"/>
                  </a:cubicBezTo>
                  <a:cubicBezTo>
                    <a:pt x="11874" y="28925"/>
                    <a:pt x="12633" y="28637"/>
                    <a:pt x="12050" y="26271"/>
                  </a:cubicBezTo>
                  <a:cubicBezTo>
                    <a:pt x="11467" y="23906"/>
                    <a:pt x="11249" y="22322"/>
                    <a:pt x="13116" y="20833"/>
                  </a:cubicBezTo>
                  <a:cubicBezTo>
                    <a:pt x="14983" y="19346"/>
                    <a:pt x="15058" y="16749"/>
                    <a:pt x="13940" y="14482"/>
                  </a:cubicBezTo>
                  <a:cubicBezTo>
                    <a:pt x="12821" y="12213"/>
                    <a:pt x="15068" y="10582"/>
                    <a:pt x="15904" y="7106"/>
                  </a:cubicBezTo>
                  <a:cubicBezTo>
                    <a:pt x="16741" y="3630"/>
                    <a:pt x="14710" y="0"/>
                    <a:pt x="1471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5709300" y="4452000"/>
              <a:ext cx="198375" cy="691500"/>
            </a:xfrm>
            <a:custGeom>
              <a:avLst/>
              <a:gdLst/>
              <a:ahLst/>
              <a:cxnLst/>
              <a:rect l="l" t="t" r="r" b="b"/>
              <a:pathLst>
                <a:path w="7935" h="27660" extrusionOk="0">
                  <a:moveTo>
                    <a:pt x="7664" y="1"/>
                  </a:moveTo>
                  <a:cubicBezTo>
                    <a:pt x="7557" y="1"/>
                    <a:pt x="7458" y="72"/>
                    <a:pt x="7429" y="180"/>
                  </a:cubicBezTo>
                  <a:lnTo>
                    <a:pt x="0" y="27659"/>
                  </a:lnTo>
                  <a:lnTo>
                    <a:pt x="505" y="27659"/>
                  </a:lnTo>
                  <a:lnTo>
                    <a:pt x="7898" y="308"/>
                  </a:lnTo>
                  <a:cubicBezTo>
                    <a:pt x="7934" y="180"/>
                    <a:pt x="7859" y="47"/>
                    <a:pt x="7731" y="10"/>
                  </a:cubicBezTo>
                  <a:cubicBezTo>
                    <a:pt x="7730" y="10"/>
                    <a:pt x="7729" y="9"/>
                    <a:pt x="7727" y="9"/>
                  </a:cubicBezTo>
                  <a:cubicBezTo>
                    <a:pt x="7706" y="3"/>
                    <a:pt x="7685" y="1"/>
                    <a:pt x="7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3"/>
          <p:cNvSpPr/>
          <p:nvPr/>
        </p:nvSpPr>
        <p:spPr>
          <a:xfrm rot="1389579">
            <a:off x="-119822" y="1358157"/>
            <a:ext cx="509175" cy="516783"/>
          </a:xfrm>
          <a:custGeom>
            <a:avLst/>
            <a:gdLst/>
            <a:ahLst/>
            <a:cxnLst/>
            <a:rect l="l" t="t" r="r" b="b"/>
            <a:pathLst>
              <a:path w="17868" h="18135" extrusionOk="0">
                <a:moveTo>
                  <a:pt x="12502" y="1"/>
                </a:moveTo>
                <a:cubicBezTo>
                  <a:pt x="8667" y="1"/>
                  <a:pt x="4872" y="7004"/>
                  <a:pt x="2741" y="11755"/>
                </a:cubicBezTo>
                <a:cubicBezTo>
                  <a:pt x="1646" y="14189"/>
                  <a:pt x="989" y="16033"/>
                  <a:pt x="989" y="16033"/>
                </a:cubicBezTo>
                <a:cubicBezTo>
                  <a:pt x="604" y="16793"/>
                  <a:pt x="286" y="17472"/>
                  <a:pt x="25" y="18077"/>
                </a:cubicBezTo>
                <a:cubicBezTo>
                  <a:pt x="16" y="18097"/>
                  <a:pt x="9" y="18116"/>
                  <a:pt x="0" y="18135"/>
                </a:cubicBezTo>
                <a:lnTo>
                  <a:pt x="6629" y="18135"/>
                </a:lnTo>
                <a:cubicBezTo>
                  <a:pt x="7654" y="16891"/>
                  <a:pt x="8654" y="15651"/>
                  <a:pt x="9346" y="14731"/>
                </a:cubicBezTo>
                <a:cubicBezTo>
                  <a:pt x="13164" y="9662"/>
                  <a:pt x="17868" y="2144"/>
                  <a:pt x="13836" y="298"/>
                </a:cubicBezTo>
                <a:cubicBezTo>
                  <a:pt x="13392" y="95"/>
                  <a:pt x="12947" y="1"/>
                  <a:pt x="1250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3"/>
          <p:cNvSpPr/>
          <p:nvPr/>
        </p:nvSpPr>
        <p:spPr>
          <a:xfrm rot="1389579">
            <a:off x="-76419" y="1494309"/>
            <a:ext cx="222700" cy="345434"/>
          </a:xfrm>
          <a:custGeom>
            <a:avLst/>
            <a:gdLst/>
            <a:ahLst/>
            <a:cxnLst/>
            <a:rect l="l" t="t" r="r" b="b"/>
            <a:pathLst>
              <a:path w="7815" h="12122" extrusionOk="0">
                <a:moveTo>
                  <a:pt x="7505" y="1"/>
                </a:moveTo>
                <a:cubicBezTo>
                  <a:pt x="7416" y="1"/>
                  <a:pt x="7328" y="45"/>
                  <a:pt x="7277" y="126"/>
                </a:cubicBezTo>
                <a:cubicBezTo>
                  <a:pt x="7041" y="494"/>
                  <a:pt x="2651" y="7370"/>
                  <a:pt x="0" y="12122"/>
                </a:cubicBezTo>
                <a:lnTo>
                  <a:pt x="625" y="12122"/>
                </a:lnTo>
                <a:cubicBezTo>
                  <a:pt x="3321" y="7327"/>
                  <a:pt x="7677" y="506"/>
                  <a:pt x="7733" y="418"/>
                </a:cubicBezTo>
                <a:cubicBezTo>
                  <a:pt x="7815" y="292"/>
                  <a:pt x="7778" y="124"/>
                  <a:pt x="7651" y="44"/>
                </a:cubicBezTo>
                <a:cubicBezTo>
                  <a:pt x="7606" y="15"/>
                  <a:pt x="7555" y="1"/>
                  <a:pt x="75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1_1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0"/>
          <p:cNvSpPr txBox="1">
            <a:spLocks noGrp="1"/>
          </p:cNvSpPr>
          <p:nvPr>
            <p:ph type="subTitle" idx="1"/>
          </p:nvPr>
        </p:nvSpPr>
        <p:spPr>
          <a:xfrm>
            <a:off x="1738388" y="3495750"/>
            <a:ext cx="25620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0"/>
          <p:cNvSpPr txBox="1">
            <a:spLocks noGrp="1"/>
          </p:cNvSpPr>
          <p:nvPr>
            <p:ph type="subTitle" idx="2"/>
          </p:nvPr>
        </p:nvSpPr>
        <p:spPr>
          <a:xfrm>
            <a:off x="4843613" y="3495750"/>
            <a:ext cx="25620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0"/>
          <p:cNvSpPr txBox="1">
            <a:spLocks noGrp="1"/>
          </p:cNvSpPr>
          <p:nvPr>
            <p:ph type="title"/>
          </p:nvPr>
        </p:nvSpPr>
        <p:spPr>
          <a:xfrm>
            <a:off x="1738388" y="3095550"/>
            <a:ext cx="25620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9" name="Google Shape;459;p20"/>
          <p:cNvSpPr txBox="1">
            <a:spLocks noGrp="1"/>
          </p:cNvSpPr>
          <p:nvPr>
            <p:ph type="title" idx="3"/>
          </p:nvPr>
        </p:nvSpPr>
        <p:spPr>
          <a:xfrm>
            <a:off x="4843613" y="3095550"/>
            <a:ext cx="25620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0" name="Google Shape;460;p20"/>
          <p:cNvSpPr txBox="1">
            <a:spLocks noGrp="1"/>
          </p:cNvSpPr>
          <p:nvPr>
            <p:ph type="title" idx="4"/>
          </p:nvPr>
        </p:nvSpPr>
        <p:spPr>
          <a:xfrm>
            <a:off x="713225" y="44502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-43125" y="3350373"/>
            <a:ext cx="1642248" cy="1856016"/>
          </a:xfrm>
          <a:custGeom>
            <a:avLst/>
            <a:gdLst/>
            <a:ahLst/>
            <a:cxnLst/>
            <a:rect l="l" t="t" r="r" b="b"/>
            <a:pathLst>
              <a:path w="87856" h="99292" extrusionOk="0">
                <a:moveTo>
                  <a:pt x="0" y="0"/>
                </a:moveTo>
                <a:lnTo>
                  <a:pt x="0" y="99292"/>
                </a:lnTo>
                <a:lnTo>
                  <a:pt x="87856" y="99292"/>
                </a:lnTo>
                <a:cubicBezTo>
                  <a:pt x="87352" y="82469"/>
                  <a:pt x="78559" y="65681"/>
                  <a:pt x="57884" y="63016"/>
                </a:cubicBezTo>
                <a:cubicBezTo>
                  <a:pt x="35087" y="60076"/>
                  <a:pt x="33637" y="46127"/>
                  <a:pt x="26301" y="24187"/>
                </a:cubicBezTo>
                <a:cubicBezTo>
                  <a:pt x="19496" y="3835"/>
                  <a:pt x="5705" y="49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-43125" y="3982743"/>
            <a:ext cx="1311012" cy="1242503"/>
          </a:xfrm>
          <a:custGeom>
            <a:avLst/>
            <a:gdLst/>
            <a:ahLst/>
            <a:cxnLst/>
            <a:rect l="l" t="t" r="r" b="b"/>
            <a:pathLst>
              <a:path w="86822" h="82285" extrusionOk="0">
                <a:moveTo>
                  <a:pt x="0" y="1"/>
                </a:moveTo>
                <a:lnTo>
                  <a:pt x="0" y="82285"/>
                </a:lnTo>
                <a:lnTo>
                  <a:pt x="86479" y="82285"/>
                </a:lnTo>
                <a:cubicBezTo>
                  <a:pt x="86821" y="61310"/>
                  <a:pt x="74132" y="39571"/>
                  <a:pt x="42397" y="36242"/>
                </a:cubicBezTo>
                <a:cubicBezTo>
                  <a:pt x="13454" y="33205"/>
                  <a:pt x="7919" y="20349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0"/>
          <p:cNvSpPr/>
          <p:nvPr/>
        </p:nvSpPr>
        <p:spPr>
          <a:xfrm flipH="1">
            <a:off x="7143314" y="-46962"/>
            <a:ext cx="2044468" cy="2413166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"/>
          <p:cNvSpPr/>
          <p:nvPr/>
        </p:nvSpPr>
        <p:spPr>
          <a:xfrm flipH="1">
            <a:off x="7027161" y="-46943"/>
            <a:ext cx="2160621" cy="1316758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/>
          <p:nvPr/>
        </p:nvSpPr>
        <p:spPr>
          <a:xfrm flipH="1">
            <a:off x="7843434" y="-46943"/>
            <a:ext cx="1344348" cy="522117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20"/>
          <p:cNvGrpSpPr/>
          <p:nvPr/>
        </p:nvGrpSpPr>
        <p:grpSpPr>
          <a:xfrm>
            <a:off x="6541302" y="3375364"/>
            <a:ext cx="3340777" cy="1806025"/>
            <a:chOff x="3471496" y="4002724"/>
            <a:chExt cx="2179241" cy="1178175"/>
          </a:xfrm>
        </p:grpSpPr>
        <p:sp>
          <p:nvSpPr>
            <p:cNvPr id="467" name="Google Shape;467;p20"/>
            <p:cNvSpPr/>
            <p:nvPr/>
          </p:nvSpPr>
          <p:spPr>
            <a:xfrm>
              <a:off x="4792403" y="5020593"/>
              <a:ext cx="7942" cy="17064"/>
            </a:xfrm>
            <a:custGeom>
              <a:avLst/>
              <a:gdLst/>
              <a:ahLst/>
              <a:cxnLst/>
              <a:rect l="l" t="t" r="r" b="b"/>
              <a:pathLst>
                <a:path w="256" h="550" extrusionOk="0">
                  <a:moveTo>
                    <a:pt x="0" y="1"/>
                  </a:moveTo>
                  <a:lnTo>
                    <a:pt x="0" y="1"/>
                  </a:lnTo>
                  <a:cubicBezTo>
                    <a:pt x="53" y="194"/>
                    <a:pt x="105" y="380"/>
                    <a:pt x="153" y="550"/>
                  </a:cubicBezTo>
                  <a:lnTo>
                    <a:pt x="256" y="550"/>
                  </a:lnTo>
                  <a:cubicBezTo>
                    <a:pt x="253" y="543"/>
                    <a:pt x="251" y="538"/>
                    <a:pt x="250" y="534"/>
                  </a:cubicBezTo>
                  <a:cubicBezTo>
                    <a:pt x="181" y="375"/>
                    <a:pt x="99" y="19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0"/>
            <p:cNvGrpSpPr/>
            <p:nvPr/>
          </p:nvGrpSpPr>
          <p:grpSpPr>
            <a:xfrm>
              <a:off x="5131348" y="4002725"/>
              <a:ext cx="519390" cy="1178174"/>
              <a:chOff x="5599250" y="4194125"/>
              <a:chExt cx="418525" cy="949375"/>
            </a:xfrm>
          </p:grpSpPr>
          <p:sp>
            <p:nvSpPr>
              <p:cNvPr id="469" name="Google Shape;469;p20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20"/>
            <p:cNvGrpSpPr/>
            <p:nvPr/>
          </p:nvGrpSpPr>
          <p:grpSpPr>
            <a:xfrm>
              <a:off x="4067725" y="4002724"/>
              <a:ext cx="519358" cy="1178174"/>
              <a:chOff x="3914250" y="4165300"/>
              <a:chExt cx="418500" cy="949375"/>
            </a:xfrm>
          </p:grpSpPr>
          <p:sp>
            <p:nvSpPr>
              <p:cNvPr id="472" name="Google Shape;472;p20"/>
              <p:cNvSpPr/>
              <p:nvPr/>
            </p:nvSpPr>
            <p:spPr>
              <a:xfrm>
                <a:off x="3914250" y="4165300"/>
                <a:ext cx="418500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0" h="37975" extrusionOk="0">
                    <a:moveTo>
                      <a:pt x="2031" y="1"/>
                    </a:moveTo>
                    <a:cubicBezTo>
                      <a:pt x="2031" y="1"/>
                      <a:pt x="0" y="3631"/>
                      <a:pt x="836" y="7107"/>
                    </a:cubicBezTo>
                    <a:cubicBezTo>
                      <a:pt x="1673" y="10583"/>
                      <a:pt x="3920" y="12214"/>
                      <a:pt x="2801" y="14481"/>
                    </a:cubicBezTo>
                    <a:cubicBezTo>
                      <a:pt x="1683" y="16748"/>
                      <a:pt x="1758" y="19346"/>
                      <a:pt x="3625" y="20834"/>
                    </a:cubicBezTo>
                    <a:cubicBezTo>
                      <a:pt x="5492" y="22322"/>
                      <a:pt x="5274" y="23905"/>
                      <a:pt x="4691" y="26272"/>
                    </a:cubicBezTo>
                    <a:cubicBezTo>
                      <a:pt x="4108" y="28637"/>
                      <a:pt x="4867" y="28925"/>
                      <a:pt x="6166" y="30492"/>
                    </a:cubicBezTo>
                    <a:cubicBezTo>
                      <a:pt x="7464" y="32061"/>
                      <a:pt x="6828" y="31907"/>
                      <a:pt x="6639" y="35341"/>
                    </a:cubicBezTo>
                    <a:cubicBezTo>
                      <a:pt x="6591" y="36230"/>
                      <a:pt x="6719" y="37144"/>
                      <a:pt x="7019" y="37975"/>
                    </a:cubicBezTo>
                    <a:lnTo>
                      <a:pt x="16639" y="37975"/>
                    </a:lnTo>
                    <a:cubicBezTo>
                      <a:pt x="16740" y="37455"/>
                      <a:pt x="16572" y="36875"/>
                      <a:pt x="15940" y="36250"/>
                    </a:cubicBezTo>
                    <a:cubicBezTo>
                      <a:pt x="13457" y="33800"/>
                      <a:pt x="12810" y="32720"/>
                      <a:pt x="13617" y="30331"/>
                    </a:cubicBezTo>
                    <a:cubicBezTo>
                      <a:pt x="14425" y="27944"/>
                      <a:pt x="15673" y="26203"/>
                      <a:pt x="13052" y="24989"/>
                    </a:cubicBezTo>
                    <a:cubicBezTo>
                      <a:pt x="10430" y="23775"/>
                      <a:pt x="11792" y="20592"/>
                      <a:pt x="12312" y="18668"/>
                    </a:cubicBezTo>
                    <a:cubicBezTo>
                      <a:pt x="12832" y="16744"/>
                      <a:pt x="10876" y="16838"/>
                      <a:pt x="9171" y="14968"/>
                    </a:cubicBezTo>
                    <a:cubicBezTo>
                      <a:pt x="7468" y="13098"/>
                      <a:pt x="9919" y="11933"/>
                      <a:pt x="8364" y="9189"/>
                    </a:cubicBezTo>
                    <a:cubicBezTo>
                      <a:pt x="6810" y="6445"/>
                      <a:pt x="2117" y="5130"/>
                      <a:pt x="20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4024350" y="4423175"/>
                <a:ext cx="198350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27660" extrusionOk="0">
                    <a:moveTo>
                      <a:pt x="269" y="0"/>
                    </a:moveTo>
                    <a:cubicBezTo>
                      <a:pt x="248" y="0"/>
                      <a:pt x="228" y="3"/>
                      <a:pt x="207" y="8"/>
                    </a:cubicBezTo>
                    <a:lnTo>
                      <a:pt x="203" y="11"/>
                    </a:lnTo>
                    <a:cubicBezTo>
                      <a:pt x="76" y="48"/>
                      <a:pt x="1" y="179"/>
                      <a:pt x="35" y="308"/>
                    </a:cubicBezTo>
                    <a:lnTo>
                      <a:pt x="7429" y="27660"/>
                    </a:lnTo>
                    <a:lnTo>
                      <a:pt x="7933" y="27660"/>
                    </a:lnTo>
                    <a:lnTo>
                      <a:pt x="505" y="180"/>
                    </a:lnTo>
                    <a:cubicBezTo>
                      <a:pt x="475" y="72"/>
                      <a:pt x="376" y="0"/>
                      <a:pt x="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20"/>
            <p:cNvGrpSpPr/>
            <p:nvPr/>
          </p:nvGrpSpPr>
          <p:grpSpPr>
            <a:xfrm>
              <a:off x="3471496" y="4478818"/>
              <a:ext cx="706532" cy="702065"/>
              <a:chOff x="2957825" y="4553350"/>
              <a:chExt cx="569325" cy="565725"/>
            </a:xfrm>
          </p:grpSpPr>
          <p:sp>
            <p:nvSpPr>
              <p:cNvPr id="475" name="Google Shape;475;p20"/>
              <p:cNvSpPr/>
              <p:nvPr/>
            </p:nvSpPr>
            <p:spPr>
              <a:xfrm>
                <a:off x="2957825" y="4665700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5366" y="1"/>
                    </a:moveTo>
                    <a:cubicBezTo>
                      <a:pt x="4921" y="1"/>
                      <a:pt x="4476" y="95"/>
                      <a:pt x="4032" y="298"/>
                    </a:cubicBezTo>
                    <a:cubicBezTo>
                      <a:pt x="0" y="2144"/>
                      <a:pt x="4705" y="9662"/>
                      <a:pt x="8522" y="14731"/>
                    </a:cubicBezTo>
                    <a:cubicBezTo>
                      <a:pt x="9215" y="15651"/>
                      <a:pt x="10215" y="16891"/>
                      <a:pt x="11239" y="18134"/>
                    </a:cubicBezTo>
                    <a:lnTo>
                      <a:pt x="17868" y="18134"/>
                    </a:lnTo>
                    <a:lnTo>
                      <a:pt x="17843" y="18077"/>
                    </a:lnTo>
                    <a:cubicBezTo>
                      <a:pt x="17583" y="17471"/>
                      <a:pt x="17264" y="16792"/>
                      <a:pt x="16879" y="16032"/>
                    </a:cubicBezTo>
                    <a:cubicBezTo>
                      <a:pt x="16879" y="16032"/>
                      <a:pt x="16223" y="14188"/>
                      <a:pt x="15129" y="11754"/>
                    </a:cubicBezTo>
                    <a:cubicBezTo>
                      <a:pt x="12996" y="7004"/>
                      <a:pt x="9201" y="1"/>
                      <a:pt x="53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146625" y="4816025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310" y="1"/>
                    </a:moveTo>
                    <a:cubicBezTo>
                      <a:pt x="260" y="1"/>
                      <a:pt x="209" y="15"/>
                      <a:pt x="164" y="44"/>
                    </a:cubicBezTo>
                    <a:cubicBezTo>
                      <a:pt x="38" y="124"/>
                      <a:pt x="1" y="292"/>
                      <a:pt x="82" y="418"/>
                    </a:cubicBezTo>
                    <a:cubicBezTo>
                      <a:pt x="139" y="506"/>
                      <a:pt x="4494" y="7327"/>
                      <a:pt x="7190" y="12121"/>
                    </a:cubicBezTo>
                    <a:lnTo>
                      <a:pt x="7814" y="12121"/>
                    </a:lnTo>
                    <a:cubicBezTo>
                      <a:pt x="5165" y="7369"/>
                      <a:pt x="773" y="494"/>
                      <a:pt x="538" y="126"/>
                    </a:cubicBezTo>
                    <a:cubicBezTo>
                      <a:pt x="487" y="45"/>
                      <a:pt x="400" y="1"/>
                      <a:pt x="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281575" y="4553350"/>
                <a:ext cx="245575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22629" extrusionOk="0">
                    <a:moveTo>
                      <a:pt x="4444" y="1"/>
                    </a:moveTo>
                    <a:cubicBezTo>
                      <a:pt x="4440" y="1"/>
                      <a:pt x="4437" y="1"/>
                      <a:pt x="4433" y="1"/>
                    </a:cubicBezTo>
                    <a:cubicBezTo>
                      <a:pt x="0" y="12"/>
                      <a:pt x="1171" y="8803"/>
                      <a:pt x="2549" y="14997"/>
                    </a:cubicBezTo>
                    <a:cubicBezTo>
                      <a:pt x="2990" y="16978"/>
                      <a:pt x="3887" y="20258"/>
                      <a:pt x="4553" y="22628"/>
                    </a:cubicBezTo>
                    <a:lnTo>
                      <a:pt x="9623" y="22628"/>
                    </a:lnTo>
                    <a:cubicBezTo>
                      <a:pt x="9636" y="22401"/>
                      <a:pt x="9645" y="22160"/>
                      <a:pt x="9651" y="21900"/>
                    </a:cubicBezTo>
                    <a:cubicBezTo>
                      <a:pt x="9663" y="21241"/>
                      <a:pt x="9655" y="20491"/>
                      <a:pt x="9619" y="19639"/>
                    </a:cubicBezTo>
                    <a:cubicBezTo>
                      <a:pt x="9619" y="19639"/>
                      <a:pt x="9784" y="17690"/>
                      <a:pt x="9795" y="15021"/>
                    </a:cubicBezTo>
                    <a:cubicBezTo>
                      <a:pt x="9822" y="9214"/>
                      <a:pt x="9127" y="1"/>
                      <a:pt x="4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410375" y="4722425"/>
                <a:ext cx="58525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15866" extrusionOk="0">
                    <a:moveTo>
                      <a:pt x="291" y="0"/>
                    </a:moveTo>
                    <a:cubicBezTo>
                      <a:pt x="279" y="0"/>
                      <a:pt x="266" y="1"/>
                      <a:pt x="253" y="3"/>
                    </a:cubicBezTo>
                    <a:cubicBezTo>
                      <a:pt x="104" y="24"/>
                      <a:pt x="1" y="162"/>
                      <a:pt x="22" y="309"/>
                    </a:cubicBezTo>
                    <a:cubicBezTo>
                      <a:pt x="39" y="427"/>
                      <a:pt x="1492" y="10606"/>
                      <a:pt x="1795" y="15865"/>
                    </a:cubicBezTo>
                    <a:lnTo>
                      <a:pt x="2340" y="15865"/>
                    </a:lnTo>
                    <a:cubicBezTo>
                      <a:pt x="2044" y="10638"/>
                      <a:pt x="628" y="714"/>
                      <a:pt x="559" y="233"/>
                    </a:cubicBezTo>
                    <a:cubicBezTo>
                      <a:pt x="540" y="97"/>
                      <a:pt x="424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9" name="Google Shape;479;p20"/>
            <p:cNvGrpSpPr/>
            <p:nvPr/>
          </p:nvGrpSpPr>
          <p:grpSpPr>
            <a:xfrm>
              <a:off x="4704470" y="4478833"/>
              <a:ext cx="706501" cy="702065"/>
              <a:chOff x="4791175" y="4530525"/>
              <a:chExt cx="569300" cy="565725"/>
            </a:xfrm>
          </p:grpSpPr>
          <p:sp>
            <p:nvSpPr>
              <p:cNvPr id="480" name="Google Shape;480;p20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4" name="Google Shape;484;p20"/>
            <p:cNvGrpSpPr/>
            <p:nvPr/>
          </p:nvGrpSpPr>
          <p:grpSpPr>
            <a:xfrm>
              <a:off x="4461512" y="4981934"/>
              <a:ext cx="200266" cy="198963"/>
              <a:chOff x="4449850" y="4905150"/>
              <a:chExt cx="161375" cy="160325"/>
            </a:xfrm>
          </p:grpSpPr>
          <p:sp>
            <p:nvSpPr>
              <p:cNvPr id="485" name="Google Shape;485;p20"/>
              <p:cNvSpPr/>
              <p:nvPr/>
            </p:nvSpPr>
            <p:spPr>
              <a:xfrm>
                <a:off x="4449850" y="4936975"/>
                <a:ext cx="124050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4962" h="5140" extrusionOk="0">
                    <a:moveTo>
                      <a:pt x="1522" y="1"/>
                    </a:moveTo>
                    <a:cubicBezTo>
                      <a:pt x="1396" y="1"/>
                      <a:pt x="1269" y="28"/>
                      <a:pt x="1144" y="85"/>
                    </a:cubicBezTo>
                    <a:cubicBezTo>
                      <a:pt x="1" y="608"/>
                      <a:pt x="1334" y="2738"/>
                      <a:pt x="2417" y="4175"/>
                    </a:cubicBezTo>
                    <a:cubicBezTo>
                      <a:pt x="2612" y="4435"/>
                      <a:pt x="2896" y="4786"/>
                      <a:pt x="3187" y="5140"/>
                    </a:cubicBezTo>
                    <a:lnTo>
                      <a:pt x="4962" y="5140"/>
                    </a:lnTo>
                    <a:cubicBezTo>
                      <a:pt x="4914" y="4970"/>
                      <a:pt x="4862" y="4784"/>
                      <a:pt x="4809" y="4591"/>
                    </a:cubicBezTo>
                    <a:cubicBezTo>
                      <a:pt x="4800" y="4576"/>
                      <a:pt x="4793" y="4559"/>
                      <a:pt x="4786" y="4544"/>
                    </a:cubicBezTo>
                    <a:cubicBezTo>
                      <a:pt x="4786" y="4544"/>
                      <a:pt x="4599" y="4021"/>
                      <a:pt x="4289" y="3331"/>
                    </a:cubicBezTo>
                    <a:cubicBezTo>
                      <a:pt x="3685" y="1986"/>
                      <a:pt x="2609" y="1"/>
                      <a:pt x="15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4541625" y="4905150"/>
                <a:ext cx="69600" cy="160325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413" extrusionOk="0">
                    <a:moveTo>
                      <a:pt x="1260" y="0"/>
                    </a:moveTo>
                    <a:cubicBezTo>
                      <a:pt x="1259" y="0"/>
                      <a:pt x="1257" y="0"/>
                      <a:pt x="1256" y="0"/>
                    </a:cubicBezTo>
                    <a:cubicBezTo>
                      <a:pt x="0" y="3"/>
                      <a:pt x="332" y="2495"/>
                      <a:pt x="722" y="4250"/>
                    </a:cubicBezTo>
                    <a:cubicBezTo>
                      <a:pt x="816" y="4670"/>
                      <a:pt x="982" y="5294"/>
                      <a:pt x="1138" y="5865"/>
                    </a:cubicBezTo>
                    <a:cubicBezTo>
                      <a:pt x="1237" y="6061"/>
                      <a:pt x="1319" y="6238"/>
                      <a:pt x="1388" y="6397"/>
                    </a:cubicBezTo>
                    <a:cubicBezTo>
                      <a:pt x="1389" y="6401"/>
                      <a:pt x="1391" y="6408"/>
                      <a:pt x="1394" y="6413"/>
                    </a:cubicBezTo>
                    <a:lnTo>
                      <a:pt x="2727" y="6413"/>
                    </a:lnTo>
                    <a:cubicBezTo>
                      <a:pt x="2731" y="6349"/>
                      <a:pt x="2733" y="6280"/>
                      <a:pt x="2735" y="6207"/>
                    </a:cubicBezTo>
                    <a:cubicBezTo>
                      <a:pt x="2738" y="6020"/>
                      <a:pt x="2736" y="5807"/>
                      <a:pt x="2726" y="5565"/>
                    </a:cubicBezTo>
                    <a:cubicBezTo>
                      <a:pt x="2726" y="5565"/>
                      <a:pt x="2773" y="5013"/>
                      <a:pt x="2777" y="4256"/>
                    </a:cubicBezTo>
                    <a:cubicBezTo>
                      <a:pt x="2784" y="2611"/>
                      <a:pt x="2587" y="0"/>
                      <a:pt x="12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685875"/>
            <a:ext cx="77175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6" r:id="rId9"/>
    <p:sldLayoutId id="2147483669" r:id="rId10"/>
    <p:sldLayoutId id="2147483671" r:id="rId11"/>
    <p:sldLayoutId id="2147483673" r:id="rId12"/>
    <p:sldLayoutId id="2147483678" r:id="rId13"/>
    <p:sldLayoutId id="214748367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/>
          <p:nvPr/>
        </p:nvSpPr>
        <p:spPr>
          <a:xfrm>
            <a:off x="2779025" y="3288544"/>
            <a:ext cx="3990900" cy="523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7"/>
          <p:cNvSpPr txBox="1">
            <a:spLocks noGrp="1"/>
          </p:cNvSpPr>
          <p:nvPr>
            <p:ph type="ctrTitle"/>
          </p:nvPr>
        </p:nvSpPr>
        <p:spPr>
          <a:xfrm>
            <a:off x="1741925" y="1076511"/>
            <a:ext cx="5963700" cy="2102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Báo cáo Đồ án Cuối kỳ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</a:t>
            </a:r>
            <a:r>
              <a:rPr lang="en-US" sz="4000"/>
              <a:t>Indoor Air Quality </a:t>
            </a:r>
            <a:br>
              <a:rPr lang="en-US" sz="4000"/>
            </a:br>
            <a:r>
              <a:rPr lang="en-US" sz="4000"/>
              <a:t>Monitoring Application</a:t>
            </a:r>
            <a:br>
              <a:rPr lang="en-US"/>
            </a:br>
            <a:endParaRPr/>
          </a:p>
        </p:txBody>
      </p:sp>
      <p:sp>
        <p:nvSpPr>
          <p:cNvPr id="702" name="Google Shape;702;p37"/>
          <p:cNvSpPr txBox="1">
            <a:spLocks noGrp="1"/>
          </p:cNvSpPr>
          <p:nvPr>
            <p:ph type="subTitle" idx="1"/>
          </p:nvPr>
        </p:nvSpPr>
        <p:spPr>
          <a:xfrm>
            <a:off x="2845025" y="3333994"/>
            <a:ext cx="3858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 04 – Lớp NT118.O12.MMCL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0E888-5396-4513-E829-FD7C78BD0B79}"/>
              </a:ext>
            </a:extLst>
          </p:cNvPr>
          <p:cNvSpPr txBox="1"/>
          <p:nvPr/>
        </p:nvSpPr>
        <p:spPr>
          <a:xfrm>
            <a:off x="2393157" y="3921919"/>
            <a:ext cx="4886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GVHD: ThS. Thái Huy Tân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6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UI/UX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8D8F5F78-18A1-29BE-6B5E-3838AF46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710" y="1018181"/>
            <a:ext cx="1811115" cy="4125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login form&#10;&#10;Description automatically generated">
            <a:extLst>
              <a:ext uri="{FF2B5EF4-FFF2-40B4-BE49-F238E27FC236}">
                <a16:creationId xmlns:a16="http://schemas.microsoft.com/office/drawing/2014/main" id="{EBAA8C08-6153-8355-E307-5EFCE700F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584" y="1018183"/>
            <a:ext cx="1811115" cy="41253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blue circle with a letter a and a letter a&#10;&#10;Description automatically generated">
            <a:extLst>
              <a:ext uri="{FF2B5EF4-FFF2-40B4-BE49-F238E27FC236}">
                <a16:creationId xmlns:a16="http://schemas.microsoft.com/office/drawing/2014/main" id="{C51A0499-95D6-0E35-0D38-105FF6D79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458" y="1018186"/>
            <a:ext cx="1811114" cy="4125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36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6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UI/UX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8D8F5F78-18A1-29BE-6B5E-3838AF46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710" y="1018181"/>
            <a:ext cx="1811115" cy="4125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A map of a neighborhood&#10;&#10;Description automatically generated">
            <a:extLst>
              <a:ext uri="{FF2B5EF4-FFF2-40B4-BE49-F238E27FC236}">
                <a16:creationId xmlns:a16="http://schemas.microsoft.com/office/drawing/2014/main" id="{A298F7C6-93F5-E936-26E3-DE4FFB036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709" y="1018180"/>
            <a:ext cx="1811116" cy="4125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0846B81C-56E4-D849-F8DD-CFCE53B60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101" y="1018180"/>
            <a:ext cx="1811116" cy="4125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A4480A84-126B-1306-1822-3FF5E10C4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493" y="1018178"/>
            <a:ext cx="1811117" cy="4125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862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6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UI/UX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" name="Picture 4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A622EC4F-3543-A913-AF54-4BF75ADF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75" y="1018181"/>
            <a:ext cx="1811115" cy="4125317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802537F5-68C6-F718-51E3-B41F725B9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759" y="1018181"/>
            <a:ext cx="1811115" cy="41253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596E7EAF-4F54-A65E-3B50-E43FB2559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867" y="1018180"/>
            <a:ext cx="1811116" cy="4125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84061278-233A-B31F-DAF3-09E8D00F3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166" y="1018177"/>
            <a:ext cx="1811117" cy="4125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088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1"/>
          <p:cNvSpPr/>
          <p:nvPr/>
        </p:nvSpPr>
        <p:spPr>
          <a:xfrm>
            <a:off x="2285700" y="3156538"/>
            <a:ext cx="4572600" cy="523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1"/>
          <p:cNvSpPr/>
          <p:nvPr/>
        </p:nvSpPr>
        <p:spPr>
          <a:xfrm>
            <a:off x="4096350" y="1463163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1"/>
          <p:cNvSpPr txBox="1">
            <a:spLocks noGrp="1"/>
          </p:cNvSpPr>
          <p:nvPr>
            <p:ph type="title"/>
          </p:nvPr>
        </p:nvSpPr>
        <p:spPr>
          <a:xfrm>
            <a:off x="2543250" y="2537925"/>
            <a:ext cx="40575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>
                <a:solidFill>
                  <a:schemeClr val="lt1"/>
                </a:solidFill>
              </a:rPr>
              <a:t>Tính năng ứng dụng</a:t>
            </a:r>
            <a:endParaRPr/>
          </a:p>
        </p:txBody>
      </p:sp>
      <p:sp>
        <p:nvSpPr>
          <p:cNvPr id="799" name="Google Shape;799;p41"/>
          <p:cNvSpPr txBox="1">
            <a:spLocks noGrp="1"/>
          </p:cNvSpPr>
          <p:nvPr>
            <p:ph type="subTitle" idx="1"/>
          </p:nvPr>
        </p:nvSpPr>
        <p:spPr>
          <a:xfrm>
            <a:off x="2543250" y="3211450"/>
            <a:ext cx="40575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Các tính năng cốt lõi và tính năng thêm</a:t>
            </a:r>
            <a:endParaRPr/>
          </a:p>
        </p:txBody>
      </p:sp>
      <p:sp>
        <p:nvSpPr>
          <p:cNvPr id="800" name="Google Shape;800;p41"/>
          <p:cNvSpPr txBox="1">
            <a:spLocks noGrp="1"/>
          </p:cNvSpPr>
          <p:nvPr>
            <p:ph type="title" idx="2"/>
          </p:nvPr>
        </p:nvSpPr>
        <p:spPr>
          <a:xfrm>
            <a:off x="4017450" y="1613613"/>
            <a:ext cx="11091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vi-VN"/>
              <a:t>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55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67"/>
          <p:cNvSpPr/>
          <p:nvPr/>
        </p:nvSpPr>
        <p:spPr>
          <a:xfrm>
            <a:off x="713225" y="1386971"/>
            <a:ext cx="651300" cy="6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6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</a:rPr>
              <a:t>Tính năng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vi-VN"/>
              <a:t>cốt lõi</a:t>
            </a:r>
            <a:endParaRPr/>
          </a:p>
        </p:txBody>
      </p:sp>
      <p:sp>
        <p:nvSpPr>
          <p:cNvPr id="1260" name="Google Shape;1260;p67"/>
          <p:cNvSpPr txBox="1"/>
          <p:nvPr/>
        </p:nvSpPr>
        <p:spPr>
          <a:xfrm>
            <a:off x="738275" y="1531571"/>
            <a:ext cx="60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01</a:t>
            </a:r>
            <a:endParaRPr sz="18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61" name="Google Shape;1261;p67"/>
          <p:cNvSpPr txBox="1"/>
          <p:nvPr/>
        </p:nvSpPr>
        <p:spPr>
          <a:xfrm>
            <a:off x="1364525" y="1353413"/>
            <a:ext cx="19476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Archivo Light"/>
                <a:ea typeface="Archivo Light"/>
                <a:cs typeface="Archivo Light"/>
                <a:sym typeface="Archivo Light"/>
              </a:rPr>
              <a:t>Đăng nhập, Đăng ký, Đăng xuất, Lưu đăng nhập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262" name="Google Shape;1262;p67"/>
          <p:cNvSpPr txBox="1"/>
          <p:nvPr/>
        </p:nvSpPr>
        <p:spPr>
          <a:xfrm>
            <a:off x="1364525" y="2554269"/>
            <a:ext cx="194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Archivo Light"/>
                <a:ea typeface="Archivo Light"/>
                <a:cs typeface="Archivo Light"/>
                <a:sym typeface="Archivo Light"/>
              </a:rPr>
              <a:t>Hiển thị bản đồ và vị trí của asset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263" name="Google Shape;1263;p67"/>
          <p:cNvSpPr txBox="1"/>
          <p:nvPr/>
        </p:nvSpPr>
        <p:spPr>
          <a:xfrm>
            <a:off x="1389575" y="3676525"/>
            <a:ext cx="194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Archivo Light"/>
                <a:ea typeface="Archivo Light"/>
                <a:cs typeface="Archivo Light"/>
                <a:sym typeface="Archivo Light"/>
              </a:rPr>
              <a:t>Hiển thị danh sách các asset hiện có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264" name="Google Shape;1264;p67"/>
          <p:cNvSpPr txBox="1"/>
          <p:nvPr/>
        </p:nvSpPr>
        <p:spPr>
          <a:xfrm>
            <a:off x="5628317" y="1432013"/>
            <a:ext cx="194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Archivo Light"/>
                <a:ea typeface="Archivo Light"/>
                <a:cs typeface="Archivo Light"/>
                <a:sym typeface="Archivo Light"/>
              </a:rPr>
              <a:t>Xem thông tin chi tiết của một asset bất kỳ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265" name="Google Shape;1265;p67"/>
          <p:cNvSpPr txBox="1"/>
          <p:nvPr/>
        </p:nvSpPr>
        <p:spPr>
          <a:xfrm>
            <a:off x="5628316" y="2554269"/>
            <a:ext cx="2151159" cy="7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Archivo Light"/>
                <a:ea typeface="Archivo Light"/>
                <a:cs typeface="Archivo Light"/>
                <a:sym typeface="Archivo Light"/>
              </a:rPr>
              <a:t>Vẽ biểu đồ theo chỉ số và mốc thời gian tùy chọn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266" name="Google Shape;1266;p67"/>
          <p:cNvSpPr txBox="1"/>
          <p:nvPr/>
        </p:nvSpPr>
        <p:spPr>
          <a:xfrm>
            <a:off x="5628317" y="3676525"/>
            <a:ext cx="194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Archivo Light"/>
                <a:ea typeface="Archivo Light"/>
                <a:cs typeface="Archivo Light"/>
                <a:sym typeface="Archivo Light"/>
              </a:rPr>
              <a:t>Hiển thị thông tin chi tiết của người dùng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270" name="Google Shape;1270;p67"/>
          <p:cNvSpPr/>
          <p:nvPr/>
        </p:nvSpPr>
        <p:spPr>
          <a:xfrm>
            <a:off x="713225" y="2501396"/>
            <a:ext cx="651300" cy="6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67"/>
          <p:cNvSpPr txBox="1"/>
          <p:nvPr/>
        </p:nvSpPr>
        <p:spPr>
          <a:xfrm>
            <a:off x="738275" y="2645996"/>
            <a:ext cx="60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02</a:t>
            </a:r>
            <a:endParaRPr sz="18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72" name="Google Shape;1272;p67"/>
          <p:cNvSpPr/>
          <p:nvPr/>
        </p:nvSpPr>
        <p:spPr>
          <a:xfrm>
            <a:off x="738275" y="3615821"/>
            <a:ext cx="651300" cy="6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67"/>
          <p:cNvSpPr txBox="1"/>
          <p:nvPr/>
        </p:nvSpPr>
        <p:spPr>
          <a:xfrm>
            <a:off x="763325" y="3760421"/>
            <a:ext cx="60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03</a:t>
            </a:r>
            <a:endParaRPr sz="18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74" name="Google Shape;1274;p67"/>
          <p:cNvSpPr/>
          <p:nvPr/>
        </p:nvSpPr>
        <p:spPr>
          <a:xfrm>
            <a:off x="4944717" y="1386971"/>
            <a:ext cx="651300" cy="6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67"/>
          <p:cNvSpPr txBox="1"/>
          <p:nvPr/>
        </p:nvSpPr>
        <p:spPr>
          <a:xfrm>
            <a:off x="4969767" y="1531571"/>
            <a:ext cx="60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04</a:t>
            </a:r>
            <a:endParaRPr sz="18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76" name="Google Shape;1276;p67"/>
          <p:cNvSpPr/>
          <p:nvPr/>
        </p:nvSpPr>
        <p:spPr>
          <a:xfrm>
            <a:off x="4944717" y="2501396"/>
            <a:ext cx="651300" cy="6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67"/>
          <p:cNvSpPr txBox="1"/>
          <p:nvPr/>
        </p:nvSpPr>
        <p:spPr>
          <a:xfrm>
            <a:off x="4969767" y="2645996"/>
            <a:ext cx="60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05</a:t>
            </a:r>
            <a:endParaRPr sz="18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78" name="Google Shape;1278;p67"/>
          <p:cNvSpPr/>
          <p:nvPr/>
        </p:nvSpPr>
        <p:spPr>
          <a:xfrm>
            <a:off x="4969767" y="3615821"/>
            <a:ext cx="651300" cy="6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67"/>
          <p:cNvSpPr txBox="1"/>
          <p:nvPr/>
        </p:nvSpPr>
        <p:spPr>
          <a:xfrm>
            <a:off x="4994817" y="3760421"/>
            <a:ext cx="60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06</a:t>
            </a:r>
            <a:endParaRPr sz="18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269533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67"/>
          <p:cNvSpPr/>
          <p:nvPr/>
        </p:nvSpPr>
        <p:spPr>
          <a:xfrm>
            <a:off x="713225" y="1386971"/>
            <a:ext cx="651300" cy="6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6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</a:rPr>
              <a:t>Tính năng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vi-VN"/>
              <a:t>cốt lõi</a:t>
            </a:r>
            <a:endParaRPr/>
          </a:p>
        </p:txBody>
      </p:sp>
      <p:sp>
        <p:nvSpPr>
          <p:cNvPr id="1260" name="Google Shape;1260;p67"/>
          <p:cNvSpPr txBox="1"/>
          <p:nvPr/>
        </p:nvSpPr>
        <p:spPr>
          <a:xfrm>
            <a:off x="738275" y="1531571"/>
            <a:ext cx="60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01</a:t>
            </a:r>
            <a:endParaRPr sz="18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61" name="Google Shape;1261;p67"/>
          <p:cNvSpPr txBox="1"/>
          <p:nvPr/>
        </p:nvSpPr>
        <p:spPr>
          <a:xfrm>
            <a:off x="1364525" y="1353413"/>
            <a:ext cx="19476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Archivo Light"/>
                <a:ea typeface="Archivo Light"/>
                <a:cs typeface="Archivo Light"/>
                <a:sym typeface="Archivo Light"/>
              </a:rPr>
              <a:t>Đăng nhập, Đăng ký, Đăng xuất, Lưu đăng nhập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pic>
        <p:nvPicPr>
          <p:cNvPr id="2" name="Picture 1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DB60CCC1-7647-7418-0E62-5DCF1957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373" y="1018181"/>
            <a:ext cx="1811115" cy="4125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26830F9F-9932-5AFA-3643-450C761E4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247" y="1018183"/>
            <a:ext cx="1811115" cy="4125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119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</a:rPr>
              <a:t>Tính năng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vi-VN"/>
              <a:t>cốt lõi</a:t>
            </a:r>
            <a:endParaRPr/>
          </a:p>
        </p:txBody>
      </p:sp>
      <p:sp>
        <p:nvSpPr>
          <p:cNvPr id="1262" name="Google Shape;1262;p67"/>
          <p:cNvSpPr txBox="1"/>
          <p:nvPr/>
        </p:nvSpPr>
        <p:spPr>
          <a:xfrm>
            <a:off x="1364525" y="2554269"/>
            <a:ext cx="194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Archivo Light"/>
                <a:ea typeface="Archivo Light"/>
                <a:cs typeface="Archivo Light"/>
                <a:sym typeface="Archivo Light"/>
              </a:rPr>
              <a:t>Hiển thị bản đồ và vị trí của asset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270" name="Google Shape;1270;p67"/>
          <p:cNvSpPr/>
          <p:nvPr/>
        </p:nvSpPr>
        <p:spPr>
          <a:xfrm>
            <a:off x="713225" y="2501396"/>
            <a:ext cx="651300" cy="6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67"/>
          <p:cNvSpPr txBox="1"/>
          <p:nvPr/>
        </p:nvSpPr>
        <p:spPr>
          <a:xfrm>
            <a:off x="738275" y="2645996"/>
            <a:ext cx="60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02</a:t>
            </a:r>
            <a:endParaRPr sz="18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" name="Picture 1" descr="A map of a neighborhood&#10;&#10;Description automatically generated">
            <a:extLst>
              <a:ext uri="{FF2B5EF4-FFF2-40B4-BE49-F238E27FC236}">
                <a16:creationId xmlns:a16="http://schemas.microsoft.com/office/drawing/2014/main" id="{0E6EA08E-A044-6BFA-2CD8-F2D04E6FF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391" y="1018180"/>
            <a:ext cx="1811116" cy="4125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C925E0CA-4298-DE93-C7AB-F807B1F57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783" y="1018180"/>
            <a:ext cx="1811116" cy="4125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0871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</a:rPr>
              <a:t>Tính năng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vi-VN"/>
              <a:t>cốt lõi</a:t>
            </a:r>
            <a:endParaRPr/>
          </a:p>
        </p:txBody>
      </p:sp>
      <p:sp>
        <p:nvSpPr>
          <p:cNvPr id="1263" name="Google Shape;1263;p67"/>
          <p:cNvSpPr txBox="1"/>
          <p:nvPr/>
        </p:nvSpPr>
        <p:spPr>
          <a:xfrm>
            <a:off x="1389575" y="3676525"/>
            <a:ext cx="194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Archivo Light"/>
                <a:ea typeface="Archivo Light"/>
                <a:cs typeface="Archivo Light"/>
                <a:sym typeface="Archivo Light"/>
              </a:rPr>
              <a:t>Hiển thị danh sách các asset hiện có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272" name="Google Shape;1272;p67"/>
          <p:cNvSpPr/>
          <p:nvPr/>
        </p:nvSpPr>
        <p:spPr>
          <a:xfrm>
            <a:off x="738275" y="3615821"/>
            <a:ext cx="651300" cy="6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67"/>
          <p:cNvSpPr txBox="1"/>
          <p:nvPr/>
        </p:nvSpPr>
        <p:spPr>
          <a:xfrm>
            <a:off x="763325" y="3760421"/>
            <a:ext cx="60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03</a:t>
            </a:r>
            <a:endParaRPr sz="18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" name="Picture 1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74A96B4E-5B53-F65E-D0CB-C29C927DE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502" y="1018181"/>
            <a:ext cx="1811115" cy="41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7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</a:rPr>
              <a:t>Tính năng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vi-VN"/>
              <a:t>cốt lõi</a:t>
            </a:r>
            <a:endParaRPr/>
          </a:p>
        </p:txBody>
      </p:sp>
      <p:sp>
        <p:nvSpPr>
          <p:cNvPr id="1264" name="Google Shape;1264;p67"/>
          <p:cNvSpPr txBox="1"/>
          <p:nvPr/>
        </p:nvSpPr>
        <p:spPr>
          <a:xfrm>
            <a:off x="5628317" y="1432013"/>
            <a:ext cx="194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Archivo Light"/>
                <a:ea typeface="Archivo Light"/>
                <a:cs typeface="Archivo Light"/>
                <a:sym typeface="Archivo Light"/>
              </a:rPr>
              <a:t>Xem thông tin chi tiết của một asset bất kỳ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274" name="Google Shape;1274;p67"/>
          <p:cNvSpPr/>
          <p:nvPr/>
        </p:nvSpPr>
        <p:spPr>
          <a:xfrm>
            <a:off x="4944717" y="1386971"/>
            <a:ext cx="651300" cy="6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67"/>
          <p:cNvSpPr txBox="1"/>
          <p:nvPr/>
        </p:nvSpPr>
        <p:spPr>
          <a:xfrm>
            <a:off x="4969767" y="1531571"/>
            <a:ext cx="60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04</a:t>
            </a:r>
            <a:endParaRPr sz="18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" name="Picture 1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DA5B93F9-2BE2-1A43-CE40-7C9C3C2E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083" y="1018177"/>
            <a:ext cx="1811117" cy="4125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6098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</a:rPr>
              <a:t>Tính năng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vi-VN"/>
              <a:t>cốt lõi</a:t>
            </a:r>
            <a:endParaRPr/>
          </a:p>
        </p:txBody>
      </p:sp>
      <p:sp>
        <p:nvSpPr>
          <p:cNvPr id="1265" name="Google Shape;1265;p67"/>
          <p:cNvSpPr txBox="1"/>
          <p:nvPr/>
        </p:nvSpPr>
        <p:spPr>
          <a:xfrm>
            <a:off x="5628316" y="2554269"/>
            <a:ext cx="2151159" cy="7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Archivo Light"/>
                <a:ea typeface="Archivo Light"/>
                <a:cs typeface="Archivo Light"/>
                <a:sym typeface="Archivo Light"/>
              </a:rPr>
              <a:t>Vẽ biểu đồ theo chỉ số và mốc thời gian tùy chọn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276" name="Google Shape;1276;p67"/>
          <p:cNvSpPr/>
          <p:nvPr/>
        </p:nvSpPr>
        <p:spPr>
          <a:xfrm>
            <a:off x="4944717" y="2501396"/>
            <a:ext cx="651300" cy="6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67"/>
          <p:cNvSpPr txBox="1"/>
          <p:nvPr/>
        </p:nvSpPr>
        <p:spPr>
          <a:xfrm>
            <a:off x="4969767" y="2645996"/>
            <a:ext cx="60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05</a:t>
            </a:r>
            <a:endParaRPr sz="18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02A70B91-D3EF-4D50-0348-CA789DB09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525" y="1018181"/>
            <a:ext cx="1811115" cy="4125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24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85"/>
          <p:cNvSpPr txBox="1">
            <a:spLocks noGrp="1"/>
          </p:cNvSpPr>
          <p:nvPr>
            <p:ph type="title" idx="4"/>
          </p:nvPr>
        </p:nvSpPr>
        <p:spPr>
          <a:xfrm>
            <a:off x="713225" y="44502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Thành viên nhóm</a:t>
            </a:r>
            <a:r>
              <a:rPr lang="en"/>
              <a:t> 04</a:t>
            </a:r>
            <a:endParaRPr/>
          </a:p>
        </p:txBody>
      </p:sp>
      <p:sp>
        <p:nvSpPr>
          <p:cNvPr id="1730" name="Google Shape;1730;p85"/>
          <p:cNvSpPr txBox="1">
            <a:spLocks noGrp="1"/>
          </p:cNvSpPr>
          <p:nvPr>
            <p:ph type="subTitle" idx="1"/>
          </p:nvPr>
        </p:nvSpPr>
        <p:spPr>
          <a:xfrm>
            <a:off x="277456" y="1800225"/>
            <a:ext cx="25620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21522652</a:t>
            </a:r>
            <a:endParaRPr/>
          </a:p>
        </p:txBody>
      </p:sp>
      <p:sp>
        <p:nvSpPr>
          <p:cNvPr id="1731" name="Google Shape;1731;p85"/>
          <p:cNvSpPr txBox="1">
            <a:spLocks noGrp="1"/>
          </p:cNvSpPr>
          <p:nvPr>
            <p:ph type="subTitle" idx="2"/>
          </p:nvPr>
        </p:nvSpPr>
        <p:spPr>
          <a:xfrm>
            <a:off x="3126685" y="2283806"/>
            <a:ext cx="25620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21522685</a:t>
            </a:r>
            <a:endParaRPr/>
          </a:p>
        </p:txBody>
      </p:sp>
      <p:sp>
        <p:nvSpPr>
          <p:cNvPr id="1732" name="Google Shape;1732;p85"/>
          <p:cNvSpPr txBox="1">
            <a:spLocks noGrp="1"/>
          </p:cNvSpPr>
          <p:nvPr>
            <p:ph type="title"/>
          </p:nvPr>
        </p:nvSpPr>
        <p:spPr>
          <a:xfrm>
            <a:off x="277456" y="1400025"/>
            <a:ext cx="25620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Tống Võ Anh Thuận</a:t>
            </a:r>
            <a:endParaRPr/>
          </a:p>
        </p:txBody>
      </p:sp>
      <p:sp>
        <p:nvSpPr>
          <p:cNvPr id="1733" name="Google Shape;1733;p85"/>
          <p:cNvSpPr txBox="1">
            <a:spLocks noGrp="1"/>
          </p:cNvSpPr>
          <p:nvPr>
            <p:ph type="title" idx="3"/>
          </p:nvPr>
        </p:nvSpPr>
        <p:spPr>
          <a:xfrm>
            <a:off x="3126685" y="1883606"/>
            <a:ext cx="25620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Nguyễn Đăng Tố</a:t>
            </a:r>
            <a:endParaRPr/>
          </a:p>
        </p:txBody>
      </p:sp>
      <p:sp>
        <p:nvSpPr>
          <p:cNvPr id="2" name="Google Shape;1731;p85">
            <a:extLst>
              <a:ext uri="{FF2B5EF4-FFF2-40B4-BE49-F238E27FC236}">
                <a16:creationId xmlns:a16="http://schemas.microsoft.com/office/drawing/2014/main" id="{2B5185FC-6F91-4F3C-6B0B-FCDB80D53941}"/>
              </a:ext>
            </a:extLst>
          </p:cNvPr>
          <p:cNvSpPr txBox="1">
            <a:spLocks/>
          </p:cNvSpPr>
          <p:nvPr/>
        </p:nvSpPr>
        <p:spPr>
          <a:xfrm>
            <a:off x="6017316" y="2971950"/>
            <a:ext cx="25620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/>
              <a:t>21522446</a:t>
            </a:r>
          </a:p>
        </p:txBody>
      </p:sp>
      <p:sp>
        <p:nvSpPr>
          <p:cNvPr id="3" name="Google Shape;1733;p85">
            <a:extLst>
              <a:ext uri="{FF2B5EF4-FFF2-40B4-BE49-F238E27FC236}">
                <a16:creationId xmlns:a16="http://schemas.microsoft.com/office/drawing/2014/main" id="{A1B406B8-641B-DF99-3CD8-F5FE598B0FE2}"/>
              </a:ext>
            </a:extLst>
          </p:cNvPr>
          <p:cNvSpPr txBox="1">
            <a:spLocks/>
          </p:cNvSpPr>
          <p:nvPr/>
        </p:nvSpPr>
        <p:spPr>
          <a:xfrm>
            <a:off x="6017316" y="2571750"/>
            <a:ext cx="25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err="1"/>
              <a:t>Nguyễn</a:t>
            </a:r>
            <a:r>
              <a:rPr lang="en-US"/>
              <a:t> Lê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Phát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35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</a:rPr>
              <a:t>Tính năng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vi-VN"/>
              <a:t>cốt lõi</a:t>
            </a:r>
            <a:endParaRPr/>
          </a:p>
        </p:txBody>
      </p:sp>
      <p:sp>
        <p:nvSpPr>
          <p:cNvPr id="1266" name="Google Shape;1266;p67"/>
          <p:cNvSpPr txBox="1"/>
          <p:nvPr/>
        </p:nvSpPr>
        <p:spPr>
          <a:xfrm>
            <a:off x="5628317" y="3676525"/>
            <a:ext cx="194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Archivo Light"/>
                <a:ea typeface="Archivo Light"/>
                <a:cs typeface="Archivo Light"/>
                <a:sym typeface="Archivo Light"/>
              </a:rPr>
              <a:t>Hiển thị thông tin chi tiết của người dùng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278" name="Google Shape;1278;p67"/>
          <p:cNvSpPr/>
          <p:nvPr/>
        </p:nvSpPr>
        <p:spPr>
          <a:xfrm>
            <a:off x="4969767" y="3615821"/>
            <a:ext cx="651300" cy="6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67"/>
          <p:cNvSpPr txBox="1"/>
          <p:nvPr/>
        </p:nvSpPr>
        <p:spPr>
          <a:xfrm>
            <a:off x="4994817" y="3760421"/>
            <a:ext cx="60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06</a:t>
            </a:r>
            <a:endParaRPr sz="18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242DD846-931F-BAA6-4E60-ED3E151F1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083" y="1018180"/>
            <a:ext cx="1811116" cy="4125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5827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Tính năng</a:t>
            </a:r>
            <a:r>
              <a:rPr lang="en"/>
              <a:t> thêm</a:t>
            </a:r>
            <a:endParaRPr/>
          </a:p>
        </p:txBody>
      </p:sp>
      <p:sp>
        <p:nvSpPr>
          <p:cNvPr id="1091" name="Google Shape;1091;p59"/>
          <p:cNvSpPr txBox="1">
            <a:spLocks noGrp="1"/>
          </p:cNvSpPr>
          <p:nvPr>
            <p:ph type="title" idx="13"/>
          </p:nvPr>
        </p:nvSpPr>
        <p:spPr>
          <a:xfrm>
            <a:off x="6001064" y="1199213"/>
            <a:ext cx="2276700" cy="7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thông tin thời tiết</a:t>
            </a:r>
            <a:endParaRPr/>
          </a:p>
        </p:txBody>
      </p:sp>
      <p:sp>
        <p:nvSpPr>
          <p:cNvPr id="1094" name="Google Shape;1094;p59"/>
          <p:cNvSpPr txBox="1">
            <a:spLocks noGrp="1"/>
          </p:cNvSpPr>
          <p:nvPr>
            <p:ph type="title" idx="3"/>
          </p:nvPr>
        </p:nvSpPr>
        <p:spPr>
          <a:xfrm>
            <a:off x="514022" y="1312407"/>
            <a:ext cx="22767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Tải dữ liệu về máy</a:t>
            </a:r>
            <a:endParaRPr/>
          </a:p>
        </p:txBody>
      </p:sp>
      <p:sp>
        <p:nvSpPr>
          <p:cNvPr id="1095" name="Google Shape;1095;p59"/>
          <p:cNvSpPr txBox="1">
            <a:spLocks noGrp="1"/>
          </p:cNvSpPr>
          <p:nvPr>
            <p:ph type="title" idx="4"/>
          </p:nvPr>
        </p:nvSpPr>
        <p:spPr>
          <a:xfrm>
            <a:off x="3141147" y="1214203"/>
            <a:ext cx="2276700" cy="7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Đổi icon theo ngày đêm</a:t>
            </a:r>
            <a:endParaRPr/>
          </a:p>
        </p:txBody>
      </p:sp>
      <p:pic>
        <p:nvPicPr>
          <p:cNvPr id="21" name="Picture 20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DFB060E2-DCF1-5F35-D218-4704C503F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037"/>
          <a:stretch/>
        </p:blipFill>
        <p:spPr>
          <a:xfrm>
            <a:off x="3022573" y="2138901"/>
            <a:ext cx="2394378" cy="761500"/>
          </a:xfrm>
          <a:prstGeom prst="rect">
            <a:avLst/>
          </a:prstGeom>
        </p:spPr>
      </p:pic>
      <p:pic>
        <p:nvPicPr>
          <p:cNvPr id="22" name="Picture 21" descr="A screenshot of a phone&#10;&#10;Description automatically generated">
            <a:extLst>
              <a:ext uri="{FF2B5EF4-FFF2-40B4-BE49-F238E27FC236}">
                <a16:creationId xmlns:a16="http://schemas.microsoft.com/office/drawing/2014/main" id="{E7FCAC87-43E7-7B6B-EA0B-4C6A83E8C7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464" b="26389"/>
          <a:stretch/>
        </p:blipFill>
        <p:spPr>
          <a:xfrm>
            <a:off x="746815" y="1788978"/>
            <a:ext cx="1811115" cy="19861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E6BD61C0-AFAD-EAC4-4ED8-DF06FE8339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51" b="65451"/>
          <a:stretch/>
        </p:blipFill>
        <p:spPr>
          <a:xfrm>
            <a:off x="6001064" y="2138901"/>
            <a:ext cx="2504209" cy="1585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E85F8B-290A-FB1A-B46F-DF8052288A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47" t="4504" r="1729" b="28446"/>
          <a:stretch/>
        </p:blipFill>
        <p:spPr>
          <a:xfrm>
            <a:off x="3022573" y="3126009"/>
            <a:ext cx="2394378" cy="5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6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2"/>
          <p:cNvSpPr txBox="1">
            <a:spLocks noGrp="1"/>
          </p:cNvSpPr>
          <p:nvPr>
            <p:ph type="title"/>
          </p:nvPr>
        </p:nvSpPr>
        <p:spPr>
          <a:xfrm>
            <a:off x="2657400" y="959742"/>
            <a:ext cx="3829200" cy="890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Model </a:t>
            </a:r>
            <a:r>
              <a:rPr lang="en-US" sz="2400" err="1">
                <a:solidFill>
                  <a:schemeClr val="dk1"/>
                </a:solidFill>
              </a:rPr>
              <a:t>máy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 err="1">
                <a:solidFill>
                  <a:schemeClr val="dk1"/>
                </a:solidFill>
              </a:rPr>
              <a:t>học</a:t>
            </a:r>
            <a:endParaRPr sz="240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</a:t>
            </a:r>
            <a:r>
              <a:rPr lang="en" sz="2400"/>
              <a:t>ự đoán thời tiết</a:t>
            </a:r>
            <a:endParaRPr sz="2400"/>
          </a:p>
        </p:txBody>
      </p:sp>
      <p:sp>
        <p:nvSpPr>
          <p:cNvPr id="806" name="Google Shape;806;p42"/>
          <p:cNvSpPr txBox="1">
            <a:spLocks noGrp="1"/>
          </p:cNvSpPr>
          <p:nvPr>
            <p:ph type="body" idx="1"/>
          </p:nvPr>
        </p:nvSpPr>
        <p:spPr>
          <a:xfrm>
            <a:off x="2657400" y="1766056"/>
            <a:ext cx="3829200" cy="624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b="1"/>
              <a:t>DNN</a:t>
            </a:r>
            <a:r>
              <a:rPr lang="en-US"/>
              <a:t>, </a:t>
            </a:r>
            <a:r>
              <a:rPr lang="en-US" err="1"/>
              <a:t>huấn</a:t>
            </a:r>
            <a:r>
              <a:rPr lang="en-US"/>
              <a:t> </a:t>
            </a:r>
            <a:r>
              <a:rPr lang="en-US" err="1"/>
              <a:t>luyện</a:t>
            </a:r>
            <a:r>
              <a:rPr lang="en-US"/>
              <a:t> model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“Default Weather”.</a:t>
            </a:r>
          </a:p>
        </p:txBody>
      </p:sp>
      <p:sp>
        <p:nvSpPr>
          <p:cNvPr id="2" name="Google Shape;1090;p59">
            <a:extLst>
              <a:ext uri="{FF2B5EF4-FFF2-40B4-BE49-F238E27FC236}">
                <a16:creationId xmlns:a16="http://schemas.microsoft.com/office/drawing/2014/main" id="{2798F643-1585-F78B-BEE8-8BC79AF0E9AE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36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36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36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36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36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36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36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36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l"/>
            <a:r>
              <a:rPr lang="en-US" err="1">
                <a:solidFill>
                  <a:schemeClr val="dk1"/>
                </a:solidFill>
              </a:rPr>
              <a:t>Tính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err="1">
                <a:solidFill>
                  <a:schemeClr val="dk1"/>
                </a:solidFill>
              </a:rPr>
              <a:t>năng</a:t>
            </a:r>
            <a:r>
              <a:rPr lang="en-US"/>
              <a:t> </a:t>
            </a:r>
            <a:r>
              <a:rPr lang="en-US" err="1"/>
              <a:t>thêm</a:t>
            </a:r>
            <a:endParaRPr lang="en-US"/>
          </a:p>
        </p:txBody>
      </p:sp>
      <p:graphicFrame>
        <p:nvGraphicFramePr>
          <p:cNvPr id="3" name="Google Shape;839;p45">
            <a:extLst>
              <a:ext uri="{FF2B5EF4-FFF2-40B4-BE49-F238E27FC236}">
                <a16:creationId xmlns:a16="http://schemas.microsoft.com/office/drawing/2014/main" id="{D6AB0578-7C67-1221-A1F8-399EF576F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484529"/>
              </p:ext>
            </p:extLst>
          </p:nvPr>
        </p:nvGraphicFramePr>
        <p:xfrm>
          <a:off x="1639722" y="2400355"/>
          <a:ext cx="6125604" cy="2313542"/>
        </p:xfrm>
        <a:graphic>
          <a:graphicData uri="http://schemas.openxmlformats.org/drawingml/2006/table">
            <a:tbl>
              <a:tblPr>
                <a:noFill/>
                <a:tableStyleId>{4BADFAB8-6C68-462B-9371-9CCD155F2940}</a:tableStyleId>
              </a:tblPr>
              <a:tblGrid>
                <a:gridCol w="1543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Sliding Window</a:t>
                      </a:r>
                      <a:endParaRPr sz="1100" b="1">
                        <a:solidFill>
                          <a:schemeClr val="tx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87315" marR="87315" marT="87315" marB="8731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bg1"/>
                          </a:solidFill>
                          <a:latin typeface="Archivo" panose="020B0604020202020204" charset="0"/>
                          <a:ea typeface="Archivo"/>
                          <a:cs typeface="Archivo" panose="020B0604020202020204" charset="0"/>
                          <a:sym typeface="Archivo"/>
                        </a:rPr>
                        <a:t>5</a:t>
                      </a:r>
                      <a:endParaRPr sz="1300" b="1">
                        <a:solidFill>
                          <a:schemeClr val="bg1"/>
                        </a:solidFill>
                        <a:latin typeface="Archivo" panose="020B0604020202020204" charset="0"/>
                        <a:ea typeface="Archivo"/>
                        <a:cs typeface="Archivo" panose="020B0604020202020204" charset="0"/>
                        <a:sym typeface="Archivo"/>
                      </a:endParaRPr>
                    </a:p>
                  </a:txBody>
                  <a:tcPr marL="87329" marR="87329" marT="43664" marB="43664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bg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6</a:t>
                      </a:r>
                    </a:p>
                  </a:txBody>
                  <a:tcPr marL="87329" marR="87329" marT="43664" marB="43664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bg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7</a:t>
                      </a:r>
                    </a:p>
                  </a:txBody>
                  <a:tcPr marL="87329" marR="87329" marT="43664" marB="43664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bg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8</a:t>
                      </a:r>
                    </a:p>
                  </a:txBody>
                  <a:tcPr marL="87329" marR="87329" marT="43664" marB="43664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Temperature</a:t>
                      </a:r>
                      <a:endParaRPr sz="1100" b="1">
                        <a:solidFill>
                          <a:schemeClr val="l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87315" marR="87315" marT="87315" marB="8731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0.9255</a:t>
                      </a:r>
                      <a:endParaRPr sz="110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87315" marR="87315" marT="87315" marB="8731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0.7773</a:t>
                      </a:r>
                      <a:endParaRPr sz="110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87315" marR="87315" marT="87315" marB="8731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1.0807</a:t>
                      </a:r>
                      <a:endParaRPr sz="110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87315" marR="87315" marT="87315" marB="8731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0.6415</a:t>
                      </a:r>
                      <a:endParaRPr sz="110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87315" marR="87315" marT="87315" marB="8731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6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Humidity</a:t>
                      </a:r>
                      <a:endParaRPr sz="1100" b="1">
                        <a:solidFill>
                          <a:schemeClr val="l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87315" marR="87315" marT="87315" marB="8731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4.384</a:t>
                      </a:r>
                      <a:endParaRPr sz="110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87315" marR="87315" marT="87315" marB="8731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4.683</a:t>
                      </a:r>
                      <a:endParaRPr sz="110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87315" marR="87315" marT="87315" marB="8731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4.4804</a:t>
                      </a:r>
                      <a:endParaRPr sz="110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87315" marR="87315" marT="87315" marB="8731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4.546</a:t>
                      </a:r>
                      <a:endParaRPr sz="110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87315" marR="87315" marT="87315" marB="8731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6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Wind speed</a:t>
                      </a:r>
                      <a:endParaRPr sz="1100" b="1">
                        <a:solidFill>
                          <a:schemeClr val="l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87315" marR="87315" marT="87315" marB="8731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0.7293</a:t>
                      </a:r>
                      <a:endParaRPr sz="110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87315" marR="87315" marT="87315" marB="8731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0.7293</a:t>
                      </a:r>
                      <a:endParaRPr sz="110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87315" marR="87315" marT="87315" marB="8731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0.7096</a:t>
                      </a:r>
                      <a:endParaRPr sz="110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87315" marR="87315" marT="87315" marB="8731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0.6534</a:t>
                      </a:r>
                      <a:endParaRPr sz="110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87315" marR="87315" marT="87315" marB="8731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Google Shape;806;p42">
            <a:extLst>
              <a:ext uri="{FF2B5EF4-FFF2-40B4-BE49-F238E27FC236}">
                <a16:creationId xmlns:a16="http://schemas.microsoft.com/office/drawing/2014/main" id="{39D25786-1330-A2A7-E315-26298F679BCC}"/>
              </a:ext>
            </a:extLst>
          </p:cNvPr>
          <p:cNvSpPr txBox="1">
            <a:spLocks/>
          </p:cNvSpPr>
          <p:nvPr/>
        </p:nvSpPr>
        <p:spPr>
          <a:xfrm>
            <a:off x="5613816" y="4698475"/>
            <a:ext cx="2389289" cy="62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spcAft>
                <a:spcPts val="1200"/>
              </a:spcAft>
              <a:buFont typeface="Archivo"/>
              <a:buNone/>
            </a:pPr>
            <a:r>
              <a:rPr lang="en-US"/>
              <a:t>Note: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đo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RMSE</a:t>
            </a:r>
          </a:p>
        </p:txBody>
      </p:sp>
    </p:spTree>
    <p:extLst>
      <p:ext uri="{BB962C8B-B14F-4D97-AF65-F5344CB8AC3E}">
        <p14:creationId xmlns:p14="http://schemas.microsoft.com/office/powerpoint/2010/main" val="2705951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2"/>
          <p:cNvSpPr txBox="1">
            <a:spLocks noGrp="1"/>
          </p:cNvSpPr>
          <p:nvPr>
            <p:ph type="title"/>
          </p:nvPr>
        </p:nvSpPr>
        <p:spPr>
          <a:xfrm>
            <a:off x="2657400" y="959742"/>
            <a:ext cx="3829200" cy="890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err="1">
                <a:solidFill>
                  <a:schemeClr val="dk1"/>
                </a:solidFill>
              </a:rPr>
              <a:t>Cài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 err="1">
                <a:solidFill>
                  <a:schemeClr val="dk1"/>
                </a:solidFill>
              </a:rPr>
              <a:t>đặt</a:t>
            </a:r>
            <a:endParaRPr sz="240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err="1"/>
              <a:t>Đổi</a:t>
            </a:r>
            <a:r>
              <a:rPr lang="en-US" sz="2400"/>
              <a:t> </a:t>
            </a:r>
            <a:r>
              <a:rPr lang="en-US" sz="2400" err="1"/>
              <a:t>ngôn</a:t>
            </a:r>
            <a:r>
              <a:rPr lang="en-US" sz="2400"/>
              <a:t> </a:t>
            </a:r>
            <a:r>
              <a:rPr lang="en-US" sz="2400" err="1"/>
              <a:t>ngữ</a:t>
            </a:r>
            <a:endParaRPr sz="2400"/>
          </a:p>
        </p:txBody>
      </p:sp>
      <p:sp>
        <p:nvSpPr>
          <p:cNvPr id="806" name="Google Shape;806;p42"/>
          <p:cNvSpPr txBox="1">
            <a:spLocks noGrp="1"/>
          </p:cNvSpPr>
          <p:nvPr>
            <p:ph type="body" idx="1"/>
          </p:nvPr>
        </p:nvSpPr>
        <p:spPr>
          <a:xfrm>
            <a:off x="2657400" y="1766056"/>
            <a:ext cx="3829200" cy="624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Locale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SharedPreference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giữ</a:t>
            </a:r>
            <a:r>
              <a:rPr lang="en-US"/>
              <a:t> </a:t>
            </a:r>
            <a:r>
              <a:rPr lang="en-US" err="1"/>
              <a:t>lựa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ngôn</a:t>
            </a:r>
            <a:r>
              <a:rPr lang="en-US"/>
              <a:t> </a:t>
            </a:r>
            <a:r>
              <a:rPr lang="en-US" err="1"/>
              <a:t>ngữ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endParaRPr lang="en-US"/>
          </a:p>
        </p:txBody>
      </p:sp>
      <p:sp>
        <p:nvSpPr>
          <p:cNvPr id="2" name="Google Shape;1090;p59">
            <a:extLst>
              <a:ext uri="{FF2B5EF4-FFF2-40B4-BE49-F238E27FC236}">
                <a16:creationId xmlns:a16="http://schemas.microsoft.com/office/drawing/2014/main" id="{2798F643-1585-F78B-BEE8-8BC79AF0E9AE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36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36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36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36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36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36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36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  <a:defRPr sz="36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l"/>
            <a:r>
              <a:rPr lang="en-US" err="1">
                <a:solidFill>
                  <a:schemeClr val="dk1"/>
                </a:solidFill>
              </a:rPr>
              <a:t>Tính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err="1">
                <a:solidFill>
                  <a:schemeClr val="dk1"/>
                </a:solidFill>
              </a:rPr>
              <a:t>năng</a:t>
            </a:r>
            <a:r>
              <a:rPr lang="en-US"/>
              <a:t> </a:t>
            </a:r>
            <a:r>
              <a:rPr lang="en-US" err="1"/>
              <a:t>thêm</a:t>
            </a:r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B9DEB41D-AFFD-43CF-AC87-6BB62633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194" y="3454997"/>
            <a:ext cx="1611442" cy="10736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7C65877-293D-3802-7D5F-55A6DF84E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22" y="3070277"/>
            <a:ext cx="1750667" cy="9215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lag of Vietnam - Wikipedia">
            <a:extLst>
              <a:ext uri="{FF2B5EF4-FFF2-40B4-BE49-F238E27FC236}">
                <a16:creationId xmlns:a16="http://schemas.microsoft.com/office/drawing/2014/main" id="{BFCC8E25-4345-B4EF-BE26-585A27BED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907" y="2567274"/>
            <a:ext cx="1509010" cy="10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372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74"/>
          <p:cNvSpPr txBox="1">
            <a:spLocks noGrp="1"/>
          </p:cNvSpPr>
          <p:nvPr>
            <p:ph type="title"/>
          </p:nvPr>
        </p:nvSpPr>
        <p:spPr>
          <a:xfrm>
            <a:off x="1476300" y="1770313"/>
            <a:ext cx="6191400" cy="14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282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9"/>
          <p:cNvSpPr/>
          <p:nvPr/>
        </p:nvSpPr>
        <p:spPr>
          <a:xfrm>
            <a:off x="4840125" y="3255500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9"/>
          <p:cNvSpPr/>
          <p:nvPr/>
        </p:nvSpPr>
        <p:spPr>
          <a:xfrm>
            <a:off x="925350" y="3255500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9"/>
          <p:cNvSpPr/>
          <p:nvPr/>
        </p:nvSpPr>
        <p:spPr>
          <a:xfrm>
            <a:off x="4840125" y="1485900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9"/>
          <p:cNvSpPr/>
          <p:nvPr/>
        </p:nvSpPr>
        <p:spPr>
          <a:xfrm>
            <a:off x="925350" y="1485900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9"/>
          <p:cNvSpPr txBox="1">
            <a:spLocks noGrp="1"/>
          </p:cNvSpPr>
          <p:nvPr>
            <p:ph type="title" idx="3"/>
          </p:nvPr>
        </p:nvSpPr>
        <p:spPr>
          <a:xfrm>
            <a:off x="925350" y="1636350"/>
            <a:ext cx="951300" cy="6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3" name="Google Shape;723;p39"/>
          <p:cNvSpPr txBox="1">
            <a:spLocks noGrp="1"/>
          </p:cNvSpPr>
          <p:nvPr>
            <p:ph type="title" idx="4"/>
          </p:nvPr>
        </p:nvSpPr>
        <p:spPr>
          <a:xfrm>
            <a:off x="4840125" y="1636350"/>
            <a:ext cx="951300" cy="6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4" name="Google Shape;724;p39"/>
          <p:cNvSpPr txBox="1">
            <a:spLocks noGrp="1"/>
          </p:cNvSpPr>
          <p:nvPr>
            <p:ph type="title" idx="5"/>
          </p:nvPr>
        </p:nvSpPr>
        <p:spPr>
          <a:xfrm>
            <a:off x="1952850" y="1600650"/>
            <a:ext cx="1554848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quan đồ án</a:t>
            </a:r>
            <a:endParaRPr/>
          </a:p>
        </p:txBody>
      </p:sp>
      <p:sp>
        <p:nvSpPr>
          <p:cNvPr id="725" name="Google Shape;725;p39"/>
          <p:cNvSpPr txBox="1">
            <a:spLocks noGrp="1"/>
          </p:cNvSpPr>
          <p:nvPr>
            <p:ph type="title" idx="6"/>
          </p:nvPr>
        </p:nvSpPr>
        <p:spPr>
          <a:xfrm>
            <a:off x="5867625" y="1581345"/>
            <a:ext cx="20586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Giao diện của ứng dụng</a:t>
            </a:r>
            <a:endParaRPr/>
          </a:p>
        </p:txBody>
      </p:sp>
      <p:sp>
        <p:nvSpPr>
          <p:cNvPr id="728" name="Google Shape;728;p39"/>
          <p:cNvSpPr txBox="1">
            <a:spLocks noGrp="1"/>
          </p:cNvSpPr>
          <p:nvPr>
            <p:ph type="title" idx="9"/>
          </p:nvPr>
        </p:nvSpPr>
        <p:spPr>
          <a:xfrm>
            <a:off x="925350" y="3405950"/>
            <a:ext cx="951300" cy="6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9" name="Google Shape;729;p39"/>
          <p:cNvSpPr txBox="1">
            <a:spLocks noGrp="1"/>
          </p:cNvSpPr>
          <p:nvPr>
            <p:ph type="title" idx="13"/>
          </p:nvPr>
        </p:nvSpPr>
        <p:spPr>
          <a:xfrm>
            <a:off x="4840125" y="3405950"/>
            <a:ext cx="951300" cy="6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30" name="Google Shape;730;p39"/>
          <p:cNvSpPr txBox="1">
            <a:spLocks noGrp="1"/>
          </p:cNvSpPr>
          <p:nvPr>
            <p:ph type="title" idx="14"/>
          </p:nvPr>
        </p:nvSpPr>
        <p:spPr>
          <a:xfrm>
            <a:off x="1952850" y="3405950"/>
            <a:ext cx="20586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Tính năng của ứng dụng</a:t>
            </a:r>
            <a:endParaRPr/>
          </a:p>
        </p:txBody>
      </p:sp>
      <p:sp>
        <p:nvSpPr>
          <p:cNvPr id="731" name="Google Shape;731;p39"/>
          <p:cNvSpPr txBox="1">
            <a:spLocks noGrp="1"/>
          </p:cNvSpPr>
          <p:nvPr>
            <p:ph type="title" idx="15"/>
          </p:nvPr>
        </p:nvSpPr>
        <p:spPr>
          <a:xfrm>
            <a:off x="5867625" y="3255500"/>
            <a:ext cx="20586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trực tiếp</a:t>
            </a:r>
            <a:endParaRPr/>
          </a:p>
        </p:txBody>
      </p:sp>
      <p:sp>
        <p:nvSpPr>
          <p:cNvPr id="732" name="Google Shape;732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Nội dung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/>
              <a:t>trình bày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94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1"/>
          <p:cNvSpPr/>
          <p:nvPr/>
        </p:nvSpPr>
        <p:spPr>
          <a:xfrm>
            <a:off x="2285700" y="3156538"/>
            <a:ext cx="4572600" cy="523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1"/>
          <p:cNvSpPr/>
          <p:nvPr/>
        </p:nvSpPr>
        <p:spPr>
          <a:xfrm>
            <a:off x="4096350" y="1463163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1"/>
          <p:cNvSpPr txBox="1">
            <a:spLocks noGrp="1"/>
          </p:cNvSpPr>
          <p:nvPr>
            <p:ph type="title"/>
          </p:nvPr>
        </p:nvSpPr>
        <p:spPr>
          <a:xfrm>
            <a:off x="2543250" y="2537925"/>
            <a:ext cx="40575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>
                <a:solidFill>
                  <a:schemeClr val="lt1"/>
                </a:solidFill>
              </a:rPr>
              <a:t>Tổng quan đồ án</a:t>
            </a:r>
            <a:endParaRPr/>
          </a:p>
        </p:txBody>
      </p:sp>
      <p:sp>
        <p:nvSpPr>
          <p:cNvPr id="799" name="Google Shape;799;p41"/>
          <p:cNvSpPr txBox="1">
            <a:spLocks noGrp="1"/>
          </p:cNvSpPr>
          <p:nvPr>
            <p:ph type="subTitle" idx="1"/>
          </p:nvPr>
        </p:nvSpPr>
        <p:spPr>
          <a:xfrm>
            <a:off x="2543250" y="3211450"/>
            <a:ext cx="40575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Chủ đề và thông số kỹ thuật của ứng dụng</a:t>
            </a:r>
            <a:endParaRPr/>
          </a:p>
        </p:txBody>
      </p:sp>
      <p:sp>
        <p:nvSpPr>
          <p:cNvPr id="800" name="Google Shape;800;p41"/>
          <p:cNvSpPr txBox="1">
            <a:spLocks noGrp="1"/>
          </p:cNvSpPr>
          <p:nvPr>
            <p:ph type="title" idx="2"/>
          </p:nvPr>
        </p:nvSpPr>
        <p:spPr>
          <a:xfrm>
            <a:off x="4017450" y="1613613"/>
            <a:ext cx="11091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1"/>
          <p:cNvSpPr txBox="1">
            <a:spLocks noGrp="1"/>
          </p:cNvSpPr>
          <p:nvPr>
            <p:ph type="body" idx="1"/>
          </p:nvPr>
        </p:nvSpPr>
        <p:spPr>
          <a:xfrm>
            <a:off x="1161477" y="2571749"/>
            <a:ext cx="2425086" cy="1400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600"/>
              <a:t>Một ứng dụng theo dõi </a:t>
            </a:r>
            <a:r>
              <a:rPr lang="vi-VN" sz="1600">
                <a:solidFill>
                  <a:schemeClr val="accent1"/>
                </a:solidFill>
              </a:rPr>
              <a:t>chất lượng không khí </a:t>
            </a:r>
            <a:r>
              <a:rPr lang="vi-VN" sz="1600"/>
              <a:t>và </a:t>
            </a:r>
            <a:r>
              <a:rPr lang="vi-VN" sz="1600">
                <a:solidFill>
                  <a:schemeClr val="accent1"/>
                </a:solidFill>
              </a:rPr>
              <a:t>thông tin thời tiết</a:t>
            </a:r>
            <a:r>
              <a:rPr lang="vi-VN" sz="1600"/>
              <a:t>; được xây dựng trên nền tảng Android.</a:t>
            </a:r>
            <a:endParaRPr sz="1600"/>
          </a:p>
        </p:txBody>
      </p:sp>
      <p:sp>
        <p:nvSpPr>
          <p:cNvPr id="1135" name="Google Shape;1135;p61"/>
          <p:cNvSpPr txBox="1">
            <a:spLocks noGrp="1"/>
          </p:cNvSpPr>
          <p:nvPr>
            <p:ph type="title"/>
          </p:nvPr>
        </p:nvSpPr>
        <p:spPr>
          <a:xfrm>
            <a:off x="1161477" y="1357313"/>
            <a:ext cx="2610900" cy="1214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</a:rPr>
              <a:t>Ứng dụng </a:t>
            </a:r>
            <a:r>
              <a:rPr lang="vi-VN" sz="4000"/>
              <a:t>AirQA</a:t>
            </a:r>
            <a:endParaRPr sz="4000"/>
          </a:p>
        </p:txBody>
      </p:sp>
      <p:sp>
        <p:nvSpPr>
          <p:cNvPr id="1158" name="Google Shape;1158;p61"/>
          <p:cNvSpPr/>
          <p:nvPr/>
        </p:nvSpPr>
        <p:spPr>
          <a:xfrm flipH="1">
            <a:off x="6812048" y="-46950"/>
            <a:ext cx="2375727" cy="2804199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61"/>
          <p:cNvSpPr/>
          <p:nvPr/>
        </p:nvSpPr>
        <p:spPr>
          <a:xfrm flipH="1">
            <a:off x="6677074" y="-46928"/>
            <a:ext cx="2510701" cy="1530127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61"/>
          <p:cNvSpPr/>
          <p:nvPr/>
        </p:nvSpPr>
        <p:spPr>
          <a:xfrm flipH="1">
            <a:off x="7625606" y="-46928"/>
            <a:ext cx="1562169" cy="606721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54DE3DBD-AB94-4F5E-4E11-8FAE00DB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99" y="1473595"/>
            <a:ext cx="2545488" cy="2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3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</a:rPr>
              <a:t>Thông số </a:t>
            </a:r>
            <a:r>
              <a:rPr lang="vi-VN"/>
              <a:t>kỹ thuật</a:t>
            </a:r>
            <a:endParaRPr/>
          </a:p>
        </p:txBody>
      </p:sp>
      <p:sp>
        <p:nvSpPr>
          <p:cNvPr id="826" name="Google Shape;826;p44"/>
          <p:cNvSpPr txBox="1">
            <a:spLocks noGrp="1"/>
          </p:cNvSpPr>
          <p:nvPr>
            <p:ph type="subTitle" idx="5"/>
          </p:nvPr>
        </p:nvSpPr>
        <p:spPr>
          <a:xfrm>
            <a:off x="1689800" y="3132538"/>
            <a:ext cx="26127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/>
              <a:t>Android Studio Giraffe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(2022.3.1)</a:t>
            </a:r>
            <a:endParaRPr/>
          </a:p>
        </p:txBody>
      </p:sp>
      <p:sp>
        <p:nvSpPr>
          <p:cNvPr id="827" name="Google Shape;827;p44"/>
          <p:cNvSpPr txBox="1">
            <a:spLocks noGrp="1"/>
          </p:cNvSpPr>
          <p:nvPr>
            <p:ph type="subTitle" idx="1"/>
          </p:nvPr>
        </p:nvSpPr>
        <p:spPr>
          <a:xfrm>
            <a:off x="1689800" y="1827338"/>
            <a:ext cx="26127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tx1"/>
                </a:solidFill>
              </a:rPr>
              <a:t>100%</a:t>
            </a:r>
            <a:r>
              <a:rPr lang="vi-VN">
                <a:solidFill>
                  <a:srgbClr val="FFCC00"/>
                </a:solidFill>
              </a:rPr>
              <a:t> </a:t>
            </a:r>
            <a:r>
              <a:rPr lang="vi-VN" b="1">
                <a:solidFill>
                  <a:schemeClr val="tx1"/>
                </a:solidFill>
              </a:rPr>
              <a:t>Java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tx1"/>
                </a:solidFill>
              </a:rPr>
              <a:t>(Phiên bản 1.8 - Java 8)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28" name="Google Shape;828;p44"/>
          <p:cNvSpPr txBox="1">
            <a:spLocks noGrp="1"/>
          </p:cNvSpPr>
          <p:nvPr>
            <p:ph type="subTitle" idx="2"/>
          </p:nvPr>
        </p:nvSpPr>
        <p:spPr>
          <a:xfrm>
            <a:off x="4841500" y="1827338"/>
            <a:ext cx="26127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/>
              <a:t>8.1.0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(Phiên bản Gradle 8.0)</a:t>
            </a:r>
            <a:endParaRPr b="1"/>
          </a:p>
        </p:txBody>
      </p:sp>
      <p:sp>
        <p:nvSpPr>
          <p:cNvPr id="829" name="Google Shape;829;p44"/>
          <p:cNvSpPr txBox="1">
            <a:spLocks noGrp="1"/>
          </p:cNvSpPr>
          <p:nvPr>
            <p:ph type="title" idx="3"/>
          </p:nvPr>
        </p:nvSpPr>
        <p:spPr>
          <a:xfrm>
            <a:off x="1689800" y="1427163"/>
            <a:ext cx="26127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Ngôn ngữ sử dụng</a:t>
            </a:r>
            <a:endParaRPr/>
          </a:p>
        </p:txBody>
      </p:sp>
      <p:sp>
        <p:nvSpPr>
          <p:cNvPr id="830" name="Google Shape;830;p44"/>
          <p:cNvSpPr txBox="1">
            <a:spLocks noGrp="1"/>
          </p:cNvSpPr>
          <p:nvPr>
            <p:ph type="title" idx="4"/>
          </p:nvPr>
        </p:nvSpPr>
        <p:spPr>
          <a:xfrm>
            <a:off x="4841500" y="1427163"/>
            <a:ext cx="26127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Phiên bản AGP</a:t>
            </a:r>
            <a:endParaRPr/>
          </a:p>
        </p:txBody>
      </p:sp>
      <p:sp>
        <p:nvSpPr>
          <p:cNvPr id="831" name="Google Shape;831;p44"/>
          <p:cNvSpPr txBox="1">
            <a:spLocks noGrp="1"/>
          </p:cNvSpPr>
          <p:nvPr>
            <p:ph type="subTitle" idx="6"/>
          </p:nvPr>
        </p:nvSpPr>
        <p:spPr>
          <a:xfrm>
            <a:off x="4514522" y="3132463"/>
            <a:ext cx="3266656" cy="473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/>
              <a:t>33</a:t>
            </a:r>
            <a:r>
              <a:rPr lang="vi-VN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(API 33 (“Tiramisu”; Android 13.0))</a:t>
            </a:r>
            <a:endParaRPr/>
          </a:p>
        </p:txBody>
      </p:sp>
      <p:sp>
        <p:nvSpPr>
          <p:cNvPr id="832" name="Google Shape;832;p44"/>
          <p:cNvSpPr txBox="1">
            <a:spLocks noGrp="1"/>
          </p:cNvSpPr>
          <p:nvPr>
            <p:ph type="title" idx="7"/>
          </p:nvPr>
        </p:nvSpPr>
        <p:spPr>
          <a:xfrm>
            <a:off x="1689800" y="2732263"/>
            <a:ext cx="26127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IDE sử dụng</a:t>
            </a:r>
            <a:endParaRPr/>
          </a:p>
        </p:txBody>
      </p:sp>
      <p:sp>
        <p:nvSpPr>
          <p:cNvPr id="833" name="Google Shape;833;p44"/>
          <p:cNvSpPr txBox="1">
            <a:spLocks noGrp="1"/>
          </p:cNvSpPr>
          <p:nvPr>
            <p:ph type="title" idx="8"/>
          </p:nvPr>
        </p:nvSpPr>
        <p:spPr>
          <a:xfrm>
            <a:off x="4841500" y="2732263"/>
            <a:ext cx="26127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Phiên bản SDK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004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1"/>
          <p:cNvSpPr/>
          <p:nvPr/>
        </p:nvSpPr>
        <p:spPr>
          <a:xfrm>
            <a:off x="2285700" y="3156538"/>
            <a:ext cx="4572600" cy="523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1"/>
          <p:cNvSpPr/>
          <p:nvPr/>
        </p:nvSpPr>
        <p:spPr>
          <a:xfrm>
            <a:off x="4096350" y="1463163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1"/>
          <p:cNvSpPr txBox="1">
            <a:spLocks noGrp="1"/>
          </p:cNvSpPr>
          <p:nvPr>
            <p:ph type="title"/>
          </p:nvPr>
        </p:nvSpPr>
        <p:spPr>
          <a:xfrm>
            <a:off x="2543250" y="2537925"/>
            <a:ext cx="40575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>
                <a:solidFill>
                  <a:schemeClr val="lt1"/>
                </a:solidFill>
              </a:rPr>
              <a:t>Giao diện ứng dụng</a:t>
            </a:r>
            <a:endParaRPr/>
          </a:p>
        </p:txBody>
      </p:sp>
      <p:sp>
        <p:nvSpPr>
          <p:cNvPr id="799" name="Google Shape;799;p41"/>
          <p:cNvSpPr txBox="1">
            <a:spLocks noGrp="1"/>
          </p:cNvSpPr>
          <p:nvPr>
            <p:ph type="subTitle" idx="1"/>
          </p:nvPr>
        </p:nvSpPr>
        <p:spPr>
          <a:xfrm>
            <a:off x="2543250" y="3211450"/>
            <a:ext cx="40575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Bố cục, màu sắc và luồng sử dụng</a:t>
            </a:r>
            <a:endParaRPr/>
          </a:p>
        </p:txBody>
      </p:sp>
      <p:sp>
        <p:nvSpPr>
          <p:cNvPr id="800" name="Google Shape;800;p41"/>
          <p:cNvSpPr txBox="1">
            <a:spLocks noGrp="1"/>
          </p:cNvSpPr>
          <p:nvPr>
            <p:ph type="title" idx="2"/>
          </p:nvPr>
        </p:nvSpPr>
        <p:spPr>
          <a:xfrm>
            <a:off x="4017450" y="1613613"/>
            <a:ext cx="11091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vi-VN"/>
              <a:t>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126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69"/>
          <p:cNvSpPr txBox="1">
            <a:spLocks noGrp="1"/>
          </p:cNvSpPr>
          <p:nvPr>
            <p:ph type="title"/>
          </p:nvPr>
        </p:nvSpPr>
        <p:spPr>
          <a:xfrm>
            <a:off x="713225" y="331667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Luồng sử dụng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E61F48-60DC-46DE-C15A-FDE0C090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76" y="907667"/>
            <a:ext cx="7929798" cy="33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5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3E6953C6-78EF-258D-B240-5D70A72A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34" y="1784823"/>
            <a:ext cx="1300794" cy="1311944"/>
          </a:xfrm>
          <a:prstGeom prst="rect">
            <a:avLst/>
          </a:prstGeom>
        </p:spPr>
      </p:pic>
      <p:sp>
        <p:nvSpPr>
          <p:cNvPr id="1291" name="Google Shape;1291;p69"/>
          <p:cNvSpPr/>
          <p:nvPr/>
        </p:nvSpPr>
        <p:spPr>
          <a:xfrm>
            <a:off x="2849225" y="1551481"/>
            <a:ext cx="5581500" cy="1778629"/>
          </a:xfrm>
          <a:prstGeom prst="roundRect">
            <a:avLst>
              <a:gd name="adj" fmla="val 892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6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UI/UX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5" name="Google Shape;1325;p69"/>
          <p:cNvSpPr/>
          <p:nvPr/>
        </p:nvSpPr>
        <p:spPr>
          <a:xfrm>
            <a:off x="4051343" y="3434160"/>
            <a:ext cx="3419700" cy="28758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Bảng màu chính của ứng dụng</a:t>
            </a:r>
            <a:endParaRPr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29" name="Google Shape;1329;p69"/>
          <p:cNvSpPr/>
          <p:nvPr/>
        </p:nvSpPr>
        <p:spPr>
          <a:xfrm>
            <a:off x="866250" y="3434161"/>
            <a:ext cx="1482600" cy="256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Logo</a:t>
            </a:r>
            <a:endParaRPr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" name="Picture 8" descr="A blue rectangle with white dots&#10;&#10;Description automatically generated">
            <a:extLst>
              <a:ext uri="{FF2B5EF4-FFF2-40B4-BE49-F238E27FC236}">
                <a16:creationId xmlns:a16="http://schemas.microsoft.com/office/drawing/2014/main" id="{8F3A749D-72A8-3DF8-849C-B75B93A52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907" y="2007010"/>
            <a:ext cx="3662136" cy="12207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7432FE-05B0-4DB0-651D-679E613F5B5F}"/>
              </a:ext>
            </a:extLst>
          </p:cNvPr>
          <p:cNvSpPr txBox="1"/>
          <p:nvPr/>
        </p:nvSpPr>
        <p:spPr>
          <a:xfrm>
            <a:off x="3918375" y="1619098"/>
            <a:ext cx="932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#FFFFFF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3815B-A37A-0499-1427-D6E36183C676}"/>
              </a:ext>
            </a:extLst>
          </p:cNvPr>
          <p:cNvSpPr txBox="1"/>
          <p:nvPr/>
        </p:nvSpPr>
        <p:spPr>
          <a:xfrm>
            <a:off x="5118711" y="1608001"/>
            <a:ext cx="960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#1C76DE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71E5B2-FF31-140D-BEEB-C118EB687AD9}"/>
              </a:ext>
            </a:extLst>
          </p:cNvPr>
          <p:cNvSpPr txBox="1"/>
          <p:nvPr/>
        </p:nvSpPr>
        <p:spPr>
          <a:xfrm>
            <a:off x="6347237" y="1608001"/>
            <a:ext cx="999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#21D4E5</a:t>
            </a:r>
          </a:p>
        </p:txBody>
      </p:sp>
      <p:sp>
        <p:nvSpPr>
          <p:cNvPr id="16" name="Google Shape;1291;p69">
            <a:extLst>
              <a:ext uri="{FF2B5EF4-FFF2-40B4-BE49-F238E27FC236}">
                <a16:creationId xmlns:a16="http://schemas.microsoft.com/office/drawing/2014/main" id="{341FED51-E5CC-467E-A7AA-C801496A778B}"/>
              </a:ext>
            </a:extLst>
          </p:cNvPr>
          <p:cNvSpPr/>
          <p:nvPr/>
        </p:nvSpPr>
        <p:spPr>
          <a:xfrm>
            <a:off x="655542" y="1553978"/>
            <a:ext cx="1894379" cy="1778629"/>
          </a:xfrm>
          <a:prstGeom prst="roundRect">
            <a:avLst>
              <a:gd name="adj" fmla="val 892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867252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Business Consulting Toolkit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4CE6"/>
      </a:accent1>
      <a:accent2>
        <a:srgbClr val="00D4F9"/>
      </a:accent2>
      <a:accent3>
        <a:srgbClr val="5C38F1"/>
      </a:accent3>
      <a:accent4>
        <a:srgbClr val="2D2183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24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Digital Business Consulting Toolkit by Slidesgo</vt:lpstr>
      <vt:lpstr>Báo cáo Đồ án Cuối kỳ  Indoor Air Quality  Monitoring Application </vt:lpstr>
      <vt:lpstr>Thành viên nhóm 04</vt:lpstr>
      <vt:lpstr>01</vt:lpstr>
      <vt:lpstr>Tổng quan đồ án</vt:lpstr>
      <vt:lpstr>Ứng dụng AirQA</vt:lpstr>
      <vt:lpstr>Thông số kỹ thuật</vt:lpstr>
      <vt:lpstr>Giao diện ứng dụng</vt:lpstr>
      <vt:lpstr>Luồng sử dụng</vt:lpstr>
      <vt:lpstr>UI/UX</vt:lpstr>
      <vt:lpstr>UI/UX</vt:lpstr>
      <vt:lpstr>UI/UX</vt:lpstr>
      <vt:lpstr>UI/UX</vt:lpstr>
      <vt:lpstr>Tính năng ứng dụng</vt:lpstr>
      <vt:lpstr>Tính năng cốt lõi</vt:lpstr>
      <vt:lpstr>Tính năng cốt lõi</vt:lpstr>
      <vt:lpstr>Tính năng cốt lõi</vt:lpstr>
      <vt:lpstr>Tính năng cốt lõi</vt:lpstr>
      <vt:lpstr>Tính năng cốt lõi</vt:lpstr>
      <vt:lpstr>Tính năng cốt lõi</vt:lpstr>
      <vt:lpstr>Tính năng cốt lõi</vt:lpstr>
      <vt:lpstr>Tính năng thêm</vt:lpstr>
      <vt:lpstr>Model máy học Dự đoán thời tiết</vt:lpstr>
      <vt:lpstr>Cài đặt Đổi ngôn ngữ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kỳ  Indoor Air Quality  Monitoring Application </dc:title>
  <cp:revision>1</cp:revision>
  <dcterms:modified xsi:type="dcterms:W3CDTF">2023-12-12T11:33:20Z</dcterms:modified>
</cp:coreProperties>
</file>