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0" r:id="rId1"/>
  </p:sldMasterIdLst>
  <p:notesMasterIdLst>
    <p:notesMasterId r:id="rId19"/>
  </p:notesMasterIdLst>
  <p:sldIdLst>
    <p:sldId id="256" r:id="rId2"/>
    <p:sldId id="289" r:id="rId3"/>
    <p:sldId id="258" r:id="rId4"/>
    <p:sldId id="259" r:id="rId5"/>
    <p:sldId id="260" r:id="rId6"/>
    <p:sldId id="311" r:id="rId7"/>
    <p:sldId id="266" r:id="rId8"/>
    <p:sldId id="312" r:id="rId9"/>
    <p:sldId id="313" r:id="rId10"/>
    <p:sldId id="272" r:id="rId11"/>
    <p:sldId id="315" r:id="rId12"/>
    <p:sldId id="316" r:id="rId13"/>
    <p:sldId id="317" r:id="rId14"/>
    <p:sldId id="318" r:id="rId15"/>
    <p:sldId id="319" r:id="rId16"/>
    <p:sldId id="320" r:id="rId17"/>
    <p:sldId id="321" r:id="rId1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Black" panose="00000A00000000000000" pitchFamily="2" charset="0"/>
      <p:bold r:id="rId24"/>
      <p:boldItalic r:id="rId25"/>
    </p:embeddedFont>
    <p:embeddedFont>
      <p:font typeface="Quicksand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878"/>
    <a:srgbClr val="3DDC84"/>
    <a:srgbClr val="BB4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67AC20-0FF1-4F91-8C4F-66A62FC57AE9}">
  <a:tblStyle styleId="{0967AC20-0FF1-4F91-8C4F-66A62FC57A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f097fbd9fd_0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f097fbd9fd_0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67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f097fbd9fd_0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f097fbd9fd_0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481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f097fbd9fd_0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f097fbd9fd_0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921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f21e462cf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f21e462cf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364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f21e462cf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f21e462cf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651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gf0a9b0f80f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0" name="Google Shape;2420;gf0a9b0f80f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cd47b15857_0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cd47b15857_0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f0a9b0f80f_1_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f0a9b0f80f_1_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f097fbd9f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f097fbd9f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f21e462cf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f21e462cf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f097fbd9fd_0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f097fbd9fd_0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138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f097fbd9fd_0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f097fbd9fd_0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59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831375" y="-141300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50750" y="1138875"/>
            <a:ext cx="3718200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0750" y="3391100"/>
            <a:ext cx="3718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66761" y="32243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467773" y="18582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50460" y="452850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20489" y="-68715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362285" y="28548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3414750" y="81650"/>
            <a:ext cx="947533" cy="947533"/>
            <a:chOff x="3912750" y="637550"/>
            <a:chExt cx="947533" cy="947533"/>
          </a:xfrm>
        </p:grpSpPr>
        <p:sp>
          <p:nvSpPr>
            <p:cNvPr id="19" name="Google Shape;19;p2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2877525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25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 rot="-2700000" flipH="1">
            <a:off x="3719835" y="491275"/>
            <a:ext cx="7570871" cy="4973344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7"/>
          <p:cNvSpPr/>
          <p:nvPr/>
        </p:nvSpPr>
        <p:spPr>
          <a:xfrm rot="6120395" flipH="1">
            <a:off x="-3108134" y="-506771"/>
            <a:ext cx="7437662" cy="3930895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>
            <a:off x="8430736" y="415952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7"/>
          <p:cNvSpPr/>
          <p:nvPr/>
        </p:nvSpPr>
        <p:spPr>
          <a:xfrm>
            <a:off x="-105326" y="44492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7"/>
          <p:cNvSpPr/>
          <p:nvPr/>
        </p:nvSpPr>
        <p:spPr>
          <a:xfrm>
            <a:off x="1129575" y="444927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7"/>
          <p:cNvSpPr/>
          <p:nvPr/>
        </p:nvSpPr>
        <p:spPr>
          <a:xfrm>
            <a:off x="8038174" y="-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27"/>
          <p:cNvGrpSpPr/>
          <p:nvPr/>
        </p:nvGrpSpPr>
        <p:grpSpPr>
          <a:xfrm>
            <a:off x="8632864" y="1246850"/>
            <a:ext cx="947533" cy="947533"/>
            <a:chOff x="3912750" y="637550"/>
            <a:chExt cx="947533" cy="947533"/>
          </a:xfrm>
        </p:grpSpPr>
        <p:sp>
          <p:nvSpPr>
            <p:cNvPr id="386" name="Google Shape;386;p27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27"/>
          <p:cNvSpPr/>
          <p:nvPr/>
        </p:nvSpPr>
        <p:spPr>
          <a:xfrm>
            <a:off x="-405911" y="759175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7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7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6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6"/>
          <p:cNvSpPr/>
          <p:nvPr/>
        </p:nvSpPr>
        <p:spPr>
          <a:xfrm rot="-5031216" flipH="1">
            <a:off x="1434942" y="-1473727"/>
            <a:ext cx="7384699" cy="9115003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6"/>
          <p:cNvSpPr/>
          <p:nvPr/>
        </p:nvSpPr>
        <p:spPr>
          <a:xfrm rot="7572997" flipH="1">
            <a:off x="7294923" y="-441551"/>
            <a:ext cx="1423590" cy="1423551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6"/>
          <p:cNvSpPr/>
          <p:nvPr/>
        </p:nvSpPr>
        <p:spPr>
          <a:xfrm rot="10800000" flipH="1">
            <a:off x="3685829" y="-269325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6"/>
          <p:cNvSpPr/>
          <p:nvPr/>
        </p:nvSpPr>
        <p:spPr>
          <a:xfrm rot="7572997" flipH="1">
            <a:off x="7101718" y="40666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6"/>
          <p:cNvSpPr/>
          <p:nvPr/>
        </p:nvSpPr>
        <p:spPr>
          <a:xfrm rot="10800000">
            <a:off x="-120903" y="452189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8" name="Google Shape;508;p36"/>
          <p:cNvGrpSpPr/>
          <p:nvPr/>
        </p:nvGrpSpPr>
        <p:grpSpPr>
          <a:xfrm rot="10800000">
            <a:off x="200635" y="-5"/>
            <a:ext cx="1265051" cy="1265051"/>
            <a:chOff x="3912750" y="637550"/>
            <a:chExt cx="947533" cy="947533"/>
          </a:xfrm>
        </p:grpSpPr>
        <p:sp>
          <p:nvSpPr>
            <p:cNvPr id="509" name="Google Shape;509;p36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6"/>
          <p:cNvSpPr txBox="1">
            <a:spLocks noGrp="1"/>
          </p:cNvSpPr>
          <p:nvPr>
            <p:ph type="title"/>
          </p:nvPr>
        </p:nvSpPr>
        <p:spPr>
          <a:xfrm>
            <a:off x="701975" y="1488325"/>
            <a:ext cx="36027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2" name="Google Shape;512;p36"/>
          <p:cNvSpPr txBox="1">
            <a:spLocks noGrp="1"/>
          </p:cNvSpPr>
          <p:nvPr>
            <p:ph type="body" idx="1"/>
          </p:nvPr>
        </p:nvSpPr>
        <p:spPr>
          <a:xfrm>
            <a:off x="701975" y="2077825"/>
            <a:ext cx="3602700" cy="17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0"/>
          <p:cNvSpPr/>
          <p:nvPr/>
        </p:nvSpPr>
        <p:spPr>
          <a:xfrm flipH="1">
            <a:off x="-184147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0"/>
          <p:cNvSpPr/>
          <p:nvPr/>
        </p:nvSpPr>
        <p:spPr>
          <a:xfrm rot="-7575992">
            <a:off x="3311472" y="-1827843"/>
            <a:ext cx="9206100" cy="6299659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0"/>
          <p:cNvSpPr/>
          <p:nvPr/>
        </p:nvSpPr>
        <p:spPr>
          <a:xfrm flipH="1">
            <a:off x="-2061964" y="1029175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0"/>
          <p:cNvSpPr/>
          <p:nvPr/>
        </p:nvSpPr>
        <p:spPr>
          <a:xfrm flipH="1">
            <a:off x="-5" y="17196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0"/>
          <p:cNvSpPr/>
          <p:nvPr/>
        </p:nvSpPr>
        <p:spPr>
          <a:xfrm flipH="1">
            <a:off x="614252" y="-6599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0"/>
          <p:cNvSpPr/>
          <p:nvPr/>
        </p:nvSpPr>
        <p:spPr>
          <a:xfrm flipH="1">
            <a:off x="7051289" y="49054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0"/>
          <p:cNvSpPr/>
          <p:nvPr/>
        </p:nvSpPr>
        <p:spPr>
          <a:xfrm flipH="1">
            <a:off x="7973495" y="-6600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0"/>
          <p:cNvSpPr/>
          <p:nvPr/>
        </p:nvSpPr>
        <p:spPr>
          <a:xfrm flipH="1">
            <a:off x="370614" y="44771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566;p40"/>
          <p:cNvGrpSpPr/>
          <p:nvPr/>
        </p:nvGrpSpPr>
        <p:grpSpPr>
          <a:xfrm flipH="1">
            <a:off x="5585945" y="-561800"/>
            <a:ext cx="947533" cy="947533"/>
            <a:chOff x="3912750" y="637550"/>
            <a:chExt cx="947533" cy="947533"/>
          </a:xfrm>
        </p:grpSpPr>
        <p:sp>
          <p:nvSpPr>
            <p:cNvPr id="567" name="Google Shape;567;p40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40"/>
          <p:cNvSpPr/>
          <p:nvPr/>
        </p:nvSpPr>
        <p:spPr>
          <a:xfrm flipH="1">
            <a:off x="3348871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-337540" y="1524375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46900" y="3068936"/>
            <a:ext cx="685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3140400" y="925223"/>
            <a:ext cx="2863200" cy="17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693800" y="3823464"/>
            <a:ext cx="57564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6852570" y="424487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10" y="807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6648473" y="-1227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2540620" y="-7192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-813290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-131739" y="382347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9725" y="18736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7544274" y="1469732"/>
            <a:ext cx="1265051" cy="1265051"/>
            <a:chOff x="3912750" y="637550"/>
            <a:chExt cx="947533" cy="947533"/>
          </a:xfrm>
        </p:grpSpPr>
        <p:sp>
          <p:nvSpPr>
            <p:cNvPr id="36" name="Google Shape;36;p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flipH="1">
            <a:off x="975451" y="-231496"/>
            <a:ext cx="8428467" cy="5606479"/>
          </a:xfrm>
          <a:custGeom>
            <a:avLst/>
            <a:gdLst/>
            <a:ahLst/>
            <a:cxnLst/>
            <a:rect l="l" t="t" r="r" b="b"/>
            <a:pathLst>
              <a:path w="104747" h="69676" extrusionOk="0">
                <a:moveTo>
                  <a:pt x="0" y="1"/>
                </a:moveTo>
                <a:lnTo>
                  <a:pt x="0" y="69676"/>
                </a:lnTo>
                <a:lnTo>
                  <a:pt x="1799" y="69676"/>
                </a:lnTo>
                <a:cubicBezTo>
                  <a:pt x="5385" y="68581"/>
                  <a:pt x="10134" y="66536"/>
                  <a:pt x="15229" y="62693"/>
                </a:cubicBezTo>
                <a:cubicBezTo>
                  <a:pt x="25977" y="54592"/>
                  <a:pt x="20111" y="44816"/>
                  <a:pt x="30871" y="30850"/>
                </a:cubicBezTo>
                <a:cubicBezTo>
                  <a:pt x="41619" y="16883"/>
                  <a:pt x="59776" y="24984"/>
                  <a:pt x="85194" y="12973"/>
                </a:cubicBezTo>
                <a:cubicBezTo>
                  <a:pt x="96859" y="7464"/>
                  <a:pt x="102289" y="3978"/>
                  <a:pt x="104747" y="1822"/>
                </a:cubicBezTo>
                <a:lnTo>
                  <a:pt x="104747" y="1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199157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1"/>
          </p:nvPr>
        </p:nvSpPr>
        <p:spPr>
          <a:xfrm>
            <a:off x="199157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2"/>
          </p:nvPr>
        </p:nvSpPr>
        <p:spPr>
          <a:xfrm>
            <a:off x="578652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3"/>
          </p:nvPr>
        </p:nvSpPr>
        <p:spPr>
          <a:xfrm>
            <a:off x="578652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4"/>
          </p:nvPr>
        </p:nvSpPr>
        <p:spPr>
          <a:xfrm>
            <a:off x="199157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5"/>
          </p:nvPr>
        </p:nvSpPr>
        <p:spPr>
          <a:xfrm>
            <a:off x="578652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6"/>
          </p:nvPr>
        </p:nvSpPr>
        <p:spPr>
          <a:xfrm>
            <a:off x="578652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7" hasCustomPrompt="1"/>
          </p:nvPr>
        </p:nvSpPr>
        <p:spPr>
          <a:xfrm>
            <a:off x="1068700" y="1852888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8" hasCustomPrompt="1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9" hasCustomPrompt="1"/>
          </p:nvPr>
        </p:nvSpPr>
        <p:spPr>
          <a:xfrm>
            <a:off x="1068700" y="319355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3" hasCustomPrompt="1"/>
          </p:nvPr>
        </p:nvSpPr>
        <p:spPr>
          <a:xfrm>
            <a:off x="4868250" y="3198175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4"/>
          </p:nvPr>
        </p:nvSpPr>
        <p:spPr>
          <a:xfrm>
            <a:off x="199157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/>
          <p:nvPr/>
        </p:nvSpPr>
        <p:spPr>
          <a:xfrm flipH="1">
            <a:off x="-354865" y="376893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"/>
          <p:cNvSpPr/>
          <p:nvPr/>
        </p:nvSpPr>
        <p:spPr>
          <a:xfrm flipH="1">
            <a:off x="8038179" y="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"/>
          <p:cNvSpPr/>
          <p:nvPr/>
        </p:nvSpPr>
        <p:spPr>
          <a:xfrm flipH="1">
            <a:off x="1439917" y="-2126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"/>
          <p:cNvSpPr/>
          <p:nvPr/>
        </p:nvSpPr>
        <p:spPr>
          <a:xfrm flipH="1">
            <a:off x="4166028" y="-8144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"/>
          <p:cNvSpPr/>
          <p:nvPr/>
        </p:nvSpPr>
        <p:spPr>
          <a:xfrm flipH="1">
            <a:off x="4296960" y="459712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"/>
          <p:cNvSpPr/>
          <p:nvPr/>
        </p:nvSpPr>
        <p:spPr>
          <a:xfrm flipH="1">
            <a:off x="815942" y="46917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-300650" y="105975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3"/>
          <p:cNvGrpSpPr/>
          <p:nvPr/>
        </p:nvGrpSpPr>
        <p:grpSpPr>
          <a:xfrm>
            <a:off x="7878949" y="4237907"/>
            <a:ext cx="1265051" cy="1265051"/>
            <a:chOff x="3912750" y="637550"/>
            <a:chExt cx="947533" cy="947533"/>
          </a:xfrm>
        </p:grpSpPr>
        <p:sp>
          <p:nvSpPr>
            <p:cNvPr id="168" name="Google Shape;168;p1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0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"/>
          <p:cNvSpPr/>
          <p:nvPr/>
        </p:nvSpPr>
        <p:spPr>
          <a:xfrm rot="-7572997">
            <a:off x="-207075" y="161699"/>
            <a:ext cx="1423590" cy="1423551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"/>
          <p:cNvSpPr/>
          <p:nvPr/>
        </p:nvSpPr>
        <p:spPr>
          <a:xfrm rot="10800000">
            <a:off x="4488413" y="-269325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"/>
          <p:cNvSpPr/>
          <p:nvPr/>
        </p:nvSpPr>
        <p:spPr>
          <a:xfrm rot="-7572997">
            <a:off x="1036036" y="941999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"/>
          <p:cNvSpPr/>
          <p:nvPr/>
        </p:nvSpPr>
        <p:spPr>
          <a:xfrm rot="10800000" flipH="1">
            <a:off x="2447728" y="53824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14"/>
          <p:cNvGrpSpPr/>
          <p:nvPr/>
        </p:nvGrpSpPr>
        <p:grpSpPr>
          <a:xfrm rot="10800000" flipH="1">
            <a:off x="8132126" y="-5"/>
            <a:ext cx="1265051" cy="1265051"/>
            <a:chOff x="3912750" y="637550"/>
            <a:chExt cx="947533" cy="947533"/>
          </a:xfrm>
        </p:grpSpPr>
        <p:sp>
          <p:nvSpPr>
            <p:cNvPr id="177" name="Google Shape;177;p1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4788150" y="2932725"/>
            <a:ext cx="35670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4761600" y="1621275"/>
            <a:ext cx="3620100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" name="Google Shape;181;p14"/>
          <p:cNvSpPr/>
          <p:nvPr/>
        </p:nvSpPr>
        <p:spPr>
          <a:xfrm flipH="1">
            <a:off x="-346512" y="-725638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6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6"/>
          <p:cNvSpPr/>
          <p:nvPr/>
        </p:nvSpPr>
        <p:spPr>
          <a:xfrm rot="-1910737">
            <a:off x="381301" y="2193721"/>
            <a:ext cx="8381397" cy="5505783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/>
          <p:nvPr/>
        </p:nvSpPr>
        <p:spPr>
          <a:xfrm rot="10800000" flipH="1">
            <a:off x="-3279640" y="-1060475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922254" y="2625075"/>
            <a:ext cx="1892400" cy="4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subTitle" idx="1"/>
          </p:nvPr>
        </p:nvSpPr>
        <p:spPr>
          <a:xfrm>
            <a:off x="922254" y="3230011"/>
            <a:ext cx="1892400" cy="7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title" idx="2"/>
          </p:nvPr>
        </p:nvSpPr>
        <p:spPr>
          <a:xfrm>
            <a:off x="3535624" y="2625075"/>
            <a:ext cx="1894800" cy="4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3"/>
          </p:nvPr>
        </p:nvSpPr>
        <p:spPr>
          <a:xfrm>
            <a:off x="3535624" y="3230013"/>
            <a:ext cx="1894800" cy="7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title" idx="4"/>
          </p:nvPr>
        </p:nvSpPr>
        <p:spPr>
          <a:xfrm>
            <a:off x="6151396" y="2623175"/>
            <a:ext cx="1892400" cy="4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5"/>
          </p:nvPr>
        </p:nvSpPr>
        <p:spPr>
          <a:xfrm>
            <a:off x="6151396" y="3228113"/>
            <a:ext cx="1892400" cy="7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title" idx="6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6"/>
          <p:cNvSpPr/>
          <p:nvPr/>
        </p:nvSpPr>
        <p:spPr>
          <a:xfrm flipH="1">
            <a:off x="-222265" y="4373766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6"/>
          <p:cNvSpPr/>
          <p:nvPr/>
        </p:nvSpPr>
        <p:spPr>
          <a:xfrm flipH="1">
            <a:off x="8430736" y="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"/>
          <p:cNvSpPr/>
          <p:nvPr/>
        </p:nvSpPr>
        <p:spPr>
          <a:xfrm flipH="1">
            <a:off x="-466875" y="2062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"/>
          <p:cNvSpPr/>
          <p:nvPr/>
        </p:nvSpPr>
        <p:spPr>
          <a:xfrm flipH="1">
            <a:off x="7651236" y="4815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6"/>
          <p:cNvSpPr/>
          <p:nvPr/>
        </p:nvSpPr>
        <p:spPr>
          <a:xfrm flipH="1">
            <a:off x="-952832" y="656409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6"/>
          <p:cNvSpPr/>
          <p:nvPr/>
        </p:nvSpPr>
        <p:spPr>
          <a:xfrm flipH="1">
            <a:off x="8900668" y="25217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" name="Google Shape;220;p16"/>
          <p:cNvGrpSpPr/>
          <p:nvPr/>
        </p:nvGrpSpPr>
        <p:grpSpPr>
          <a:xfrm flipH="1">
            <a:off x="4886351" y="4720557"/>
            <a:ext cx="1265051" cy="1265051"/>
            <a:chOff x="3912750" y="637550"/>
            <a:chExt cx="947533" cy="947533"/>
          </a:xfrm>
        </p:grpSpPr>
        <p:sp>
          <p:nvSpPr>
            <p:cNvPr id="221" name="Google Shape;221;p16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4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title"/>
          </p:nvPr>
        </p:nvSpPr>
        <p:spPr>
          <a:xfrm>
            <a:off x="660413" y="3042796"/>
            <a:ext cx="37866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2" hasCustomPrompt="1"/>
          </p:nvPr>
        </p:nvSpPr>
        <p:spPr>
          <a:xfrm>
            <a:off x="660413" y="1166845"/>
            <a:ext cx="3786600" cy="12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1"/>
          </p:nvPr>
        </p:nvSpPr>
        <p:spPr>
          <a:xfrm>
            <a:off x="660413" y="3802300"/>
            <a:ext cx="37866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90" name="Google Shape;290;p20"/>
          <p:cNvSpPr/>
          <p:nvPr/>
        </p:nvSpPr>
        <p:spPr>
          <a:xfrm rot="9593614" flipH="1">
            <a:off x="-3063799" y="-913641"/>
            <a:ext cx="7570919" cy="4973376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0"/>
          <p:cNvSpPr/>
          <p:nvPr/>
        </p:nvSpPr>
        <p:spPr>
          <a:xfrm rot="10800000" flipH="1">
            <a:off x="-351834" y="-633000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0"/>
          <p:cNvSpPr/>
          <p:nvPr/>
        </p:nvSpPr>
        <p:spPr>
          <a:xfrm rot="7572997" flipH="1">
            <a:off x="4888768" y="48095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0"/>
          <p:cNvSpPr/>
          <p:nvPr/>
        </p:nvSpPr>
        <p:spPr>
          <a:xfrm rot="10800000">
            <a:off x="3385172" y="-457885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0"/>
          <p:cNvGrpSpPr/>
          <p:nvPr/>
        </p:nvGrpSpPr>
        <p:grpSpPr>
          <a:xfrm rot="10800000">
            <a:off x="-272565" y="4402845"/>
            <a:ext cx="1265051" cy="1265051"/>
            <a:chOff x="3912750" y="637550"/>
            <a:chExt cx="947533" cy="947533"/>
          </a:xfrm>
        </p:grpSpPr>
        <p:sp>
          <p:nvSpPr>
            <p:cNvPr id="295" name="Google Shape;295;p20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20"/>
          <p:cNvSpPr/>
          <p:nvPr/>
        </p:nvSpPr>
        <p:spPr>
          <a:xfrm rot="-5400000" flipH="1">
            <a:off x="5224456" y="1108039"/>
            <a:ext cx="7437684" cy="5089589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0"/>
          <p:cNvSpPr/>
          <p:nvPr/>
        </p:nvSpPr>
        <p:spPr>
          <a:xfrm rot="10800000" flipH="1">
            <a:off x="7118425" y="-548835"/>
            <a:ext cx="1255220" cy="1255186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0"/>
          <p:cNvSpPr/>
          <p:nvPr/>
        </p:nvSpPr>
        <p:spPr>
          <a:xfrm rot="7572997" flipH="1">
            <a:off x="7995443" y="3655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"/>
          <p:cNvSpPr/>
          <p:nvPr/>
        </p:nvSpPr>
        <p:spPr>
          <a:xfrm rot="152678" flipH="1">
            <a:off x="423099" y="-382664"/>
            <a:ext cx="9221569" cy="6057697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 txBox="1">
            <a:spLocks noGrp="1"/>
          </p:cNvSpPr>
          <p:nvPr>
            <p:ph type="title"/>
          </p:nvPr>
        </p:nvSpPr>
        <p:spPr>
          <a:xfrm>
            <a:off x="3622990" y="1807388"/>
            <a:ext cx="4981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4" name="Google Shape;304;p21"/>
          <p:cNvSpPr txBox="1">
            <a:spLocks noGrp="1"/>
          </p:cNvSpPr>
          <p:nvPr>
            <p:ph type="title" idx="2" hasCustomPrompt="1"/>
          </p:nvPr>
        </p:nvSpPr>
        <p:spPr>
          <a:xfrm>
            <a:off x="876150" y="1963501"/>
            <a:ext cx="2505600" cy="12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5" name="Google Shape;305;p21"/>
          <p:cNvSpPr txBox="1">
            <a:spLocks noGrp="1"/>
          </p:cNvSpPr>
          <p:nvPr>
            <p:ph type="subTitle" idx="1"/>
          </p:nvPr>
        </p:nvSpPr>
        <p:spPr>
          <a:xfrm>
            <a:off x="3622990" y="2712713"/>
            <a:ext cx="49812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205428" y="265022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8033415" y="2791322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4783537" y="-58437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4493304" y="454881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1"/>
          <p:cNvSpPr/>
          <p:nvPr/>
        </p:nvSpPr>
        <p:spPr>
          <a:xfrm flipH="1">
            <a:off x="7662222" y="4772218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" name="Google Shape;311;p21"/>
          <p:cNvGrpSpPr/>
          <p:nvPr/>
        </p:nvGrpSpPr>
        <p:grpSpPr>
          <a:xfrm flipH="1">
            <a:off x="1123410" y="-420787"/>
            <a:ext cx="1265051" cy="1265051"/>
            <a:chOff x="3912750" y="637550"/>
            <a:chExt cx="947533" cy="947533"/>
          </a:xfrm>
        </p:grpSpPr>
        <p:sp>
          <p:nvSpPr>
            <p:cNvPr id="312" name="Google Shape;312;p21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4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6"/>
          <p:cNvSpPr/>
          <p:nvPr/>
        </p:nvSpPr>
        <p:spPr>
          <a:xfrm rot="-8493879">
            <a:off x="3645057" y="-1125988"/>
            <a:ext cx="7437821" cy="3930979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 flipH="1">
            <a:off x="-3394072" y="45822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flipH="1">
            <a:off x="3467514" y="46908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 flipH="1">
            <a:off x="-710354" y="92154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6"/>
          <p:cNvSpPr/>
          <p:nvPr/>
        </p:nvSpPr>
        <p:spPr>
          <a:xfrm flipH="1">
            <a:off x="-3537086" y="36541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26"/>
          <p:cNvGrpSpPr/>
          <p:nvPr/>
        </p:nvGrpSpPr>
        <p:grpSpPr>
          <a:xfrm flipH="1">
            <a:off x="239045" y="3921850"/>
            <a:ext cx="947533" cy="947533"/>
            <a:chOff x="3912750" y="637550"/>
            <a:chExt cx="947533" cy="947533"/>
          </a:xfrm>
        </p:grpSpPr>
        <p:sp>
          <p:nvSpPr>
            <p:cNvPr id="372" name="Google Shape;372;p26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" name="Google Shape;374;p26"/>
          <p:cNvSpPr/>
          <p:nvPr/>
        </p:nvSpPr>
        <p:spPr>
          <a:xfrm flipH="1">
            <a:off x="8740721" y="10210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6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6"/>
          <p:cNvSpPr/>
          <p:nvPr/>
        </p:nvSpPr>
        <p:spPr>
          <a:xfrm flipH="1">
            <a:off x="7680205" y="4518343"/>
            <a:ext cx="1060519" cy="1060490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3075"/>
            <a:ext cx="77175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0" r:id="rId5"/>
    <p:sldLayoutId id="2147483662" r:id="rId6"/>
    <p:sldLayoutId id="2147483666" r:id="rId7"/>
    <p:sldLayoutId id="2147483667" r:id="rId8"/>
    <p:sldLayoutId id="2147483672" r:id="rId9"/>
    <p:sldLayoutId id="2147483673" r:id="rId10"/>
    <p:sldLayoutId id="2147483682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550750" y="1138875"/>
            <a:ext cx="3718200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Indoor Air Quality </a:t>
            </a:r>
            <a:br>
              <a:rPr lang="en-US" sz="3200" dirty="0"/>
            </a:br>
            <a:r>
              <a:rPr lang="en-US" sz="3200" dirty="0"/>
              <a:t>Monitoring Application</a:t>
            </a:r>
            <a:endParaRPr sz="3200" dirty="0"/>
          </a:p>
        </p:txBody>
      </p:sp>
      <p:grpSp>
        <p:nvGrpSpPr>
          <p:cNvPr id="1269" name="Google Shape;1269;p87"/>
          <p:cNvGrpSpPr/>
          <p:nvPr/>
        </p:nvGrpSpPr>
        <p:grpSpPr>
          <a:xfrm>
            <a:off x="4835245" y="605545"/>
            <a:ext cx="3769246" cy="3935960"/>
            <a:chOff x="4835245" y="605545"/>
            <a:chExt cx="3769246" cy="3935960"/>
          </a:xfrm>
        </p:grpSpPr>
        <p:sp>
          <p:nvSpPr>
            <p:cNvPr id="1270" name="Google Shape;1270;p87"/>
            <p:cNvSpPr/>
            <p:nvPr/>
          </p:nvSpPr>
          <p:spPr>
            <a:xfrm>
              <a:off x="6326148" y="750982"/>
              <a:ext cx="1632800" cy="3421657"/>
            </a:xfrm>
            <a:custGeom>
              <a:avLst/>
              <a:gdLst/>
              <a:ahLst/>
              <a:cxnLst/>
              <a:rect l="l" t="t" r="r" b="b"/>
              <a:pathLst>
                <a:path w="41977" h="87966" extrusionOk="0">
                  <a:moveTo>
                    <a:pt x="37144" y="87965"/>
                  </a:moveTo>
                  <a:lnTo>
                    <a:pt x="4833" y="87965"/>
                  </a:lnTo>
                  <a:cubicBezTo>
                    <a:pt x="2159" y="87965"/>
                    <a:pt x="0" y="85807"/>
                    <a:pt x="0" y="83132"/>
                  </a:cubicBezTo>
                  <a:lnTo>
                    <a:pt x="0" y="4833"/>
                  </a:lnTo>
                  <a:cubicBezTo>
                    <a:pt x="0" y="2158"/>
                    <a:pt x="2159" y="0"/>
                    <a:pt x="4833" y="0"/>
                  </a:cubicBezTo>
                  <a:lnTo>
                    <a:pt x="37144" y="0"/>
                  </a:lnTo>
                  <a:cubicBezTo>
                    <a:pt x="39819" y="0"/>
                    <a:pt x="41977" y="2158"/>
                    <a:pt x="41977" y="4833"/>
                  </a:cubicBezTo>
                  <a:lnTo>
                    <a:pt x="41977" y="83132"/>
                  </a:lnTo>
                  <a:cubicBezTo>
                    <a:pt x="41977" y="85807"/>
                    <a:pt x="39819" y="87965"/>
                    <a:pt x="37144" y="879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7"/>
            <p:cNvSpPr/>
            <p:nvPr/>
          </p:nvSpPr>
          <p:spPr>
            <a:xfrm>
              <a:off x="6326148" y="974448"/>
              <a:ext cx="1632800" cy="39"/>
            </a:xfrm>
            <a:custGeom>
              <a:avLst/>
              <a:gdLst/>
              <a:ahLst/>
              <a:cxnLst/>
              <a:rect l="l" t="t" r="r" b="b"/>
              <a:pathLst>
                <a:path w="41977" h="1" fill="none" extrusionOk="0">
                  <a:moveTo>
                    <a:pt x="0" y="0"/>
                  </a:moveTo>
                  <a:lnTo>
                    <a:pt x="4197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7"/>
            <p:cNvSpPr/>
            <p:nvPr/>
          </p:nvSpPr>
          <p:spPr>
            <a:xfrm>
              <a:off x="6475125" y="833717"/>
              <a:ext cx="55585" cy="55623"/>
            </a:xfrm>
            <a:custGeom>
              <a:avLst/>
              <a:gdLst/>
              <a:ahLst/>
              <a:cxnLst/>
              <a:rect l="l" t="t" r="r" b="b"/>
              <a:pathLst>
                <a:path w="1429" h="1430" fill="none" extrusionOk="0">
                  <a:moveTo>
                    <a:pt x="1429" y="700"/>
                  </a:moveTo>
                  <a:cubicBezTo>
                    <a:pt x="1429" y="305"/>
                    <a:pt x="1095" y="1"/>
                    <a:pt x="699" y="1"/>
                  </a:cubicBezTo>
                  <a:cubicBezTo>
                    <a:pt x="304" y="1"/>
                    <a:pt x="0" y="305"/>
                    <a:pt x="0" y="700"/>
                  </a:cubicBezTo>
                  <a:cubicBezTo>
                    <a:pt x="0" y="1095"/>
                    <a:pt x="304" y="1430"/>
                    <a:pt x="699" y="1430"/>
                  </a:cubicBezTo>
                  <a:cubicBezTo>
                    <a:pt x="1095" y="1430"/>
                    <a:pt x="1429" y="1095"/>
                    <a:pt x="142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7"/>
            <p:cNvSpPr/>
            <p:nvPr/>
          </p:nvSpPr>
          <p:spPr>
            <a:xfrm>
              <a:off x="6582716" y="833717"/>
              <a:ext cx="56790" cy="55623"/>
            </a:xfrm>
            <a:custGeom>
              <a:avLst/>
              <a:gdLst/>
              <a:ahLst/>
              <a:cxnLst/>
              <a:rect l="l" t="t" r="r" b="b"/>
              <a:pathLst>
                <a:path w="1460" h="1430" fill="none" extrusionOk="0">
                  <a:moveTo>
                    <a:pt x="1459" y="700"/>
                  </a:moveTo>
                  <a:cubicBezTo>
                    <a:pt x="1459" y="305"/>
                    <a:pt x="1125" y="1"/>
                    <a:pt x="730" y="1"/>
                  </a:cubicBezTo>
                  <a:cubicBezTo>
                    <a:pt x="335" y="1"/>
                    <a:pt x="0" y="305"/>
                    <a:pt x="0" y="700"/>
                  </a:cubicBezTo>
                  <a:cubicBezTo>
                    <a:pt x="0" y="1095"/>
                    <a:pt x="335" y="1430"/>
                    <a:pt x="730" y="1430"/>
                  </a:cubicBezTo>
                  <a:cubicBezTo>
                    <a:pt x="1125" y="1430"/>
                    <a:pt x="1459" y="1095"/>
                    <a:pt x="145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7"/>
            <p:cNvSpPr/>
            <p:nvPr/>
          </p:nvSpPr>
          <p:spPr>
            <a:xfrm>
              <a:off x="6691473" y="833717"/>
              <a:ext cx="55623" cy="55623"/>
            </a:xfrm>
            <a:custGeom>
              <a:avLst/>
              <a:gdLst/>
              <a:ahLst/>
              <a:cxnLst/>
              <a:rect l="l" t="t" r="r" b="b"/>
              <a:pathLst>
                <a:path w="1430" h="1430" fill="none" extrusionOk="0">
                  <a:moveTo>
                    <a:pt x="1429" y="700"/>
                  </a:moveTo>
                  <a:cubicBezTo>
                    <a:pt x="1429" y="305"/>
                    <a:pt x="1125" y="1"/>
                    <a:pt x="730" y="1"/>
                  </a:cubicBezTo>
                  <a:cubicBezTo>
                    <a:pt x="335" y="1"/>
                    <a:pt x="1" y="305"/>
                    <a:pt x="1" y="700"/>
                  </a:cubicBezTo>
                  <a:cubicBezTo>
                    <a:pt x="1" y="1095"/>
                    <a:pt x="335" y="1430"/>
                    <a:pt x="730" y="1430"/>
                  </a:cubicBezTo>
                  <a:cubicBezTo>
                    <a:pt x="1125" y="1430"/>
                    <a:pt x="1429" y="1095"/>
                    <a:pt x="1429" y="70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7"/>
            <p:cNvSpPr/>
            <p:nvPr/>
          </p:nvSpPr>
          <p:spPr>
            <a:xfrm>
              <a:off x="6416001" y="1588057"/>
              <a:ext cx="1453094" cy="383101"/>
            </a:xfrm>
            <a:custGeom>
              <a:avLst/>
              <a:gdLst/>
              <a:ahLst/>
              <a:cxnLst/>
              <a:rect l="l" t="t" r="r" b="b"/>
              <a:pathLst>
                <a:path w="37357" h="9849" fill="none" extrusionOk="0">
                  <a:moveTo>
                    <a:pt x="35624" y="9848"/>
                  </a:moveTo>
                  <a:lnTo>
                    <a:pt x="1733" y="9848"/>
                  </a:lnTo>
                  <a:cubicBezTo>
                    <a:pt x="760" y="9848"/>
                    <a:pt x="0" y="9089"/>
                    <a:pt x="0" y="8116"/>
                  </a:cubicBezTo>
                  <a:lnTo>
                    <a:pt x="0" y="1763"/>
                  </a:lnTo>
                  <a:cubicBezTo>
                    <a:pt x="0" y="791"/>
                    <a:pt x="760" y="0"/>
                    <a:pt x="1733" y="0"/>
                  </a:cubicBezTo>
                  <a:lnTo>
                    <a:pt x="35624" y="0"/>
                  </a:lnTo>
                  <a:cubicBezTo>
                    <a:pt x="36597" y="0"/>
                    <a:pt x="37357" y="791"/>
                    <a:pt x="37357" y="1763"/>
                  </a:cubicBezTo>
                  <a:lnTo>
                    <a:pt x="37357" y="8116"/>
                  </a:lnTo>
                  <a:cubicBezTo>
                    <a:pt x="37357" y="9089"/>
                    <a:pt x="36597" y="9848"/>
                    <a:pt x="35624" y="984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7"/>
            <p:cNvSpPr/>
            <p:nvPr/>
          </p:nvSpPr>
          <p:spPr>
            <a:xfrm>
              <a:off x="6825086" y="1703932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7"/>
            <p:cNvSpPr/>
            <p:nvPr/>
          </p:nvSpPr>
          <p:spPr>
            <a:xfrm>
              <a:off x="6825086" y="1781961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7"/>
            <p:cNvSpPr/>
            <p:nvPr/>
          </p:nvSpPr>
          <p:spPr>
            <a:xfrm>
              <a:off x="6825086" y="1861156"/>
              <a:ext cx="806384" cy="39"/>
            </a:xfrm>
            <a:custGeom>
              <a:avLst/>
              <a:gdLst/>
              <a:ahLst/>
              <a:cxnLst/>
              <a:rect l="l" t="t" r="r" b="b"/>
              <a:pathLst>
                <a:path w="20731" h="1" fill="none" extrusionOk="0">
                  <a:moveTo>
                    <a:pt x="0" y="1"/>
                  </a:moveTo>
                  <a:lnTo>
                    <a:pt x="2073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7"/>
            <p:cNvSpPr/>
            <p:nvPr/>
          </p:nvSpPr>
          <p:spPr>
            <a:xfrm>
              <a:off x="6503481" y="1657800"/>
              <a:ext cx="245988" cy="244782"/>
            </a:xfrm>
            <a:custGeom>
              <a:avLst/>
              <a:gdLst/>
              <a:ahLst/>
              <a:cxnLst/>
              <a:rect l="l" t="t" r="r" b="b"/>
              <a:pathLst>
                <a:path w="6324" h="6293" fill="none" extrusionOk="0">
                  <a:moveTo>
                    <a:pt x="6323" y="3131"/>
                  </a:moveTo>
                  <a:cubicBezTo>
                    <a:pt x="6323" y="4894"/>
                    <a:pt x="4894" y="6293"/>
                    <a:pt x="3162" y="6293"/>
                  </a:cubicBezTo>
                  <a:cubicBezTo>
                    <a:pt x="1429" y="6293"/>
                    <a:pt x="1" y="4894"/>
                    <a:pt x="1" y="3131"/>
                  </a:cubicBezTo>
                  <a:cubicBezTo>
                    <a:pt x="1" y="1399"/>
                    <a:pt x="1429" y="1"/>
                    <a:pt x="3162" y="1"/>
                  </a:cubicBezTo>
                  <a:cubicBezTo>
                    <a:pt x="4894" y="1"/>
                    <a:pt x="6323" y="1399"/>
                    <a:pt x="6323" y="313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7"/>
            <p:cNvSpPr/>
            <p:nvPr/>
          </p:nvSpPr>
          <p:spPr>
            <a:xfrm>
              <a:off x="6568518" y="1711012"/>
              <a:ext cx="115915" cy="120621"/>
            </a:xfrm>
            <a:custGeom>
              <a:avLst/>
              <a:gdLst/>
              <a:ahLst/>
              <a:cxnLst/>
              <a:rect l="l" t="t" r="r" b="b"/>
              <a:pathLst>
                <a:path w="2980" h="3101" fill="none" extrusionOk="0">
                  <a:moveTo>
                    <a:pt x="2979" y="3101"/>
                  </a:moveTo>
                  <a:cubicBezTo>
                    <a:pt x="2979" y="2402"/>
                    <a:pt x="2523" y="1703"/>
                    <a:pt x="1915" y="1459"/>
                  </a:cubicBezTo>
                  <a:cubicBezTo>
                    <a:pt x="2128" y="1338"/>
                    <a:pt x="2280" y="1064"/>
                    <a:pt x="2280" y="791"/>
                  </a:cubicBezTo>
                  <a:cubicBezTo>
                    <a:pt x="2280" y="365"/>
                    <a:pt x="1946" y="0"/>
                    <a:pt x="1490" y="0"/>
                  </a:cubicBezTo>
                  <a:cubicBezTo>
                    <a:pt x="1034" y="0"/>
                    <a:pt x="700" y="365"/>
                    <a:pt x="700" y="791"/>
                  </a:cubicBezTo>
                  <a:cubicBezTo>
                    <a:pt x="700" y="1064"/>
                    <a:pt x="852" y="1338"/>
                    <a:pt x="1064" y="1459"/>
                  </a:cubicBezTo>
                  <a:cubicBezTo>
                    <a:pt x="456" y="1703"/>
                    <a:pt x="1" y="2402"/>
                    <a:pt x="1" y="3101"/>
                  </a:cubicBezTo>
                  <a:close/>
                </a:path>
              </a:pathLst>
            </a:custGeom>
            <a:noFill/>
            <a:ln w="4550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7"/>
            <p:cNvSpPr/>
            <p:nvPr/>
          </p:nvSpPr>
          <p:spPr>
            <a:xfrm>
              <a:off x="6416001" y="2052687"/>
              <a:ext cx="1453094" cy="383101"/>
            </a:xfrm>
            <a:custGeom>
              <a:avLst/>
              <a:gdLst/>
              <a:ahLst/>
              <a:cxnLst/>
              <a:rect l="l" t="t" r="r" b="b"/>
              <a:pathLst>
                <a:path w="37357" h="9849" fill="none" extrusionOk="0">
                  <a:moveTo>
                    <a:pt x="35624" y="9849"/>
                  </a:moveTo>
                  <a:lnTo>
                    <a:pt x="1733" y="9849"/>
                  </a:lnTo>
                  <a:cubicBezTo>
                    <a:pt x="760" y="9849"/>
                    <a:pt x="0" y="9059"/>
                    <a:pt x="0" y="8116"/>
                  </a:cubicBezTo>
                  <a:lnTo>
                    <a:pt x="0" y="1733"/>
                  </a:lnTo>
                  <a:cubicBezTo>
                    <a:pt x="0" y="791"/>
                    <a:pt x="760" y="1"/>
                    <a:pt x="1733" y="1"/>
                  </a:cubicBezTo>
                  <a:lnTo>
                    <a:pt x="35624" y="1"/>
                  </a:lnTo>
                  <a:cubicBezTo>
                    <a:pt x="36597" y="1"/>
                    <a:pt x="37357" y="791"/>
                    <a:pt x="37357" y="1733"/>
                  </a:cubicBezTo>
                  <a:lnTo>
                    <a:pt x="37357" y="8116"/>
                  </a:lnTo>
                  <a:cubicBezTo>
                    <a:pt x="37357" y="9059"/>
                    <a:pt x="36597" y="9849"/>
                    <a:pt x="35624" y="984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7"/>
            <p:cNvSpPr/>
            <p:nvPr/>
          </p:nvSpPr>
          <p:spPr>
            <a:xfrm>
              <a:off x="6825086" y="2167396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0"/>
                  </a:moveTo>
                  <a:lnTo>
                    <a:pt x="242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7"/>
            <p:cNvSpPr/>
            <p:nvPr/>
          </p:nvSpPr>
          <p:spPr>
            <a:xfrm>
              <a:off x="6825086" y="2246591"/>
              <a:ext cx="942331" cy="39"/>
            </a:xfrm>
            <a:custGeom>
              <a:avLst/>
              <a:gdLst/>
              <a:ahLst/>
              <a:cxnLst/>
              <a:rect l="l" t="t" r="r" b="b"/>
              <a:pathLst>
                <a:path w="24226" h="1" fill="none" extrusionOk="0">
                  <a:moveTo>
                    <a:pt x="0" y="1"/>
                  </a:moveTo>
                  <a:lnTo>
                    <a:pt x="24226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7"/>
            <p:cNvSpPr/>
            <p:nvPr/>
          </p:nvSpPr>
          <p:spPr>
            <a:xfrm>
              <a:off x="6825086" y="2325825"/>
              <a:ext cx="431568" cy="39"/>
            </a:xfrm>
            <a:custGeom>
              <a:avLst/>
              <a:gdLst/>
              <a:ahLst/>
              <a:cxnLst/>
              <a:rect l="l" t="t" r="r" b="b"/>
              <a:pathLst>
                <a:path w="11095" h="1" fill="none" extrusionOk="0">
                  <a:moveTo>
                    <a:pt x="0" y="0"/>
                  </a:moveTo>
                  <a:lnTo>
                    <a:pt x="1109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7"/>
            <p:cNvSpPr/>
            <p:nvPr/>
          </p:nvSpPr>
          <p:spPr>
            <a:xfrm>
              <a:off x="6486950" y="2104732"/>
              <a:ext cx="279051" cy="279051"/>
            </a:xfrm>
            <a:custGeom>
              <a:avLst/>
              <a:gdLst/>
              <a:ahLst/>
              <a:cxnLst/>
              <a:rect l="l" t="t" r="r" b="b"/>
              <a:pathLst>
                <a:path w="7174" h="7174" fill="none" extrusionOk="0">
                  <a:moveTo>
                    <a:pt x="4894" y="699"/>
                  </a:moveTo>
                  <a:cubicBezTo>
                    <a:pt x="6475" y="1429"/>
                    <a:pt x="7174" y="3283"/>
                    <a:pt x="6475" y="4863"/>
                  </a:cubicBezTo>
                  <a:cubicBezTo>
                    <a:pt x="5745" y="6474"/>
                    <a:pt x="3891" y="7174"/>
                    <a:pt x="2310" y="6474"/>
                  </a:cubicBezTo>
                  <a:cubicBezTo>
                    <a:pt x="699" y="5745"/>
                    <a:pt x="0" y="3891"/>
                    <a:pt x="699" y="2310"/>
                  </a:cubicBezTo>
                  <a:cubicBezTo>
                    <a:pt x="1429" y="699"/>
                    <a:pt x="3283" y="0"/>
                    <a:pt x="4894" y="69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7"/>
            <p:cNvSpPr/>
            <p:nvPr/>
          </p:nvSpPr>
          <p:spPr>
            <a:xfrm>
              <a:off x="6568518" y="2174475"/>
              <a:ext cx="115915" cy="120621"/>
            </a:xfrm>
            <a:custGeom>
              <a:avLst/>
              <a:gdLst/>
              <a:ahLst/>
              <a:cxnLst/>
              <a:rect l="l" t="t" r="r" b="b"/>
              <a:pathLst>
                <a:path w="2980" h="3101" fill="none" extrusionOk="0">
                  <a:moveTo>
                    <a:pt x="2979" y="3101"/>
                  </a:moveTo>
                  <a:cubicBezTo>
                    <a:pt x="2979" y="2432"/>
                    <a:pt x="2523" y="1733"/>
                    <a:pt x="1915" y="1490"/>
                  </a:cubicBezTo>
                  <a:cubicBezTo>
                    <a:pt x="2128" y="1338"/>
                    <a:pt x="2280" y="1095"/>
                    <a:pt x="2280" y="821"/>
                  </a:cubicBezTo>
                  <a:cubicBezTo>
                    <a:pt x="2280" y="365"/>
                    <a:pt x="1946" y="1"/>
                    <a:pt x="1490" y="1"/>
                  </a:cubicBezTo>
                  <a:cubicBezTo>
                    <a:pt x="1034" y="1"/>
                    <a:pt x="700" y="365"/>
                    <a:pt x="700" y="821"/>
                  </a:cubicBezTo>
                  <a:cubicBezTo>
                    <a:pt x="700" y="1095"/>
                    <a:pt x="852" y="1338"/>
                    <a:pt x="1064" y="1490"/>
                  </a:cubicBezTo>
                  <a:cubicBezTo>
                    <a:pt x="456" y="1733"/>
                    <a:pt x="1" y="2432"/>
                    <a:pt x="1" y="3101"/>
                  </a:cubicBezTo>
                  <a:close/>
                </a:path>
              </a:pathLst>
            </a:custGeom>
            <a:noFill/>
            <a:ln w="4550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7"/>
            <p:cNvSpPr/>
            <p:nvPr/>
          </p:nvSpPr>
          <p:spPr>
            <a:xfrm>
              <a:off x="7436321" y="1067841"/>
              <a:ext cx="432774" cy="433941"/>
            </a:xfrm>
            <a:custGeom>
              <a:avLst/>
              <a:gdLst/>
              <a:ahLst/>
              <a:cxnLst/>
              <a:rect l="l" t="t" r="r" b="b"/>
              <a:pathLst>
                <a:path w="11126" h="11156" fill="none" extrusionOk="0">
                  <a:moveTo>
                    <a:pt x="9150" y="11155"/>
                  </a:moveTo>
                  <a:lnTo>
                    <a:pt x="1946" y="11155"/>
                  </a:lnTo>
                  <a:cubicBezTo>
                    <a:pt x="882" y="11155"/>
                    <a:pt x="1" y="10274"/>
                    <a:pt x="1" y="9180"/>
                  </a:cubicBezTo>
                  <a:lnTo>
                    <a:pt x="1" y="1976"/>
                  </a:lnTo>
                  <a:cubicBezTo>
                    <a:pt x="1" y="882"/>
                    <a:pt x="882" y="0"/>
                    <a:pt x="1946" y="0"/>
                  </a:cubicBezTo>
                  <a:lnTo>
                    <a:pt x="9150" y="0"/>
                  </a:lnTo>
                  <a:cubicBezTo>
                    <a:pt x="10244" y="0"/>
                    <a:pt x="11126" y="882"/>
                    <a:pt x="11126" y="1976"/>
                  </a:cubicBezTo>
                  <a:lnTo>
                    <a:pt x="11126" y="9180"/>
                  </a:lnTo>
                  <a:cubicBezTo>
                    <a:pt x="11126" y="10274"/>
                    <a:pt x="10244" y="11155"/>
                    <a:pt x="915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7"/>
            <p:cNvSpPr/>
            <p:nvPr/>
          </p:nvSpPr>
          <p:spPr>
            <a:xfrm>
              <a:off x="7530920" y="1163607"/>
              <a:ext cx="243615" cy="242409"/>
            </a:xfrm>
            <a:custGeom>
              <a:avLst/>
              <a:gdLst/>
              <a:ahLst/>
              <a:cxnLst/>
              <a:rect l="l" t="t" r="r" b="b"/>
              <a:pathLst>
                <a:path w="6263" h="6232" fill="none" extrusionOk="0">
                  <a:moveTo>
                    <a:pt x="6019" y="2888"/>
                  </a:moveTo>
                  <a:lnTo>
                    <a:pt x="6262" y="2706"/>
                  </a:lnTo>
                  <a:lnTo>
                    <a:pt x="6141" y="2250"/>
                  </a:lnTo>
                  <a:lnTo>
                    <a:pt x="5867" y="2158"/>
                  </a:lnTo>
                  <a:cubicBezTo>
                    <a:pt x="5776" y="1885"/>
                    <a:pt x="5654" y="1672"/>
                    <a:pt x="5533" y="1459"/>
                  </a:cubicBezTo>
                  <a:lnTo>
                    <a:pt x="5624" y="1216"/>
                  </a:lnTo>
                  <a:lnTo>
                    <a:pt x="5320" y="851"/>
                  </a:lnTo>
                  <a:lnTo>
                    <a:pt x="5016" y="912"/>
                  </a:lnTo>
                  <a:cubicBezTo>
                    <a:pt x="4834" y="730"/>
                    <a:pt x="4621" y="578"/>
                    <a:pt x="4378" y="487"/>
                  </a:cubicBezTo>
                  <a:lnTo>
                    <a:pt x="4347" y="213"/>
                  </a:lnTo>
                  <a:lnTo>
                    <a:pt x="3891" y="61"/>
                  </a:lnTo>
                  <a:lnTo>
                    <a:pt x="3679" y="243"/>
                  </a:lnTo>
                  <a:cubicBezTo>
                    <a:pt x="3405" y="213"/>
                    <a:pt x="3162" y="183"/>
                    <a:pt x="2888" y="213"/>
                  </a:cubicBezTo>
                  <a:lnTo>
                    <a:pt x="2736" y="0"/>
                  </a:lnTo>
                  <a:lnTo>
                    <a:pt x="2250" y="91"/>
                  </a:lnTo>
                  <a:lnTo>
                    <a:pt x="2159" y="365"/>
                  </a:lnTo>
                  <a:cubicBezTo>
                    <a:pt x="1916" y="456"/>
                    <a:pt x="1672" y="578"/>
                    <a:pt x="1460" y="699"/>
                  </a:cubicBezTo>
                  <a:lnTo>
                    <a:pt x="1216" y="608"/>
                  </a:lnTo>
                  <a:lnTo>
                    <a:pt x="852" y="943"/>
                  </a:lnTo>
                  <a:lnTo>
                    <a:pt x="913" y="1216"/>
                  </a:lnTo>
                  <a:cubicBezTo>
                    <a:pt x="761" y="1399"/>
                    <a:pt x="609" y="1642"/>
                    <a:pt x="487" y="1854"/>
                  </a:cubicBezTo>
                  <a:lnTo>
                    <a:pt x="213" y="1885"/>
                  </a:lnTo>
                  <a:lnTo>
                    <a:pt x="61" y="2371"/>
                  </a:lnTo>
                  <a:lnTo>
                    <a:pt x="274" y="2554"/>
                  </a:lnTo>
                  <a:cubicBezTo>
                    <a:pt x="213" y="2827"/>
                    <a:pt x="213" y="3070"/>
                    <a:pt x="213" y="3344"/>
                  </a:cubicBezTo>
                  <a:lnTo>
                    <a:pt x="1" y="3526"/>
                  </a:lnTo>
                  <a:lnTo>
                    <a:pt x="92" y="3982"/>
                  </a:lnTo>
                  <a:lnTo>
                    <a:pt x="365" y="4073"/>
                  </a:lnTo>
                  <a:cubicBezTo>
                    <a:pt x="457" y="4316"/>
                    <a:pt x="578" y="4560"/>
                    <a:pt x="730" y="4772"/>
                  </a:cubicBezTo>
                  <a:lnTo>
                    <a:pt x="639" y="5016"/>
                  </a:lnTo>
                  <a:lnTo>
                    <a:pt x="943" y="5380"/>
                  </a:lnTo>
                  <a:lnTo>
                    <a:pt x="1216" y="5320"/>
                  </a:lnTo>
                  <a:cubicBezTo>
                    <a:pt x="1429" y="5472"/>
                    <a:pt x="1642" y="5623"/>
                    <a:pt x="1885" y="5745"/>
                  </a:cubicBezTo>
                  <a:lnTo>
                    <a:pt x="1916" y="6019"/>
                  </a:lnTo>
                  <a:lnTo>
                    <a:pt x="2372" y="6171"/>
                  </a:lnTo>
                  <a:lnTo>
                    <a:pt x="2584" y="5958"/>
                  </a:lnTo>
                  <a:cubicBezTo>
                    <a:pt x="2827" y="6019"/>
                    <a:pt x="3101" y="6019"/>
                    <a:pt x="3375" y="6019"/>
                  </a:cubicBezTo>
                  <a:lnTo>
                    <a:pt x="3527" y="6231"/>
                  </a:lnTo>
                  <a:lnTo>
                    <a:pt x="4013" y="6140"/>
                  </a:lnTo>
                  <a:lnTo>
                    <a:pt x="4104" y="5867"/>
                  </a:lnTo>
                  <a:cubicBezTo>
                    <a:pt x="4347" y="5775"/>
                    <a:pt x="4560" y="5654"/>
                    <a:pt x="4773" y="5502"/>
                  </a:cubicBezTo>
                  <a:lnTo>
                    <a:pt x="5046" y="5623"/>
                  </a:lnTo>
                  <a:lnTo>
                    <a:pt x="5411" y="5289"/>
                  </a:lnTo>
                  <a:lnTo>
                    <a:pt x="5320" y="5016"/>
                  </a:lnTo>
                  <a:cubicBezTo>
                    <a:pt x="5502" y="4803"/>
                    <a:pt x="5654" y="4590"/>
                    <a:pt x="5745" y="4347"/>
                  </a:cubicBezTo>
                  <a:lnTo>
                    <a:pt x="6019" y="4316"/>
                  </a:lnTo>
                  <a:lnTo>
                    <a:pt x="6171" y="3861"/>
                  </a:lnTo>
                  <a:lnTo>
                    <a:pt x="5989" y="3648"/>
                  </a:lnTo>
                  <a:cubicBezTo>
                    <a:pt x="6049" y="3405"/>
                    <a:pt x="6049" y="3131"/>
                    <a:pt x="6019" y="2888"/>
                  </a:cubicBezTo>
                  <a:close/>
                  <a:moveTo>
                    <a:pt x="3131" y="4225"/>
                  </a:moveTo>
                  <a:cubicBezTo>
                    <a:pt x="2493" y="4225"/>
                    <a:pt x="2007" y="3739"/>
                    <a:pt x="2007" y="3101"/>
                  </a:cubicBezTo>
                  <a:cubicBezTo>
                    <a:pt x="2007" y="2493"/>
                    <a:pt x="2493" y="1976"/>
                    <a:pt x="3131" y="1976"/>
                  </a:cubicBezTo>
                  <a:cubicBezTo>
                    <a:pt x="3739" y="1976"/>
                    <a:pt x="4256" y="2493"/>
                    <a:pt x="4256" y="3101"/>
                  </a:cubicBezTo>
                  <a:cubicBezTo>
                    <a:pt x="4256" y="3739"/>
                    <a:pt x="3739" y="4225"/>
                    <a:pt x="3131" y="4225"/>
                  </a:cubicBezTo>
                  <a:close/>
                  <a:moveTo>
                    <a:pt x="3131" y="4712"/>
                  </a:moveTo>
                  <a:cubicBezTo>
                    <a:pt x="2250" y="4712"/>
                    <a:pt x="1520" y="3982"/>
                    <a:pt x="1520" y="3101"/>
                  </a:cubicBezTo>
                  <a:cubicBezTo>
                    <a:pt x="1520" y="2219"/>
                    <a:pt x="2250" y="1520"/>
                    <a:pt x="3131" y="1520"/>
                  </a:cubicBezTo>
                  <a:cubicBezTo>
                    <a:pt x="4013" y="1520"/>
                    <a:pt x="4742" y="2219"/>
                    <a:pt x="4742" y="3101"/>
                  </a:cubicBezTo>
                  <a:cubicBezTo>
                    <a:pt x="4742" y="3982"/>
                    <a:pt x="4013" y="4712"/>
                    <a:pt x="3131" y="471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7"/>
            <p:cNvSpPr/>
            <p:nvPr/>
          </p:nvSpPr>
          <p:spPr>
            <a:xfrm>
              <a:off x="6925597" y="1067841"/>
              <a:ext cx="433941" cy="433941"/>
            </a:xfrm>
            <a:custGeom>
              <a:avLst/>
              <a:gdLst/>
              <a:ahLst/>
              <a:cxnLst/>
              <a:rect l="l" t="t" r="r" b="b"/>
              <a:pathLst>
                <a:path w="11156" h="11156" fill="none" extrusionOk="0">
                  <a:moveTo>
                    <a:pt x="9180" y="11155"/>
                  </a:moveTo>
                  <a:lnTo>
                    <a:pt x="1976" y="11155"/>
                  </a:lnTo>
                  <a:cubicBezTo>
                    <a:pt x="882" y="11155"/>
                    <a:pt x="0" y="10274"/>
                    <a:pt x="0" y="9180"/>
                  </a:cubicBezTo>
                  <a:lnTo>
                    <a:pt x="0" y="1976"/>
                  </a:lnTo>
                  <a:cubicBezTo>
                    <a:pt x="0" y="882"/>
                    <a:pt x="882" y="0"/>
                    <a:pt x="1976" y="0"/>
                  </a:cubicBezTo>
                  <a:lnTo>
                    <a:pt x="9180" y="0"/>
                  </a:lnTo>
                  <a:cubicBezTo>
                    <a:pt x="10274" y="0"/>
                    <a:pt x="11155" y="882"/>
                    <a:pt x="11155" y="1976"/>
                  </a:cubicBezTo>
                  <a:lnTo>
                    <a:pt x="11155" y="9180"/>
                  </a:lnTo>
                  <a:cubicBezTo>
                    <a:pt x="11155" y="10274"/>
                    <a:pt x="10274" y="11155"/>
                    <a:pt x="918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7"/>
            <p:cNvSpPr/>
            <p:nvPr/>
          </p:nvSpPr>
          <p:spPr>
            <a:xfrm>
              <a:off x="6996507" y="1222731"/>
              <a:ext cx="286169" cy="166715"/>
            </a:xfrm>
            <a:custGeom>
              <a:avLst/>
              <a:gdLst/>
              <a:ahLst/>
              <a:cxnLst/>
              <a:rect l="l" t="t" r="r" b="b"/>
              <a:pathLst>
                <a:path w="7357" h="4286" fill="none" extrusionOk="0">
                  <a:moveTo>
                    <a:pt x="7357" y="4286"/>
                  </a:moveTo>
                  <a:lnTo>
                    <a:pt x="1" y="4286"/>
                  </a:lnTo>
                  <a:lnTo>
                    <a:pt x="2919" y="0"/>
                  </a:lnTo>
                  <a:lnTo>
                    <a:pt x="4651" y="3040"/>
                  </a:lnTo>
                  <a:lnTo>
                    <a:pt x="5746" y="133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7"/>
            <p:cNvSpPr/>
            <p:nvPr/>
          </p:nvSpPr>
          <p:spPr>
            <a:xfrm>
              <a:off x="7175047" y="1171892"/>
              <a:ext cx="50878" cy="50878"/>
            </a:xfrm>
            <a:custGeom>
              <a:avLst/>
              <a:gdLst/>
              <a:ahLst/>
              <a:cxnLst/>
              <a:rect l="l" t="t" r="r" b="b"/>
              <a:pathLst>
                <a:path w="1308" h="1308" fill="none" extrusionOk="0">
                  <a:moveTo>
                    <a:pt x="1308" y="669"/>
                  </a:moveTo>
                  <a:cubicBezTo>
                    <a:pt x="1308" y="304"/>
                    <a:pt x="1034" y="0"/>
                    <a:pt x="669" y="0"/>
                  </a:cubicBezTo>
                  <a:cubicBezTo>
                    <a:pt x="304" y="0"/>
                    <a:pt x="1" y="304"/>
                    <a:pt x="1" y="669"/>
                  </a:cubicBezTo>
                  <a:cubicBezTo>
                    <a:pt x="1" y="1034"/>
                    <a:pt x="304" y="1307"/>
                    <a:pt x="669" y="1307"/>
                  </a:cubicBezTo>
                  <a:cubicBezTo>
                    <a:pt x="1034" y="1307"/>
                    <a:pt x="1308" y="1034"/>
                    <a:pt x="1308" y="66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7"/>
            <p:cNvSpPr/>
            <p:nvPr/>
          </p:nvSpPr>
          <p:spPr>
            <a:xfrm>
              <a:off x="6416001" y="1067841"/>
              <a:ext cx="432774" cy="433941"/>
            </a:xfrm>
            <a:custGeom>
              <a:avLst/>
              <a:gdLst/>
              <a:ahLst/>
              <a:cxnLst/>
              <a:rect l="l" t="t" r="r" b="b"/>
              <a:pathLst>
                <a:path w="11126" h="11156" fill="none" extrusionOk="0">
                  <a:moveTo>
                    <a:pt x="9150" y="11155"/>
                  </a:moveTo>
                  <a:lnTo>
                    <a:pt x="1946" y="11155"/>
                  </a:lnTo>
                  <a:cubicBezTo>
                    <a:pt x="882" y="11155"/>
                    <a:pt x="0" y="10274"/>
                    <a:pt x="0" y="9180"/>
                  </a:cubicBezTo>
                  <a:lnTo>
                    <a:pt x="0" y="1976"/>
                  </a:lnTo>
                  <a:cubicBezTo>
                    <a:pt x="0" y="882"/>
                    <a:pt x="882" y="0"/>
                    <a:pt x="1946" y="0"/>
                  </a:cubicBezTo>
                  <a:lnTo>
                    <a:pt x="9150" y="0"/>
                  </a:lnTo>
                  <a:cubicBezTo>
                    <a:pt x="10244" y="0"/>
                    <a:pt x="11125" y="882"/>
                    <a:pt x="11125" y="1976"/>
                  </a:cubicBezTo>
                  <a:lnTo>
                    <a:pt x="11125" y="9180"/>
                  </a:lnTo>
                  <a:cubicBezTo>
                    <a:pt x="11125" y="10274"/>
                    <a:pt x="10244" y="11155"/>
                    <a:pt x="9150" y="111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7"/>
            <p:cNvSpPr/>
            <p:nvPr/>
          </p:nvSpPr>
          <p:spPr>
            <a:xfrm>
              <a:off x="6523591" y="1209701"/>
              <a:ext cx="217593" cy="151389"/>
            </a:xfrm>
            <a:custGeom>
              <a:avLst/>
              <a:gdLst/>
              <a:ahLst/>
              <a:cxnLst/>
              <a:rect l="l" t="t" r="r" b="b"/>
              <a:pathLst>
                <a:path w="5594" h="3892" fill="none" extrusionOk="0">
                  <a:moveTo>
                    <a:pt x="1" y="1"/>
                  </a:moveTo>
                  <a:lnTo>
                    <a:pt x="5593" y="1"/>
                  </a:lnTo>
                  <a:lnTo>
                    <a:pt x="5593" y="3891"/>
                  </a:lnTo>
                  <a:lnTo>
                    <a:pt x="1" y="389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7"/>
            <p:cNvSpPr/>
            <p:nvPr/>
          </p:nvSpPr>
          <p:spPr>
            <a:xfrm>
              <a:off x="6523591" y="1209701"/>
              <a:ext cx="217593" cy="88725"/>
            </a:xfrm>
            <a:custGeom>
              <a:avLst/>
              <a:gdLst/>
              <a:ahLst/>
              <a:cxnLst/>
              <a:rect l="l" t="t" r="r" b="b"/>
              <a:pathLst>
                <a:path w="5594" h="2281" fill="none" extrusionOk="0">
                  <a:moveTo>
                    <a:pt x="1" y="1"/>
                  </a:moveTo>
                  <a:lnTo>
                    <a:pt x="2371" y="2068"/>
                  </a:lnTo>
                  <a:cubicBezTo>
                    <a:pt x="2615" y="2280"/>
                    <a:pt x="2979" y="2280"/>
                    <a:pt x="3222" y="2068"/>
                  </a:cubicBezTo>
                  <a:lnTo>
                    <a:pt x="559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7"/>
            <p:cNvSpPr/>
            <p:nvPr/>
          </p:nvSpPr>
          <p:spPr>
            <a:xfrm>
              <a:off x="6654831" y="1286562"/>
              <a:ext cx="86352" cy="74528"/>
            </a:xfrm>
            <a:custGeom>
              <a:avLst/>
              <a:gdLst/>
              <a:ahLst/>
              <a:cxnLst/>
              <a:rect l="l" t="t" r="r" b="b"/>
              <a:pathLst>
                <a:path w="2220" h="1916" fill="none" extrusionOk="0">
                  <a:moveTo>
                    <a:pt x="2219" y="1915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7"/>
            <p:cNvSpPr/>
            <p:nvPr/>
          </p:nvSpPr>
          <p:spPr>
            <a:xfrm>
              <a:off x="6523591" y="1286562"/>
              <a:ext cx="86352" cy="74528"/>
            </a:xfrm>
            <a:custGeom>
              <a:avLst/>
              <a:gdLst/>
              <a:ahLst/>
              <a:cxnLst/>
              <a:rect l="l" t="t" r="r" b="b"/>
              <a:pathLst>
                <a:path w="2220" h="1916" fill="none" extrusionOk="0">
                  <a:moveTo>
                    <a:pt x="1" y="1915"/>
                  </a:moveTo>
                  <a:lnTo>
                    <a:pt x="2219" y="0"/>
                  </a:lnTo>
                </a:path>
              </a:pathLst>
            </a:custGeom>
            <a:noFill/>
            <a:ln w="9525" cap="rnd" cmpd="sng">
              <a:solidFill>
                <a:srgbClr val="E5A5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7"/>
            <p:cNvSpPr/>
            <p:nvPr/>
          </p:nvSpPr>
          <p:spPr>
            <a:xfrm>
              <a:off x="6416001" y="2516151"/>
              <a:ext cx="1453094" cy="827661"/>
            </a:xfrm>
            <a:custGeom>
              <a:avLst/>
              <a:gdLst/>
              <a:ahLst/>
              <a:cxnLst/>
              <a:rect l="l" t="t" r="r" b="b"/>
              <a:pathLst>
                <a:path w="37357" h="21278" fill="none" extrusionOk="0">
                  <a:moveTo>
                    <a:pt x="35624" y="21278"/>
                  </a:moveTo>
                  <a:lnTo>
                    <a:pt x="1733" y="21278"/>
                  </a:lnTo>
                  <a:cubicBezTo>
                    <a:pt x="760" y="21278"/>
                    <a:pt x="0" y="20487"/>
                    <a:pt x="0" y="19515"/>
                  </a:cubicBezTo>
                  <a:lnTo>
                    <a:pt x="0" y="1764"/>
                  </a:lnTo>
                  <a:cubicBezTo>
                    <a:pt x="0" y="791"/>
                    <a:pt x="760" y="1"/>
                    <a:pt x="1733" y="1"/>
                  </a:cubicBezTo>
                  <a:lnTo>
                    <a:pt x="35624" y="1"/>
                  </a:lnTo>
                  <a:cubicBezTo>
                    <a:pt x="36597" y="1"/>
                    <a:pt x="37357" y="791"/>
                    <a:pt x="37357" y="1764"/>
                  </a:cubicBezTo>
                  <a:lnTo>
                    <a:pt x="37357" y="19515"/>
                  </a:lnTo>
                  <a:cubicBezTo>
                    <a:pt x="37357" y="20487"/>
                    <a:pt x="36597" y="21278"/>
                    <a:pt x="35624" y="212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7"/>
            <p:cNvSpPr/>
            <p:nvPr/>
          </p:nvSpPr>
          <p:spPr>
            <a:xfrm>
              <a:off x="6971691" y="2737244"/>
              <a:ext cx="335802" cy="335841"/>
            </a:xfrm>
            <a:custGeom>
              <a:avLst/>
              <a:gdLst/>
              <a:ahLst/>
              <a:cxnLst/>
              <a:rect l="l" t="t" r="r" b="b"/>
              <a:pathLst>
                <a:path w="8633" h="8634" fill="none" extrusionOk="0">
                  <a:moveTo>
                    <a:pt x="7083" y="1551"/>
                  </a:moveTo>
                  <a:cubicBezTo>
                    <a:pt x="8633" y="3071"/>
                    <a:pt x="8633" y="5563"/>
                    <a:pt x="7083" y="7113"/>
                  </a:cubicBezTo>
                  <a:cubicBezTo>
                    <a:pt x="5563" y="8633"/>
                    <a:pt x="3070" y="8633"/>
                    <a:pt x="1520" y="7113"/>
                  </a:cubicBezTo>
                  <a:cubicBezTo>
                    <a:pt x="0" y="5563"/>
                    <a:pt x="0" y="3071"/>
                    <a:pt x="1520" y="1551"/>
                  </a:cubicBezTo>
                  <a:cubicBezTo>
                    <a:pt x="3070" y="1"/>
                    <a:pt x="5563" y="1"/>
                    <a:pt x="7083" y="155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7"/>
            <p:cNvSpPr/>
            <p:nvPr/>
          </p:nvSpPr>
          <p:spPr>
            <a:xfrm>
              <a:off x="7105303" y="2848374"/>
              <a:ext cx="99344" cy="114748"/>
            </a:xfrm>
            <a:custGeom>
              <a:avLst/>
              <a:gdLst/>
              <a:ahLst/>
              <a:cxnLst/>
              <a:rect l="l" t="t" r="r" b="b"/>
              <a:pathLst>
                <a:path w="2554" h="2950" fill="none" extrusionOk="0">
                  <a:moveTo>
                    <a:pt x="2371" y="1217"/>
                  </a:moveTo>
                  <a:lnTo>
                    <a:pt x="426" y="92"/>
                  </a:lnTo>
                  <a:cubicBezTo>
                    <a:pt x="243" y="1"/>
                    <a:pt x="0" y="123"/>
                    <a:pt x="0" y="366"/>
                  </a:cubicBezTo>
                  <a:lnTo>
                    <a:pt x="0" y="2585"/>
                  </a:lnTo>
                  <a:cubicBezTo>
                    <a:pt x="0" y="2797"/>
                    <a:pt x="243" y="2949"/>
                    <a:pt x="426" y="2828"/>
                  </a:cubicBezTo>
                  <a:lnTo>
                    <a:pt x="2371" y="1734"/>
                  </a:lnTo>
                  <a:cubicBezTo>
                    <a:pt x="2553" y="1612"/>
                    <a:pt x="2553" y="1338"/>
                    <a:pt x="2371" y="1217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7"/>
            <p:cNvSpPr/>
            <p:nvPr/>
          </p:nvSpPr>
          <p:spPr>
            <a:xfrm>
              <a:off x="6626424" y="3198689"/>
              <a:ext cx="1148128" cy="27225"/>
            </a:xfrm>
            <a:custGeom>
              <a:avLst/>
              <a:gdLst/>
              <a:ahLst/>
              <a:cxnLst/>
              <a:rect l="l" t="t" r="r" b="b"/>
              <a:pathLst>
                <a:path w="26294" h="1" fill="none" extrusionOk="0">
                  <a:moveTo>
                    <a:pt x="1" y="0"/>
                  </a:moveTo>
                  <a:lnTo>
                    <a:pt x="2629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7"/>
            <p:cNvSpPr/>
            <p:nvPr/>
          </p:nvSpPr>
          <p:spPr>
            <a:xfrm>
              <a:off x="6626436" y="3198374"/>
              <a:ext cx="331096" cy="39"/>
            </a:xfrm>
            <a:custGeom>
              <a:avLst/>
              <a:gdLst/>
              <a:ahLst/>
              <a:cxnLst/>
              <a:rect l="l" t="t" r="r" b="b"/>
              <a:pathLst>
                <a:path w="8512" h="1" fill="none" extrusionOk="0">
                  <a:moveTo>
                    <a:pt x="1" y="0"/>
                  </a:moveTo>
                  <a:lnTo>
                    <a:pt x="8512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7"/>
            <p:cNvSpPr/>
            <p:nvPr/>
          </p:nvSpPr>
          <p:spPr>
            <a:xfrm>
              <a:off x="6907860" y="3168812"/>
              <a:ext cx="57957" cy="59124"/>
            </a:xfrm>
            <a:custGeom>
              <a:avLst/>
              <a:gdLst/>
              <a:ahLst/>
              <a:cxnLst/>
              <a:rect l="l" t="t" r="r" b="b"/>
              <a:pathLst>
                <a:path w="1490" h="1520" extrusionOk="0">
                  <a:moveTo>
                    <a:pt x="760" y="0"/>
                  </a:moveTo>
                  <a:cubicBezTo>
                    <a:pt x="334" y="0"/>
                    <a:pt x="0" y="335"/>
                    <a:pt x="0" y="760"/>
                  </a:cubicBezTo>
                  <a:cubicBezTo>
                    <a:pt x="0" y="1186"/>
                    <a:pt x="334" y="1520"/>
                    <a:pt x="760" y="1520"/>
                  </a:cubicBezTo>
                  <a:cubicBezTo>
                    <a:pt x="1155" y="1520"/>
                    <a:pt x="1489" y="1186"/>
                    <a:pt x="1489" y="760"/>
                  </a:cubicBezTo>
                  <a:cubicBezTo>
                    <a:pt x="1489" y="335"/>
                    <a:pt x="1155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7"/>
            <p:cNvSpPr/>
            <p:nvPr/>
          </p:nvSpPr>
          <p:spPr>
            <a:xfrm>
              <a:off x="6484577" y="3179431"/>
              <a:ext cx="22483" cy="37886"/>
            </a:xfrm>
            <a:custGeom>
              <a:avLst/>
              <a:gdLst/>
              <a:ahLst/>
              <a:cxnLst/>
              <a:rect l="l" t="t" r="r" b="b"/>
              <a:pathLst>
                <a:path w="578" h="974" extrusionOk="0">
                  <a:moveTo>
                    <a:pt x="244" y="1"/>
                  </a:moveTo>
                  <a:lnTo>
                    <a:pt x="0" y="62"/>
                  </a:lnTo>
                  <a:lnTo>
                    <a:pt x="0" y="153"/>
                  </a:lnTo>
                  <a:lnTo>
                    <a:pt x="244" y="122"/>
                  </a:lnTo>
                  <a:lnTo>
                    <a:pt x="244" y="852"/>
                  </a:lnTo>
                  <a:lnTo>
                    <a:pt x="31" y="852"/>
                  </a:lnTo>
                  <a:lnTo>
                    <a:pt x="31" y="973"/>
                  </a:lnTo>
                  <a:lnTo>
                    <a:pt x="578" y="973"/>
                  </a:lnTo>
                  <a:lnTo>
                    <a:pt x="578" y="852"/>
                  </a:lnTo>
                  <a:lnTo>
                    <a:pt x="365" y="852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7"/>
            <p:cNvSpPr/>
            <p:nvPr/>
          </p:nvSpPr>
          <p:spPr>
            <a:xfrm>
              <a:off x="6517679" y="3190089"/>
              <a:ext cx="5951" cy="27228"/>
            </a:xfrm>
            <a:custGeom>
              <a:avLst/>
              <a:gdLst/>
              <a:ahLst/>
              <a:cxnLst/>
              <a:rect l="l" t="t" r="r" b="b"/>
              <a:pathLst>
                <a:path w="153" h="700" extrusionOk="0">
                  <a:moveTo>
                    <a:pt x="1" y="0"/>
                  </a:moveTo>
                  <a:lnTo>
                    <a:pt x="1" y="183"/>
                  </a:lnTo>
                  <a:lnTo>
                    <a:pt x="153" y="183"/>
                  </a:lnTo>
                  <a:lnTo>
                    <a:pt x="153" y="0"/>
                  </a:lnTo>
                  <a:close/>
                  <a:moveTo>
                    <a:pt x="1" y="517"/>
                  </a:moveTo>
                  <a:lnTo>
                    <a:pt x="1" y="699"/>
                  </a:lnTo>
                  <a:lnTo>
                    <a:pt x="153" y="699"/>
                  </a:lnTo>
                  <a:lnTo>
                    <a:pt x="153" y="517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7"/>
            <p:cNvSpPr/>
            <p:nvPr/>
          </p:nvSpPr>
          <p:spPr>
            <a:xfrm>
              <a:off x="6531876" y="3179431"/>
              <a:ext cx="27228" cy="37886"/>
            </a:xfrm>
            <a:custGeom>
              <a:avLst/>
              <a:gdLst/>
              <a:ahLst/>
              <a:cxnLst/>
              <a:rect l="l" t="t" r="r" b="b"/>
              <a:pathLst>
                <a:path w="700" h="974" extrusionOk="0">
                  <a:moveTo>
                    <a:pt x="456" y="122"/>
                  </a:moveTo>
                  <a:lnTo>
                    <a:pt x="456" y="639"/>
                  </a:lnTo>
                  <a:lnTo>
                    <a:pt x="122" y="639"/>
                  </a:lnTo>
                  <a:lnTo>
                    <a:pt x="456" y="122"/>
                  </a:lnTo>
                  <a:close/>
                  <a:moveTo>
                    <a:pt x="395" y="1"/>
                  </a:moveTo>
                  <a:lnTo>
                    <a:pt x="0" y="609"/>
                  </a:lnTo>
                  <a:lnTo>
                    <a:pt x="0" y="730"/>
                  </a:lnTo>
                  <a:lnTo>
                    <a:pt x="456" y="730"/>
                  </a:lnTo>
                  <a:lnTo>
                    <a:pt x="456" y="973"/>
                  </a:lnTo>
                  <a:lnTo>
                    <a:pt x="578" y="973"/>
                  </a:lnTo>
                  <a:lnTo>
                    <a:pt x="578" y="730"/>
                  </a:lnTo>
                  <a:lnTo>
                    <a:pt x="699" y="730"/>
                  </a:lnTo>
                  <a:lnTo>
                    <a:pt x="699" y="639"/>
                  </a:lnTo>
                  <a:lnTo>
                    <a:pt x="578" y="639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7"/>
            <p:cNvSpPr/>
            <p:nvPr/>
          </p:nvSpPr>
          <p:spPr>
            <a:xfrm>
              <a:off x="6566145" y="3178264"/>
              <a:ext cx="26061" cy="40220"/>
            </a:xfrm>
            <a:custGeom>
              <a:avLst/>
              <a:gdLst/>
              <a:ahLst/>
              <a:cxnLst/>
              <a:rect l="l" t="t" r="r" b="b"/>
              <a:pathLst>
                <a:path w="670" h="1034" extrusionOk="0">
                  <a:moveTo>
                    <a:pt x="335" y="122"/>
                  </a:moveTo>
                  <a:cubicBezTo>
                    <a:pt x="396" y="122"/>
                    <a:pt x="457" y="152"/>
                    <a:pt x="487" y="213"/>
                  </a:cubicBezTo>
                  <a:cubicBezTo>
                    <a:pt x="517" y="274"/>
                    <a:pt x="517" y="396"/>
                    <a:pt x="517" y="517"/>
                  </a:cubicBezTo>
                  <a:cubicBezTo>
                    <a:pt x="517" y="639"/>
                    <a:pt x="517" y="760"/>
                    <a:pt x="487" y="821"/>
                  </a:cubicBezTo>
                  <a:cubicBezTo>
                    <a:pt x="457" y="882"/>
                    <a:pt x="396" y="912"/>
                    <a:pt x="335" y="912"/>
                  </a:cubicBezTo>
                  <a:cubicBezTo>
                    <a:pt x="274" y="912"/>
                    <a:pt x="214" y="882"/>
                    <a:pt x="183" y="821"/>
                  </a:cubicBezTo>
                  <a:cubicBezTo>
                    <a:pt x="153" y="760"/>
                    <a:pt x="122" y="639"/>
                    <a:pt x="122" y="517"/>
                  </a:cubicBezTo>
                  <a:cubicBezTo>
                    <a:pt x="122" y="396"/>
                    <a:pt x="153" y="274"/>
                    <a:pt x="183" y="213"/>
                  </a:cubicBezTo>
                  <a:cubicBezTo>
                    <a:pt x="214" y="152"/>
                    <a:pt x="274" y="122"/>
                    <a:pt x="335" y="122"/>
                  </a:cubicBezTo>
                  <a:close/>
                  <a:moveTo>
                    <a:pt x="335" y="0"/>
                  </a:moveTo>
                  <a:cubicBezTo>
                    <a:pt x="214" y="0"/>
                    <a:pt x="122" y="61"/>
                    <a:pt x="92" y="152"/>
                  </a:cubicBezTo>
                  <a:cubicBezTo>
                    <a:pt x="31" y="213"/>
                    <a:pt x="1" y="365"/>
                    <a:pt x="1" y="517"/>
                  </a:cubicBezTo>
                  <a:cubicBezTo>
                    <a:pt x="1" y="669"/>
                    <a:pt x="31" y="791"/>
                    <a:pt x="92" y="882"/>
                  </a:cubicBezTo>
                  <a:cubicBezTo>
                    <a:pt x="122" y="973"/>
                    <a:pt x="214" y="1034"/>
                    <a:pt x="335" y="1034"/>
                  </a:cubicBezTo>
                  <a:cubicBezTo>
                    <a:pt x="426" y="1034"/>
                    <a:pt x="517" y="973"/>
                    <a:pt x="578" y="882"/>
                  </a:cubicBezTo>
                  <a:cubicBezTo>
                    <a:pt x="639" y="791"/>
                    <a:pt x="669" y="669"/>
                    <a:pt x="669" y="517"/>
                  </a:cubicBezTo>
                  <a:cubicBezTo>
                    <a:pt x="669" y="365"/>
                    <a:pt x="639" y="213"/>
                    <a:pt x="578" y="152"/>
                  </a:cubicBezTo>
                  <a:cubicBezTo>
                    <a:pt x="517" y="61"/>
                    <a:pt x="426" y="0"/>
                    <a:pt x="33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7"/>
            <p:cNvSpPr/>
            <p:nvPr/>
          </p:nvSpPr>
          <p:spPr>
            <a:xfrm>
              <a:off x="6485744" y="2594179"/>
              <a:ext cx="23689" cy="37886"/>
            </a:xfrm>
            <a:custGeom>
              <a:avLst/>
              <a:gdLst/>
              <a:ahLst/>
              <a:cxnLst/>
              <a:rect l="l" t="t" r="r" b="b"/>
              <a:pathLst>
                <a:path w="609" h="974" extrusionOk="0">
                  <a:moveTo>
                    <a:pt x="1" y="1"/>
                  </a:moveTo>
                  <a:lnTo>
                    <a:pt x="1" y="974"/>
                  </a:lnTo>
                  <a:lnTo>
                    <a:pt x="609" y="974"/>
                  </a:lnTo>
                  <a:lnTo>
                    <a:pt x="609" y="882"/>
                  </a:lnTo>
                  <a:lnTo>
                    <a:pt x="122" y="882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7"/>
            <p:cNvSpPr/>
            <p:nvPr/>
          </p:nvSpPr>
          <p:spPr>
            <a:xfrm>
              <a:off x="6511766" y="2603670"/>
              <a:ext cx="26061" cy="29562"/>
            </a:xfrm>
            <a:custGeom>
              <a:avLst/>
              <a:gdLst/>
              <a:ahLst/>
              <a:cxnLst/>
              <a:rect l="l" t="t" r="r" b="b"/>
              <a:pathLst>
                <a:path w="670" h="760" extrusionOk="0">
                  <a:moveTo>
                    <a:pt x="335" y="91"/>
                  </a:moveTo>
                  <a:cubicBezTo>
                    <a:pt x="396" y="91"/>
                    <a:pt x="456" y="122"/>
                    <a:pt x="487" y="182"/>
                  </a:cubicBezTo>
                  <a:cubicBezTo>
                    <a:pt x="517" y="213"/>
                    <a:pt x="548" y="304"/>
                    <a:pt x="548" y="365"/>
                  </a:cubicBezTo>
                  <a:cubicBezTo>
                    <a:pt x="548" y="456"/>
                    <a:pt x="517" y="517"/>
                    <a:pt x="487" y="578"/>
                  </a:cubicBezTo>
                  <a:cubicBezTo>
                    <a:pt x="456" y="638"/>
                    <a:pt x="396" y="669"/>
                    <a:pt x="335" y="669"/>
                  </a:cubicBezTo>
                  <a:cubicBezTo>
                    <a:pt x="274" y="669"/>
                    <a:pt x="213" y="638"/>
                    <a:pt x="183" y="578"/>
                  </a:cubicBezTo>
                  <a:cubicBezTo>
                    <a:pt x="153" y="547"/>
                    <a:pt x="122" y="456"/>
                    <a:pt x="122" y="365"/>
                  </a:cubicBezTo>
                  <a:cubicBezTo>
                    <a:pt x="122" y="304"/>
                    <a:pt x="153" y="213"/>
                    <a:pt x="183" y="182"/>
                  </a:cubicBezTo>
                  <a:cubicBezTo>
                    <a:pt x="213" y="122"/>
                    <a:pt x="274" y="91"/>
                    <a:pt x="335" y="91"/>
                  </a:cubicBezTo>
                  <a:close/>
                  <a:moveTo>
                    <a:pt x="335" y="0"/>
                  </a:moveTo>
                  <a:cubicBezTo>
                    <a:pt x="213" y="0"/>
                    <a:pt x="153" y="31"/>
                    <a:pt x="92" y="91"/>
                  </a:cubicBezTo>
                  <a:cubicBezTo>
                    <a:pt x="31" y="152"/>
                    <a:pt x="1" y="243"/>
                    <a:pt x="1" y="365"/>
                  </a:cubicBezTo>
                  <a:cubicBezTo>
                    <a:pt x="1" y="486"/>
                    <a:pt x="31" y="578"/>
                    <a:pt x="92" y="669"/>
                  </a:cubicBezTo>
                  <a:cubicBezTo>
                    <a:pt x="153" y="730"/>
                    <a:pt x="213" y="760"/>
                    <a:pt x="335" y="760"/>
                  </a:cubicBezTo>
                  <a:cubicBezTo>
                    <a:pt x="426" y="760"/>
                    <a:pt x="517" y="730"/>
                    <a:pt x="578" y="669"/>
                  </a:cubicBezTo>
                  <a:cubicBezTo>
                    <a:pt x="639" y="578"/>
                    <a:pt x="669" y="486"/>
                    <a:pt x="669" y="365"/>
                  </a:cubicBezTo>
                  <a:cubicBezTo>
                    <a:pt x="669" y="243"/>
                    <a:pt x="639" y="152"/>
                    <a:pt x="578" y="91"/>
                  </a:cubicBezTo>
                  <a:cubicBezTo>
                    <a:pt x="517" y="31"/>
                    <a:pt x="426" y="0"/>
                    <a:pt x="335" y="0"/>
                  </a:cubicBez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7"/>
            <p:cNvSpPr/>
            <p:nvPr/>
          </p:nvSpPr>
          <p:spPr>
            <a:xfrm>
              <a:off x="6544868" y="2603670"/>
              <a:ext cx="16609" cy="28395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1" y="0"/>
                  </a:moveTo>
                  <a:lnTo>
                    <a:pt x="1" y="730"/>
                  </a:lnTo>
                  <a:lnTo>
                    <a:pt x="122" y="730"/>
                  </a:lnTo>
                  <a:lnTo>
                    <a:pt x="122" y="365"/>
                  </a:lnTo>
                  <a:cubicBezTo>
                    <a:pt x="122" y="274"/>
                    <a:pt x="153" y="213"/>
                    <a:pt x="183" y="182"/>
                  </a:cubicBezTo>
                  <a:cubicBezTo>
                    <a:pt x="213" y="122"/>
                    <a:pt x="274" y="91"/>
                    <a:pt x="335" y="91"/>
                  </a:cubicBezTo>
                  <a:cubicBezTo>
                    <a:pt x="365" y="91"/>
                    <a:pt x="365" y="91"/>
                    <a:pt x="396" y="122"/>
                  </a:cubicBezTo>
                  <a:lnTo>
                    <a:pt x="426" y="122"/>
                  </a:lnTo>
                  <a:lnTo>
                    <a:pt x="426" y="0"/>
                  </a:lnTo>
                  <a:lnTo>
                    <a:pt x="365" y="0"/>
                  </a:lnTo>
                  <a:cubicBezTo>
                    <a:pt x="305" y="0"/>
                    <a:pt x="274" y="0"/>
                    <a:pt x="213" y="31"/>
                  </a:cubicBezTo>
                  <a:cubicBezTo>
                    <a:pt x="183" y="61"/>
                    <a:pt x="153" y="91"/>
                    <a:pt x="122" y="122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E5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7"/>
            <p:cNvSpPr/>
            <p:nvPr/>
          </p:nvSpPr>
          <p:spPr>
            <a:xfrm>
              <a:off x="7183332" y="3432459"/>
              <a:ext cx="685763" cy="668026"/>
            </a:xfrm>
            <a:custGeom>
              <a:avLst/>
              <a:gdLst/>
              <a:ahLst/>
              <a:cxnLst/>
              <a:rect l="l" t="t" r="r" b="b"/>
              <a:pathLst>
                <a:path w="17630" h="17174" fill="none" extrusionOk="0">
                  <a:moveTo>
                    <a:pt x="15745" y="17174"/>
                  </a:moveTo>
                  <a:lnTo>
                    <a:pt x="1885" y="17174"/>
                  </a:lnTo>
                  <a:cubicBezTo>
                    <a:pt x="851" y="17174"/>
                    <a:pt x="0" y="16323"/>
                    <a:pt x="0" y="15259"/>
                  </a:cubicBezTo>
                  <a:lnTo>
                    <a:pt x="0" y="1915"/>
                  </a:lnTo>
                  <a:cubicBezTo>
                    <a:pt x="0" y="851"/>
                    <a:pt x="851" y="0"/>
                    <a:pt x="1885" y="0"/>
                  </a:cubicBezTo>
                  <a:lnTo>
                    <a:pt x="15745" y="0"/>
                  </a:lnTo>
                  <a:cubicBezTo>
                    <a:pt x="16779" y="0"/>
                    <a:pt x="17630" y="851"/>
                    <a:pt x="17630" y="1915"/>
                  </a:cubicBezTo>
                  <a:lnTo>
                    <a:pt x="17630" y="15259"/>
                  </a:lnTo>
                  <a:cubicBezTo>
                    <a:pt x="17630" y="16323"/>
                    <a:pt x="16779" y="17174"/>
                    <a:pt x="15745" y="171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7"/>
            <p:cNvSpPr/>
            <p:nvPr/>
          </p:nvSpPr>
          <p:spPr>
            <a:xfrm>
              <a:off x="6416001" y="3424174"/>
              <a:ext cx="685763" cy="668065"/>
            </a:xfrm>
            <a:custGeom>
              <a:avLst/>
              <a:gdLst/>
              <a:ahLst/>
              <a:cxnLst/>
              <a:rect l="l" t="t" r="r" b="b"/>
              <a:pathLst>
                <a:path w="17630" h="17175" fill="none" extrusionOk="0">
                  <a:moveTo>
                    <a:pt x="15715" y="17174"/>
                  </a:moveTo>
                  <a:lnTo>
                    <a:pt x="1885" y="17174"/>
                  </a:lnTo>
                  <a:cubicBezTo>
                    <a:pt x="852" y="17174"/>
                    <a:pt x="0" y="16323"/>
                    <a:pt x="0" y="15290"/>
                  </a:cubicBezTo>
                  <a:lnTo>
                    <a:pt x="0" y="1916"/>
                  </a:lnTo>
                  <a:cubicBezTo>
                    <a:pt x="0" y="852"/>
                    <a:pt x="852" y="1"/>
                    <a:pt x="1885" y="1"/>
                  </a:cubicBezTo>
                  <a:lnTo>
                    <a:pt x="15715" y="1"/>
                  </a:lnTo>
                  <a:cubicBezTo>
                    <a:pt x="16779" y="1"/>
                    <a:pt x="17630" y="852"/>
                    <a:pt x="17630" y="1916"/>
                  </a:cubicBezTo>
                  <a:lnTo>
                    <a:pt x="17630" y="15290"/>
                  </a:lnTo>
                  <a:cubicBezTo>
                    <a:pt x="17630" y="16323"/>
                    <a:pt x="16779" y="17174"/>
                    <a:pt x="15715" y="1717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7"/>
            <p:cNvSpPr/>
            <p:nvPr/>
          </p:nvSpPr>
          <p:spPr>
            <a:xfrm>
              <a:off x="6638261" y="3638188"/>
              <a:ext cx="240075" cy="240036"/>
            </a:xfrm>
            <a:custGeom>
              <a:avLst/>
              <a:gdLst/>
              <a:ahLst/>
              <a:cxnLst/>
              <a:rect l="l" t="t" r="r" b="b"/>
              <a:pathLst>
                <a:path w="6172" h="6171" fill="none" extrusionOk="0">
                  <a:moveTo>
                    <a:pt x="5077" y="1125"/>
                  </a:moveTo>
                  <a:cubicBezTo>
                    <a:pt x="6171" y="2219"/>
                    <a:pt x="6171" y="3982"/>
                    <a:pt x="5077" y="5076"/>
                  </a:cubicBezTo>
                  <a:cubicBezTo>
                    <a:pt x="3983" y="6171"/>
                    <a:pt x="2189" y="6171"/>
                    <a:pt x="1095" y="5076"/>
                  </a:cubicBezTo>
                  <a:cubicBezTo>
                    <a:pt x="1" y="3982"/>
                    <a:pt x="1" y="2219"/>
                    <a:pt x="1095" y="1125"/>
                  </a:cubicBezTo>
                  <a:cubicBezTo>
                    <a:pt x="2189" y="0"/>
                    <a:pt x="3983" y="0"/>
                    <a:pt x="5077" y="11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7"/>
            <p:cNvSpPr/>
            <p:nvPr/>
          </p:nvSpPr>
          <p:spPr>
            <a:xfrm>
              <a:off x="6734027" y="3717383"/>
              <a:ext cx="70988" cy="82813"/>
            </a:xfrm>
            <a:custGeom>
              <a:avLst/>
              <a:gdLst/>
              <a:ahLst/>
              <a:cxnLst/>
              <a:rect l="l" t="t" r="r" b="b"/>
              <a:pathLst>
                <a:path w="1825" h="2129" fill="none" extrusionOk="0">
                  <a:moveTo>
                    <a:pt x="1703" y="882"/>
                  </a:moveTo>
                  <a:lnTo>
                    <a:pt x="305" y="92"/>
                  </a:lnTo>
                  <a:cubicBezTo>
                    <a:pt x="183" y="1"/>
                    <a:pt x="1" y="92"/>
                    <a:pt x="1" y="274"/>
                  </a:cubicBezTo>
                  <a:lnTo>
                    <a:pt x="1" y="1855"/>
                  </a:lnTo>
                  <a:cubicBezTo>
                    <a:pt x="1" y="2007"/>
                    <a:pt x="183" y="2128"/>
                    <a:pt x="305" y="2037"/>
                  </a:cubicBezTo>
                  <a:lnTo>
                    <a:pt x="1703" y="1247"/>
                  </a:lnTo>
                  <a:cubicBezTo>
                    <a:pt x="1825" y="1156"/>
                    <a:pt x="1825" y="973"/>
                    <a:pt x="1703" y="8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7"/>
            <p:cNvSpPr/>
            <p:nvPr/>
          </p:nvSpPr>
          <p:spPr>
            <a:xfrm>
              <a:off x="7406798" y="3638188"/>
              <a:ext cx="238870" cy="240036"/>
            </a:xfrm>
            <a:custGeom>
              <a:avLst/>
              <a:gdLst/>
              <a:ahLst/>
              <a:cxnLst/>
              <a:rect l="l" t="t" r="r" b="b"/>
              <a:pathLst>
                <a:path w="6141" h="6171" fill="none" extrusionOk="0">
                  <a:moveTo>
                    <a:pt x="5046" y="1125"/>
                  </a:moveTo>
                  <a:cubicBezTo>
                    <a:pt x="6140" y="2219"/>
                    <a:pt x="6140" y="3982"/>
                    <a:pt x="5046" y="5076"/>
                  </a:cubicBezTo>
                  <a:cubicBezTo>
                    <a:pt x="3952" y="6171"/>
                    <a:pt x="2189" y="6171"/>
                    <a:pt x="1094" y="5076"/>
                  </a:cubicBezTo>
                  <a:cubicBezTo>
                    <a:pt x="0" y="3982"/>
                    <a:pt x="0" y="2219"/>
                    <a:pt x="1094" y="1125"/>
                  </a:cubicBezTo>
                  <a:cubicBezTo>
                    <a:pt x="2189" y="0"/>
                    <a:pt x="3952" y="0"/>
                    <a:pt x="5046" y="11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7"/>
            <p:cNvSpPr/>
            <p:nvPr/>
          </p:nvSpPr>
          <p:spPr>
            <a:xfrm>
              <a:off x="7501358" y="3717383"/>
              <a:ext cx="72155" cy="82813"/>
            </a:xfrm>
            <a:custGeom>
              <a:avLst/>
              <a:gdLst/>
              <a:ahLst/>
              <a:cxnLst/>
              <a:rect l="l" t="t" r="r" b="b"/>
              <a:pathLst>
                <a:path w="1855" h="2129" fill="none" extrusionOk="0">
                  <a:moveTo>
                    <a:pt x="1703" y="882"/>
                  </a:moveTo>
                  <a:lnTo>
                    <a:pt x="335" y="92"/>
                  </a:lnTo>
                  <a:cubicBezTo>
                    <a:pt x="183" y="1"/>
                    <a:pt x="1" y="92"/>
                    <a:pt x="1" y="274"/>
                  </a:cubicBezTo>
                  <a:lnTo>
                    <a:pt x="1" y="1855"/>
                  </a:lnTo>
                  <a:cubicBezTo>
                    <a:pt x="1" y="2007"/>
                    <a:pt x="183" y="2128"/>
                    <a:pt x="335" y="2037"/>
                  </a:cubicBezTo>
                  <a:lnTo>
                    <a:pt x="1703" y="1247"/>
                  </a:lnTo>
                  <a:cubicBezTo>
                    <a:pt x="1855" y="1156"/>
                    <a:pt x="1855" y="973"/>
                    <a:pt x="1703" y="8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7"/>
            <p:cNvSpPr/>
            <p:nvPr/>
          </p:nvSpPr>
          <p:spPr>
            <a:xfrm>
              <a:off x="5046887" y="1121053"/>
              <a:ext cx="1632800" cy="3420452"/>
            </a:xfrm>
            <a:custGeom>
              <a:avLst/>
              <a:gdLst/>
              <a:ahLst/>
              <a:cxnLst/>
              <a:rect l="l" t="t" r="r" b="b"/>
              <a:pathLst>
                <a:path w="41977" h="87935" extrusionOk="0">
                  <a:moveTo>
                    <a:pt x="37144" y="87934"/>
                  </a:moveTo>
                  <a:lnTo>
                    <a:pt x="4833" y="87934"/>
                  </a:lnTo>
                  <a:cubicBezTo>
                    <a:pt x="2158" y="87934"/>
                    <a:pt x="0" y="85776"/>
                    <a:pt x="0" y="83132"/>
                  </a:cubicBezTo>
                  <a:lnTo>
                    <a:pt x="0" y="4803"/>
                  </a:lnTo>
                  <a:cubicBezTo>
                    <a:pt x="0" y="2158"/>
                    <a:pt x="2158" y="0"/>
                    <a:pt x="4833" y="0"/>
                  </a:cubicBezTo>
                  <a:lnTo>
                    <a:pt x="37144" y="0"/>
                  </a:lnTo>
                  <a:cubicBezTo>
                    <a:pt x="39788" y="0"/>
                    <a:pt x="41977" y="2158"/>
                    <a:pt x="41977" y="4803"/>
                  </a:cubicBezTo>
                  <a:lnTo>
                    <a:pt x="41977" y="83132"/>
                  </a:lnTo>
                  <a:cubicBezTo>
                    <a:pt x="41977" y="85776"/>
                    <a:pt x="39788" y="87934"/>
                    <a:pt x="37144" y="8793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7"/>
            <p:cNvSpPr/>
            <p:nvPr/>
          </p:nvSpPr>
          <p:spPr>
            <a:xfrm>
              <a:off x="5136740" y="2516151"/>
              <a:ext cx="1453094" cy="280256"/>
            </a:xfrm>
            <a:custGeom>
              <a:avLst/>
              <a:gdLst/>
              <a:ahLst/>
              <a:cxnLst/>
              <a:rect l="l" t="t" r="r" b="b"/>
              <a:pathLst>
                <a:path w="37357" h="7205" extrusionOk="0">
                  <a:moveTo>
                    <a:pt x="1885" y="1"/>
                  </a:moveTo>
                  <a:cubicBezTo>
                    <a:pt x="851" y="1"/>
                    <a:pt x="0" y="882"/>
                    <a:pt x="0" y="1916"/>
                  </a:cubicBezTo>
                  <a:lnTo>
                    <a:pt x="0" y="5320"/>
                  </a:lnTo>
                  <a:cubicBezTo>
                    <a:pt x="0" y="6354"/>
                    <a:pt x="851" y="7205"/>
                    <a:pt x="1885" y="7205"/>
                  </a:cubicBezTo>
                  <a:lnTo>
                    <a:pt x="35442" y="7205"/>
                  </a:lnTo>
                  <a:cubicBezTo>
                    <a:pt x="36506" y="7205"/>
                    <a:pt x="37357" y="6354"/>
                    <a:pt x="37357" y="5320"/>
                  </a:cubicBezTo>
                  <a:lnTo>
                    <a:pt x="37357" y="1916"/>
                  </a:lnTo>
                  <a:cubicBezTo>
                    <a:pt x="37357" y="882"/>
                    <a:pt x="36506" y="1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7"/>
            <p:cNvSpPr/>
            <p:nvPr/>
          </p:nvSpPr>
          <p:spPr>
            <a:xfrm>
              <a:off x="5240791" y="2656843"/>
              <a:ext cx="756712" cy="39"/>
            </a:xfrm>
            <a:custGeom>
              <a:avLst/>
              <a:gdLst/>
              <a:ahLst/>
              <a:cxnLst/>
              <a:rect l="l" t="t" r="r" b="b"/>
              <a:pathLst>
                <a:path w="19454" h="1" fill="none" extrusionOk="0">
                  <a:moveTo>
                    <a:pt x="0" y="1"/>
                  </a:moveTo>
                  <a:lnTo>
                    <a:pt x="1945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7"/>
            <p:cNvSpPr/>
            <p:nvPr/>
          </p:nvSpPr>
          <p:spPr>
            <a:xfrm>
              <a:off x="5136740" y="2915784"/>
              <a:ext cx="1453094" cy="280256"/>
            </a:xfrm>
            <a:custGeom>
              <a:avLst/>
              <a:gdLst/>
              <a:ahLst/>
              <a:cxnLst/>
              <a:rect l="l" t="t" r="r" b="b"/>
              <a:pathLst>
                <a:path w="37357" h="7205" extrusionOk="0">
                  <a:moveTo>
                    <a:pt x="1885" y="1"/>
                  </a:moveTo>
                  <a:cubicBezTo>
                    <a:pt x="851" y="1"/>
                    <a:pt x="0" y="852"/>
                    <a:pt x="0" y="1915"/>
                  </a:cubicBezTo>
                  <a:lnTo>
                    <a:pt x="0" y="5289"/>
                  </a:lnTo>
                  <a:cubicBezTo>
                    <a:pt x="0" y="6353"/>
                    <a:pt x="851" y="7204"/>
                    <a:pt x="1885" y="7204"/>
                  </a:cubicBezTo>
                  <a:lnTo>
                    <a:pt x="35442" y="7204"/>
                  </a:lnTo>
                  <a:cubicBezTo>
                    <a:pt x="36506" y="7204"/>
                    <a:pt x="37357" y="6353"/>
                    <a:pt x="37357" y="5289"/>
                  </a:cubicBezTo>
                  <a:lnTo>
                    <a:pt x="37357" y="1915"/>
                  </a:lnTo>
                  <a:cubicBezTo>
                    <a:pt x="37357" y="852"/>
                    <a:pt x="36506" y="1"/>
                    <a:pt x="354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7"/>
            <p:cNvSpPr/>
            <p:nvPr/>
          </p:nvSpPr>
          <p:spPr>
            <a:xfrm>
              <a:off x="5240791" y="3056476"/>
              <a:ext cx="541531" cy="39"/>
            </a:xfrm>
            <a:custGeom>
              <a:avLst/>
              <a:gdLst/>
              <a:ahLst/>
              <a:cxnLst/>
              <a:rect l="l" t="t" r="r" b="b"/>
              <a:pathLst>
                <a:path w="13922" h="1" fill="none" extrusionOk="0">
                  <a:moveTo>
                    <a:pt x="0" y="1"/>
                  </a:moveTo>
                  <a:lnTo>
                    <a:pt x="1392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7"/>
            <p:cNvSpPr/>
            <p:nvPr/>
          </p:nvSpPr>
          <p:spPr>
            <a:xfrm>
              <a:off x="5750348" y="1643602"/>
              <a:ext cx="225878" cy="234163"/>
            </a:xfrm>
            <a:custGeom>
              <a:avLst/>
              <a:gdLst/>
              <a:ahLst/>
              <a:cxnLst/>
              <a:rect l="l" t="t" r="r" b="b"/>
              <a:pathLst>
                <a:path w="5807" h="6020" fill="none" extrusionOk="0">
                  <a:moveTo>
                    <a:pt x="5806" y="6019"/>
                  </a:moveTo>
                  <a:cubicBezTo>
                    <a:pt x="5806" y="4712"/>
                    <a:pt x="4925" y="3314"/>
                    <a:pt x="3739" y="2858"/>
                  </a:cubicBezTo>
                  <a:cubicBezTo>
                    <a:pt x="4165" y="2585"/>
                    <a:pt x="4438" y="2098"/>
                    <a:pt x="4438" y="1551"/>
                  </a:cubicBezTo>
                  <a:cubicBezTo>
                    <a:pt x="4438" y="700"/>
                    <a:pt x="3739" y="1"/>
                    <a:pt x="2888" y="1"/>
                  </a:cubicBezTo>
                  <a:cubicBezTo>
                    <a:pt x="2037" y="1"/>
                    <a:pt x="1338" y="700"/>
                    <a:pt x="1338" y="1551"/>
                  </a:cubicBezTo>
                  <a:cubicBezTo>
                    <a:pt x="1338" y="2098"/>
                    <a:pt x="1642" y="2585"/>
                    <a:pt x="2068" y="2858"/>
                  </a:cubicBezTo>
                  <a:cubicBezTo>
                    <a:pt x="852" y="3314"/>
                    <a:pt x="1" y="4712"/>
                    <a:pt x="1" y="601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7"/>
            <p:cNvSpPr/>
            <p:nvPr/>
          </p:nvSpPr>
          <p:spPr>
            <a:xfrm>
              <a:off x="5511517" y="2008966"/>
              <a:ext cx="703539" cy="39"/>
            </a:xfrm>
            <a:custGeom>
              <a:avLst/>
              <a:gdLst/>
              <a:ahLst/>
              <a:cxnLst/>
              <a:rect l="l" t="t" r="r" b="b"/>
              <a:pathLst>
                <a:path w="18087" h="1" fill="none" extrusionOk="0">
                  <a:moveTo>
                    <a:pt x="1" y="0"/>
                  </a:moveTo>
                  <a:lnTo>
                    <a:pt x="1808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7"/>
            <p:cNvSpPr/>
            <p:nvPr/>
          </p:nvSpPr>
          <p:spPr>
            <a:xfrm>
              <a:off x="5645130" y="2082249"/>
              <a:ext cx="436313" cy="39"/>
            </a:xfrm>
            <a:custGeom>
              <a:avLst/>
              <a:gdLst/>
              <a:ahLst/>
              <a:cxnLst/>
              <a:rect l="l" t="t" r="r" b="b"/>
              <a:pathLst>
                <a:path w="11217" h="1" fill="none" extrusionOk="0">
                  <a:moveTo>
                    <a:pt x="0" y="1"/>
                  </a:moveTo>
                  <a:lnTo>
                    <a:pt x="1121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7"/>
            <p:cNvSpPr/>
            <p:nvPr/>
          </p:nvSpPr>
          <p:spPr>
            <a:xfrm>
              <a:off x="5467796" y="3504575"/>
              <a:ext cx="790981" cy="274344"/>
            </a:xfrm>
            <a:custGeom>
              <a:avLst/>
              <a:gdLst/>
              <a:ahLst/>
              <a:cxnLst/>
              <a:rect l="l" t="t" r="r" b="b"/>
              <a:pathLst>
                <a:path w="20335" h="7053" extrusionOk="0">
                  <a:moveTo>
                    <a:pt x="3526" y="7052"/>
                  </a:moveTo>
                  <a:cubicBezTo>
                    <a:pt x="1581" y="7052"/>
                    <a:pt x="0" y="5472"/>
                    <a:pt x="0" y="3526"/>
                  </a:cubicBezTo>
                  <a:cubicBezTo>
                    <a:pt x="0" y="1581"/>
                    <a:pt x="1581" y="1"/>
                    <a:pt x="3526" y="1"/>
                  </a:cubicBezTo>
                  <a:lnTo>
                    <a:pt x="16809" y="1"/>
                  </a:lnTo>
                  <a:cubicBezTo>
                    <a:pt x="18754" y="1"/>
                    <a:pt x="20335" y="1581"/>
                    <a:pt x="20335" y="3526"/>
                  </a:cubicBezTo>
                  <a:cubicBezTo>
                    <a:pt x="20335" y="5472"/>
                    <a:pt x="18754" y="7052"/>
                    <a:pt x="16809" y="7052"/>
                  </a:cubicBezTo>
                  <a:lnTo>
                    <a:pt x="3526" y="7052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7"/>
            <p:cNvSpPr/>
            <p:nvPr/>
          </p:nvSpPr>
          <p:spPr>
            <a:xfrm>
              <a:off x="5659328" y="4422051"/>
              <a:ext cx="406751" cy="39"/>
            </a:xfrm>
            <a:custGeom>
              <a:avLst/>
              <a:gdLst/>
              <a:ahLst/>
              <a:cxnLst/>
              <a:rect l="l" t="t" r="r" b="b"/>
              <a:pathLst>
                <a:path w="10457" h="1" fill="none" extrusionOk="0">
                  <a:moveTo>
                    <a:pt x="0" y="1"/>
                  </a:moveTo>
                  <a:lnTo>
                    <a:pt x="10456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7"/>
            <p:cNvSpPr/>
            <p:nvPr/>
          </p:nvSpPr>
          <p:spPr>
            <a:xfrm>
              <a:off x="7727197" y="1409517"/>
              <a:ext cx="877294" cy="1054667"/>
            </a:xfrm>
            <a:custGeom>
              <a:avLst/>
              <a:gdLst/>
              <a:ahLst/>
              <a:cxnLst/>
              <a:rect l="l" t="t" r="r" b="b"/>
              <a:pathLst>
                <a:path w="22554" h="27114" extrusionOk="0">
                  <a:moveTo>
                    <a:pt x="17751" y="27113"/>
                  </a:moveTo>
                  <a:lnTo>
                    <a:pt x="4833" y="27113"/>
                  </a:lnTo>
                  <a:cubicBezTo>
                    <a:pt x="2158" y="27113"/>
                    <a:pt x="0" y="24955"/>
                    <a:pt x="0" y="22281"/>
                  </a:cubicBezTo>
                  <a:lnTo>
                    <a:pt x="0" y="4833"/>
                  </a:lnTo>
                  <a:cubicBezTo>
                    <a:pt x="0" y="2159"/>
                    <a:pt x="2158" y="1"/>
                    <a:pt x="4833" y="1"/>
                  </a:cubicBezTo>
                  <a:lnTo>
                    <a:pt x="17751" y="1"/>
                  </a:lnTo>
                  <a:cubicBezTo>
                    <a:pt x="20396" y="1"/>
                    <a:pt x="22554" y="2159"/>
                    <a:pt x="22554" y="4833"/>
                  </a:cubicBezTo>
                  <a:lnTo>
                    <a:pt x="22554" y="22281"/>
                  </a:lnTo>
                  <a:cubicBezTo>
                    <a:pt x="22554" y="24955"/>
                    <a:pt x="20396" y="27113"/>
                    <a:pt x="17751" y="27113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7"/>
            <p:cNvSpPr/>
            <p:nvPr/>
          </p:nvSpPr>
          <p:spPr>
            <a:xfrm>
              <a:off x="7802852" y="1590429"/>
              <a:ext cx="185658" cy="185658"/>
            </a:xfrm>
            <a:custGeom>
              <a:avLst/>
              <a:gdLst/>
              <a:ahLst/>
              <a:cxnLst/>
              <a:rect l="l" t="t" r="r" b="b"/>
              <a:pathLst>
                <a:path w="4773" h="4773" fill="none" extrusionOk="0">
                  <a:moveTo>
                    <a:pt x="4773" y="2401"/>
                  </a:moveTo>
                  <a:cubicBezTo>
                    <a:pt x="4773" y="1064"/>
                    <a:pt x="3709" y="0"/>
                    <a:pt x="2372" y="0"/>
                  </a:cubicBezTo>
                  <a:cubicBezTo>
                    <a:pt x="1065" y="0"/>
                    <a:pt x="1" y="1064"/>
                    <a:pt x="1" y="2401"/>
                  </a:cubicBezTo>
                  <a:cubicBezTo>
                    <a:pt x="1" y="3708"/>
                    <a:pt x="1065" y="4772"/>
                    <a:pt x="2372" y="4772"/>
                  </a:cubicBezTo>
                  <a:cubicBezTo>
                    <a:pt x="3709" y="4772"/>
                    <a:pt x="4773" y="3708"/>
                    <a:pt x="4773" y="240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7"/>
            <p:cNvSpPr/>
            <p:nvPr/>
          </p:nvSpPr>
          <p:spPr>
            <a:xfrm>
              <a:off x="8054675" y="1683822"/>
              <a:ext cx="465875" cy="39"/>
            </a:xfrm>
            <a:custGeom>
              <a:avLst/>
              <a:gdLst/>
              <a:ahLst/>
              <a:cxnLst/>
              <a:rect l="l" t="t" r="r" b="b"/>
              <a:pathLst>
                <a:path w="11977" h="1" fill="none" extrusionOk="0">
                  <a:moveTo>
                    <a:pt x="1" y="0"/>
                  </a:moveTo>
                  <a:lnTo>
                    <a:pt x="11977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7"/>
            <p:cNvSpPr/>
            <p:nvPr/>
          </p:nvSpPr>
          <p:spPr>
            <a:xfrm>
              <a:off x="8053508" y="1683822"/>
              <a:ext cx="245949" cy="39"/>
            </a:xfrm>
            <a:custGeom>
              <a:avLst/>
              <a:gdLst/>
              <a:ahLst/>
              <a:cxnLst/>
              <a:rect l="l" t="t" r="r" b="b"/>
              <a:pathLst>
                <a:path w="6323" h="1" fill="none" extrusionOk="0">
                  <a:moveTo>
                    <a:pt x="1" y="0"/>
                  </a:moveTo>
                  <a:lnTo>
                    <a:pt x="6323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7"/>
            <p:cNvSpPr/>
            <p:nvPr/>
          </p:nvSpPr>
          <p:spPr>
            <a:xfrm>
              <a:off x="7800480" y="1844624"/>
              <a:ext cx="185658" cy="185658"/>
            </a:xfrm>
            <a:custGeom>
              <a:avLst/>
              <a:gdLst/>
              <a:ahLst/>
              <a:cxnLst/>
              <a:rect l="l" t="t" r="r" b="b"/>
              <a:pathLst>
                <a:path w="4773" h="4773" fill="none" extrusionOk="0">
                  <a:moveTo>
                    <a:pt x="4773" y="2401"/>
                  </a:moveTo>
                  <a:cubicBezTo>
                    <a:pt x="4773" y="1094"/>
                    <a:pt x="3679" y="0"/>
                    <a:pt x="2372" y="0"/>
                  </a:cubicBezTo>
                  <a:cubicBezTo>
                    <a:pt x="1065" y="0"/>
                    <a:pt x="1" y="1094"/>
                    <a:pt x="1" y="2401"/>
                  </a:cubicBezTo>
                  <a:cubicBezTo>
                    <a:pt x="1" y="3708"/>
                    <a:pt x="1065" y="4772"/>
                    <a:pt x="2372" y="4772"/>
                  </a:cubicBezTo>
                  <a:cubicBezTo>
                    <a:pt x="3679" y="4772"/>
                    <a:pt x="4773" y="3708"/>
                    <a:pt x="4773" y="240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7"/>
            <p:cNvSpPr/>
            <p:nvPr/>
          </p:nvSpPr>
          <p:spPr>
            <a:xfrm>
              <a:off x="8052341" y="1938017"/>
              <a:ext cx="464670" cy="39"/>
            </a:xfrm>
            <a:custGeom>
              <a:avLst/>
              <a:gdLst/>
              <a:ahLst/>
              <a:cxnLst/>
              <a:rect l="l" t="t" r="r" b="b"/>
              <a:pathLst>
                <a:path w="11946" h="1" fill="none" extrusionOk="0">
                  <a:moveTo>
                    <a:pt x="0" y="0"/>
                  </a:moveTo>
                  <a:lnTo>
                    <a:pt x="11946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7"/>
            <p:cNvSpPr/>
            <p:nvPr/>
          </p:nvSpPr>
          <p:spPr>
            <a:xfrm>
              <a:off x="8052341" y="1938017"/>
              <a:ext cx="347627" cy="39"/>
            </a:xfrm>
            <a:custGeom>
              <a:avLst/>
              <a:gdLst/>
              <a:ahLst/>
              <a:cxnLst/>
              <a:rect l="l" t="t" r="r" b="b"/>
              <a:pathLst>
                <a:path w="8937" h="1" fill="none" extrusionOk="0">
                  <a:moveTo>
                    <a:pt x="0" y="0"/>
                  </a:moveTo>
                  <a:lnTo>
                    <a:pt x="8936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7"/>
            <p:cNvSpPr/>
            <p:nvPr/>
          </p:nvSpPr>
          <p:spPr>
            <a:xfrm>
              <a:off x="7800480" y="2099987"/>
              <a:ext cx="185658" cy="184491"/>
            </a:xfrm>
            <a:custGeom>
              <a:avLst/>
              <a:gdLst/>
              <a:ahLst/>
              <a:cxnLst/>
              <a:rect l="l" t="t" r="r" b="b"/>
              <a:pathLst>
                <a:path w="4773" h="4743" fill="none" extrusionOk="0">
                  <a:moveTo>
                    <a:pt x="4773" y="2371"/>
                  </a:moveTo>
                  <a:cubicBezTo>
                    <a:pt x="4773" y="1064"/>
                    <a:pt x="3679" y="1"/>
                    <a:pt x="2372" y="1"/>
                  </a:cubicBezTo>
                  <a:cubicBezTo>
                    <a:pt x="1065" y="1"/>
                    <a:pt x="1" y="1064"/>
                    <a:pt x="1" y="2371"/>
                  </a:cubicBezTo>
                  <a:cubicBezTo>
                    <a:pt x="1" y="3678"/>
                    <a:pt x="1065" y="4742"/>
                    <a:pt x="2372" y="4742"/>
                  </a:cubicBezTo>
                  <a:cubicBezTo>
                    <a:pt x="3679" y="4742"/>
                    <a:pt x="4773" y="3678"/>
                    <a:pt x="4773" y="23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7"/>
            <p:cNvSpPr/>
            <p:nvPr/>
          </p:nvSpPr>
          <p:spPr>
            <a:xfrm>
              <a:off x="8052341" y="2192213"/>
              <a:ext cx="464670" cy="39"/>
            </a:xfrm>
            <a:custGeom>
              <a:avLst/>
              <a:gdLst/>
              <a:ahLst/>
              <a:cxnLst/>
              <a:rect l="l" t="t" r="r" b="b"/>
              <a:pathLst>
                <a:path w="11946" h="1" fill="none" extrusionOk="0">
                  <a:moveTo>
                    <a:pt x="0" y="0"/>
                  </a:moveTo>
                  <a:lnTo>
                    <a:pt x="11946" y="0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7"/>
            <p:cNvSpPr/>
            <p:nvPr/>
          </p:nvSpPr>
          <p:spPr>
            <a:xfrm>
              <a:off x="8052341" y="2192213"/>
              <a:ext cx="186825" cy="39"/>
            </a:xfrm>
            <a:custGeom>
              <a:avLst/>
              <a:gdLst/>
              <a:ahLst/>
              <a:cxnLst/>
              <a:rect l="l" t="t" r="r" b="b"/>
              <a:pathLst>
                <a:path w="4803" h="1" fill="none" extrusionOk="0">
                  <a:moveTo>
                    <a:pt x="0" y="0"/>
                  </a:moveTo>
                  <a:lnTo>
                    <a:pt x="4803" y="0"/>
                  </a:lnTo>
                </a:path>
              </a:pathLst>
            </a:custGeom>
            <a:solidFill>
              <a:schemeClr val="lt1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7"/>
            <p:cNvSpPr/>
            <p:nvPr/>
          </p:nvSpPr>
          <p:spPr>
            <a:xfrm>
              <a:off x="5509145" y="970870"/>
              <a:ext cx="312191" cy="312191"/>
            </a:xfrm>
            <a:custGeom>
              <a:avLst/>
              <a:gdLst/>
              <a:ahLst/>
              <a:cxnLst/>
              <a:rect l="l" t="t" r="r" b="b"/>
              <a:pathLst>
                <a:path w="8026" h="8026" extrusionOk="0">
                  <a:moveTo>
                    <a:pt x="4013" y="8025"/>
                  </a:moveTo>
                  <a:cubicBezTo>
                    <a:pt x="1794" y="8025"/>
                    <a:pt x="1" y="6232"/>
                    <a:pt x="1" y="4013"/>
                  </a:cubicBezTo>
                  <a:cubicBezTo>
                    <a:pt x="1" y="1794"/>
                    <a:pt x="1794" y="1"/>
                    <a:pt x="4013" y="1"/>
                  </a:cubicBezTo>
                  <a:cubicBezTo>
                    <a:pt x="6232" y="1"/>
                    <a:pt x="8025" y="1794"/>
                    <a:pt x="8025" y="4013"/>
                  </a:cubicBezTo>
                  <a:cubicBezTo>
                    <a:pt x="8025" y="6232"/>
                    <a:pt x="6232" y="8025"/>
                    <a:pt x="4013" y="80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7"/>
            <p:cNvSpPr/>
            <p:nvPr/>
          </p:nvSpPr>
          <p:spPr>
            <a:xfrm>
              <a:off x="5588379" y="1074921"/>
              <a:ext cx="153723" cy="105257"/>
            </a:xfrm>
            <a:custGeom>
              <a:avLst/>
              <a:gdLst/>
              <a:ahLst/>
              <a:cxnLst/>
              <a:rect l="l" t="t" r="r" b="b"/>
              <a:pathLst>
                <a:path w="3952" h="2706" fill="none" extrusionOk="0">
                  <a:moveTo>
                    <a:pt x="1" y="852"/>
                  </a:moveTo>
                  <a:lnTo>
                    <a:pt x="1581" y="2706"/>
                  </a:lnTo>
                  <a:lnTo>
                    <a:pt x="3952" y="1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7"/>
            <p:cNvSpPr/>
            <p:nvPr/>
          </p:nvSpPr>
          <p:spPr>
            <a:xfrm>
              <a:off x="7724824" y="605545"/>
              <a:ext cx="637297" cy="637297"/>
            </a:xfrm>
            <a:custGeom>
              <a:avLst/>
              <a:gdLst/>
              <a:ahLst/>
              <a:cxnLst/>
              <a:rect l="l" t="t" r="r" b="b"/>
              <a:pathLst>
                <a:path w="16384" h="16384" extrusionOk="0">
                  <a:moveTo>
                    <a:pt x="5198" y="16384"/>
                  </a:moveTo>
                  <a:cubicBezTo>
                    <a:pt x="2341" y="16384"/>
                    <a:pt x="1" y="14043"/>
                    <a:pt x="1" y="11186"/>
                  </a:cubicBezTo>
                  <a:lnTo>
                    <a:pt x="1" y="5198"/>
                  </a:lnTo>
                  <a:cubicBezTo>
                    <a:pt x="1" y="2341"/>
                    <a:pt x="2341" y="1"/>
                    <a:pt x="5198" y="1"/>
                  </a:cubicBezTo>
                  <a:lnTo>
                    <a:pt x="11186" y="1"/>
                  </a:lnTo>
                  <a:cubicBezTo>
                    <a:pt x="14043" y="1"/>
                    <a:pt x="16384" y="2341"/>
                    <a:pt x="16384" y="5198"/>
                  </a:cubicBezTo>
                  <a:lnTo>
                    <a:pt x="16384" y="11186"/>
                  </a:lnTo>
                  <a:cubicBezTo>
                    <a:pt x="16384" y="14043"/>
                    <a:pt x="14043" y="16384"/>
                    <a:pt x="11186" y="1638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100019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7"/>
            <p:cNvSpPr/>
            <p:nvPr/>
          </p:nvSpPr>
          <p:spPr>
            <a:xfrm>
              <a:off x="7867889" y="748610"/>
              <a:ext cx="351167" cy="351167"/>
            </a:xfrm>
            <a:custGeom>
              <a:avLst/>
              <a:gdLst/>
              <a:ahLst/>
              <a:cxnLst/>
              <a:rect l="l" t="t" r="r" b="b"/>
              <a:pathLst>
                <a:path w="9028" h="9028" fill="none" extrusionOk="0">
                  <a:moveTo>
                    <a:pt x="9028" y="4499"/>
                  </a:moveTo>
                  <a:cubicBezTo>
                    <a:pt x="9028" y="6991"/>
                    <a:pt x="6991" y="9028"/>
                    <a:pt x="4529" y="9028"/>
                  </a:cubicBezTo>
                  <a:cubicBezTo>
                    <a:pt x="2037" y="9028"/>
                    <a:pt x="0" y="6991"/>
                    <a:pt x="0" y="4499"/>
                  </a:cubicBezTo>
                  <a:cubicBezTo>
                    <a:pt x="0" y="2007"/>
                    <a:pt x="2037" y="0"/>
                    <a:pt x="4529" y="0"/>
                  </a:cubicBezTo>
                  <a:cubicBezTo>
                    <a:pt x="6991" y="0"/>
                    <a:pt x="9028" y="2007"/>
                    <a:pt x="9028" y="449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7"/>
            <p:cNvSpPr/>
            <p:nvPr/>
          </p:nvSpPr>
          <p:spPr>
            <a:xfrm>
              <a:off x="7960115" y="825471"/>
              <a:ext cx="166754" cy="171460"/>
            </a:xfrm>
            <a:custGeom>
              <a:avLst/>
              <a:gdLst/>
              <a:ahLst/>
              <a:cxnLst/>
              <a:rect l="l" t="t" r="r" b="b"/>
              <a:pathLst>
                <a:path w="4287" h="4408" fill="none" extrusionOk="0">
                  <a:moveTo>
                    <a:pt x="4286" y="4408"/>
                  </a:moveTo>
                  <a:cubicBezTo>
                    <a:pt x="4286" y="3435"/>
                    <a:pt x="3648" y="2432"/>
                    <a:pt x="2766" y="2097"/>
                  </a:cubicBezTo>
                  <a:cubicBezTo>
                    <a:pt x="3070" y="1885"/>
                    <a:pt x="3283" y="1550"/>
                    <a:pt x="3283" y="1125"/>
                  </a:cubicBezTo>
                  <a:cubicBezTo>
                    <a:pt x="3283" y="487"/>
                    <a:pt x="2766" y="0"/>
                    <a:pt x="2158" y="0"/>
                  </a:cubicBezTo>
                  <a:cubicBezTo>
                    <a:pt x="1520" y="0"/>
                    <a:pt x="1003" y="487"/>
                    <a:pt x="1003" y="1125"/>
                  </a:cubicBezTo>
                  <a:cubicBezTo>
                    <a:pt x="1003" y="1550"/>
                    <a:pt x="1216" y="1885"/>
                    <a:pt x="1520" y="2097"/>
                  </a:cubicBezTo>
                  <a:cubicBezTo>
                    <a:pt x="639" y="2432"/>
                    <a:pt x="0" y="3435"/>
                    <a:pt x="0" y="440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7"/>
            <p:cNvSpPr/>
            <p:nvPr/>
          </p:nvSpPr>
          <p:spPr>
            <a:xfrm>
              <a:off x="4835245" y="1471014"/>
              <a:ext cx="507262" cy="431568"/>
            </a:xfrm>
            <a:custGeom>
              <a:avLst/>
              <a:gdLst/>
              <a:ahLst/>
              <a:cxnLst/>
              <a:rect l="l" t="t" r="r" b="b"/>
              <a:pathLst>
                <a:path w="13041" h="11095" extrusionOk="0">
                  <a:moveTo>
                    <a:pt x="2949" y="8754"/>
                  </a:moveTo>
                  <a:lnTo>
                    <a:pt x="6201" y="8724"/>
                  </a:lnTo>
                  <a:cubicBezTo>
                    <a:pt x="6687" y="10730"/>
                    <a:pt x="8268" y="11064"/>
                    <a:pt x="9180" y="11095"/>
                  </a:cubicBezTo>
                  <a:cubicBezTo>
                    <a:pt x="9362" y="11095"/>
                    <a:pt x="9454" y="10882"/>
                    <a:pt x="9302" y="10760"/>
                  </a:cubicBezTo>
                  <a:cubicBezTo>
                    <a:pt x="8298" y="10000"/>
                    <a:pt x="8663" y="8693"/>
                    <a:pt x="8663" y="8693"/>
                  </a:cubicBezTo>
                  <a:lnTo>
                    <a:pt x="10153" y="8663"/>
                  </a:lnTo>
                  <a:cubicBezTo>
                    <a:pt x="11733" y="8663"/>
                    <a:pt x="13040" y="7356"/>
                    <a:pt x="13010" y="5775"/>
                  </a:cubicBezTo>
                  <a:lnTo>
                    <a:pt x="12979" y="2888"/>
                  </a:lnTo>
                  <a:cubicBezTo>
                    <a:pt x="12979" y="1307"/>
                    <a:pt x="11642" y="0"/>
                    <a:pt x="10061" y="31"/>
                  </a:cubicBezTo>
                  <a:lnTo>
                    <a:pt x="2858" y="91"/>
                  </a:lnTo>
                  <a:cubicBezTo>
                    <a:pt x="1277" y="122"/>
                    <a:pt x="0" y="1429"/>
                    <a:pt x="31" y="3009"/>
                  </a:cubicBezTo>
                  <a:lnTo>
                    <a:pt x="61" y="5897"/>
                  </a:lnTo>
                  <a:cubicBezTo>
                    <a:pt x="61" y="7477"/>
                    <a:pt x="1368" y="8754"/>
                    <a:pt x="2949" y="875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7"/>
            <p:cNvSpPr/>
            <p:nvPr/>
          </p:nvSpPr>
          <p:spPr>
            <a:xfrm>
              <a:off x="5178127" y="1599881"/>
              <a:ext cx="74528" cy="73322"/>
            </a:xfrm>
            <a:custGeom>
              <a:avLst/>
              <a:gdLst/>
              <a:ahLst/>
              <a:cxnLst/>
              <a:rect l="l" t="t" r="r" b="b"/>
              <a:pathLst>
                <a:path w="1916" h="1885" extrusionOk="0">
                  <a:moveTo>
                    <a:pt x="942" y="0"/>
                  </a:moveTo>
                  <a:cubicBezTo>
                    <a:pt x="426" y="0"/>
                    <a:pt x="0" y="426"/>
                    <a:pt x="0" y="943"/>
                  </a:cubicBezTo>
                  <a:cubicBezTo>
                    <a:pt x="0" y="1490"/>
                    <a:pt x="426" y="1885"/>
                    <a:pt x="973" y="1885"/>
                  </a:cubicBezTo>
                  <a:cubicBezTo>
                    <a:pt x="1490" y="1885"/>
                    <a:pt x="1915" y="1459"/>
                    <a:pt x="1885" y="943"/>
                  </a:cubicBezTo>
                  <a:cubicBezTo>
                    <a:pt x="1885" y="395"/>
                    <a:pt x="1459" y="0"/>
                    <a:pt x="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7"/>
            <p:cNvSpPr/>
            <p:nvPr/>
          </p:nvSpPr>
          <p:spPr>
            <a:xfrm>
              <a:off x="5051593" y="1601048"/>
              <a:ext cx="74528" cy="73361"/>
            </a:xfrm>
            <a:custGeom>
              <a:avLst/>
              <a:gdLst/>
              <a:ahLst/>
              <a:cxnLst/>
              <a:rect l="l" t="t" r="r" b="b"/>
              <a:pathLst>
                <a:path w="1916" h="1886" extrusionOk="0">
                  <a:moveTo>
                    <a:pt x="943" y="1"/>
                  </a:moveTo>
                  <a:cubicBezTo>
                    <a:pt x="426" y="1"/>
                    <a:pt x="1" y="426"/>
                    <a:pt x="1" y="943"/>
                  </a:cubicBezTo>
                  <a:cubicBezTo>
                    <a:pt x="1" y="1490"/>
                    <a:pt x="426" y="1885"/>
                    <a:pt x="974" y="1885"/>
                  </a:cubicBezTo>
                  <a:cubicBezTo>
                    <a:pt x="1490" y="1885"/>
                    <a:pt x="1916" y="1460"/>
                    <a:pt x="1916" y="943"/>
                  </a:cubicBezTo>
                  <a:cubicBezTo>
                    <a:pt x="1885" y="426"/>
                    <a:pt x="1460" y="1"/>
                    <a:pt x="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7"/>
            <p:cNvSpPr/>
            <p:nvPr/>
          </p:nvSpPr>
          <p:spPr>
            <a:xfrm>
              <a:off x="4903774" y="1602267"/>
              <a:ext cx="74528" cy="73400"/>
            </a:xfrm>
            <a:custGeom>
              <a:avLst/>
              <a:gdLst/>
              <a:ahLst/>
              <a:cxnLst/>
              <a:rect l="l" t="t" r="r" b="b"/>
              <a:pathLst>
                <a:path w="1916" h="1887" extrusionOk="0">
                  <a:moveTo>
                    <a:pt x="943" y="0"/>
                  </a:moveTo>
                  <a:cubicBezTo>
                    <a:pt x="426" y="0"/>
                    <a:pt x="1" y="426"/>
                    <a:pt x="1" y="942"/>
                  </a:cubicBezTo>
                  <a:cubicBezTo>
                    <a:pt x="1" y="1471"/>
                    <a:pt x="398" y="1886"/>
                    <a:pt x="918" y="1886"/>
                  </a:cubicBezTo>
                  <a:cubicBezTo>
                    <a:pt x="936" y="1886"/>
                    <a:pt x="955" y="1886"/>
                    <a:pt x="973" y="1885"/>
                  </a:cubicBezTo>
                  <a:cubicBezTo>
                    <a:pt x="1490" y="1885"/>
                    <a:pt x="1915" y="1459"/>
                    <a:pt x="1915" y="942"/>
                  </a:cubicBezTo>
                  <a:cubicBezTo>
                    <a:pt x="1885" y="426"/>
                    <a:pt x="1460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268;p87">
            <a:extLst>
              <a:ext uri="{FF2B5EF4-FFF2-40B4-BE49-F238E27FC236}">
                <a16:creationId xmlns:a16="http://schemas.microsoft.com/office/drawing/2014/main" id="{CBC21BE4-7835-63C8-ADC2-13251F0E67DB}"/>
              </a:ext>
            </a:extLst>
          </p:cNvPr>
          <p:cNvSpPr txBox="1">
            <a:spLocks/>
          </p:cNvSpPr>
          <p:nvPr/>
        </p:nvSpPr>
        <p:spPr>
          <a:xfrm>
            <a:off x="549622" y="3240919"/>
            <a:ext cx="4463035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icksand"/>
              <a:buNone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vi-VN" dirty="0" err="1"/>
              <a:t>Lecture</a:t>
            </a:r>
            <a:r>
              <a:rPr lang="vi-VN" dirty="0"/>
              <a:t>: </a:t>
            </a:r>
            <a:r>
              <a:rPr lang="vi-VN" dirty="0" err="1"/>
              <a:t>Phd</a:t>
            </a:r>
            <a:r>
              <a:rPr lang="vi-VN" dirty="0"/>
              <a:t>. Thái Huy </a:t>
            </a:r>
            <a:r>
              <a:rPr lang="vi-VN" noProof="1"/>
              <a:t>Tân</a:t>
            </a:r>
          </a:p>
        </p:txBody>
      </p:sp>
      <p:sp>
        <p:nvSpPr>
          <p:cNvPr id="3" name="Google Shape;1268;p87">
            <a:extLst>
              <a:ext uri="{FF2B5EF4-FFF2-40B4-BE49-F238E27FC236}">
                <a16:creationId xmlns:a16="http://schemas.microsoft.com/office/drawing/2014/main" id="{CB5C046C-7A25-B924-779F-5821CF43D41E}"/>
              </a:ext>
            </a:extLst>
          </p:cNvPr>
          <p:cNvSpPr txBox="1">
            <a:spLocks/>
          </p:cNvSpPr>
          <p:nvPr/>
        </p:nvSpPr>
        <p:spPr>
          <a:xfrm>
            <a:off x="544830" y="619181"/>
            <a:ext cx="3718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icksand"/>
              <a:buNone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icksand"/>
              <a:buNone/>
              <a:defRPr sz="2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en-US" sz="1800" dirty="0"/>
              <a:t>Group 16 – NT118.012.MMCL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103"/>
          <p:cNvSpPr/>
          <p:nvPr/>
        </p:nvSpPr>
        <p:spPr>
          <a:xfrm>
            <a:off x="1062556" y="1505357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103"/>
          <p:cNvSpPr txBox="1">
            <a:spLocks noGrp="1"/>
          </p:cNvSpPr>
          <p:nvPr>
            <p:ph type="title"/>
          </p:nvPr>
        </p:nvSpPr>
        <p:spPr>
          <a:xfrm>
            <a:off x="3622990" y="1807388"/>
            <a:ext cx="498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</a:t>
            </a:r>
            <a:endParaRPr dirty="0"/>
          </a:p>
        </p:txBody>
      </p:sp>
      <p:sp>
        <p:nvSpPr>
          <p:cNvPr id="1867" name="Google Shape;1867;p103"/>
          <p:cNvSpPr txBox="1">
            <a:spLocks noGrp="1"/>
          </p:cNvSpPr>
          <p:nvPr>
            <p:ph type="title" idx="2"/>
          </p:nvPr>
        </p:nvSpPr>
        <p:spPr>
          <a:xfrm>
            <a:off x="876150" y="1963501"/>
            <a:ext cx="2505600" cy="12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869" name="Google Shape;1869;p103"/>
          <p:cNvGrpSpPr/>
          <p:nvPr/>
        </p:nvGrpSpPr>
        <p:grpSpPr>
          <a:xfrm rot="-297410">
            <a:off x="3089815" y="3975507"/>
            <a:ext cx="709260" cy="709313"/>
            <a:chOff x="1074511" y="925228"/>
            <a:chExt cx="709302" cy="709356"/>
          </a:xfrm>
        </p:grpSpPr>
        <p:sp>
          <p:nvSpPr>
            <p:cNvPr id="1870" name="Google Shape;1870;p103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03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03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3" name="Google Shape;1873;p103"/>
          <p:cNvGrpSpPr/>
          <p:nvPr/>
        </p:nvGrpSpPr>
        <p:grpSpPr>
          <a:xfrm rot="1285550">
            <a:off x="7567667" y="718321"/>
            <a:ext cx="822913" cy="818353"/>
            <a:chOff x="5088175" y="2529243"/>
            <a:chExt cx="822905" cy="818345"/>
          </a:xfrm>
        </p:grpSpPr>
        <p:sp>
          <p:nvSpPr>
            <p:cNvPr id="1874" name="Google Shape;1874;p103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03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03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03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03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03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03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1B8716B-FEA1-F8B8-1613-CCAA691C8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99"/>
          <p:cNvSpPr txBox="1">
            <a:spLocks noGrp="1"/>
          </p:cNvSpPr>
          <p:nvPr>
            <p:ph type="body" idx="1"/>
          </p:nvPr>
        </p:nvSpPr>
        <p:spPr>
          <a:xfrm>
            <a:off x="4761600" y="1621275"/>
            <a:ext cx="4260956" cy="1679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noProof="1"/>
              <a:t>Change languages.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noProof="1"/>
              <a:t>Sign in.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noProof="1"/>
              <a:t>Sign up.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noProof="1"/>
              <a:t>Save user.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noProof="1"/>
              <a:t>Reset passwords.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0B6B9F-A346-441E-DAC7-F7A13D54A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49" y="951750"/>
            <a:ext cx="1928794" cy="396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32A04C-1836-87F1-9890-194A153619AB}"/>
              </a:ext>
            </a:extLst>
          </p:cNvPr>
          <p:cNvSpPr/>
          <p:nvPr/>
        </p:nvSpPr>
        <p:spPr>
          <a:xfrm>
            <a:off x="1543048" y="3507768"/>
            <a:ext cx="425907" cy="1960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73B861-2022-247C-3C04-33D3A1BC7AD1}"/>
              </a:ext>
            </a:extLst>
          </p:cNvPr>
          <p:cNvSpPr/>
          <p:nvPr/>
        </p:nvSpPr>
        <p:spPr>
          <a:xfrm>
            <a:off x="1534183" y="3937470"/>
            <a:ext cx="425907" cy="1960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51B2B3-4ADC-264C-D95C-0D9A9B8CB975}"/>
              </a:ext>
            </a:extLst>
          </p:cNvPr>
          <p:cNvSpPr/>
          <p:nvPr/>
        </p:nvSpPr>
        <p:spPr>
          <a:xfrm>
            <a:off x="1201316" y="4237382"/>
            <a:ext cx="1106116" cy="1989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72617F-8A37-E88D-DD6D-F60BB403446F}"/>
              </a:ext>
            </a:extLst>
          </p:cNvPr>
          <p:cNvSpPr/>
          <p:nvPr/>
        </p:nvSpPr>
        <p:spPr>
          <a:xfrm>
            <a:off x="2386013" y="1199181"/>
            <a:ext cx="200025" cy="2081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D844B6-55C0-9F4A-6608-CDD0493B81CD}"/>
              </a:ext>
            </a:extLst>
          </p:cNvPr>
          <p:cNvSpPr/>
          <p:nvPr/>
        </p:nvSpPr>
        <p:spPr>
          <a:xfrm>
            <a:off x="1366835" y="4631796"/>
            <a:ext cx="745547" cy="1785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C0C4B-AF55-4F2E-4D5A-AB2169ABB8DF}"/>
              </a:ext>
            </a:extLst>
          </p:cNvPr>
          <p:cNvSpPr txBox="1"/>
          <p:nvPr/>
        </p:nvSpPr>
        <p:spPr>
          <a:xfrm>
            <a:off x="2112382" y="11493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52878"/>
                </a:solidFill>
              </a:rPr>
              <a:t>1</a:t>
            </a:r>
            <a:endParaRPr lang="vi-VN" b="1" dirty="0">
              <a:solidFill>
                <a:srgbClr val="C52878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B644BB-14D1-1892-B80A-FEE4E34F0659}"/>
              </a:ext>
            </a:extLst>
          </p:cNvPr>
          <p:cNvSpPr txBox="1"/>
          <p:nvPr/>
        </p:nvSpPr>
        <p:spPr>
          <a:xfrm>
            <a:off x="1288255" y="34528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52878"/>
                </a:solidFill>
              </a:rPr>
              <a:t>2</a:t>
            </a:r>
            <a:endParaRPr lang="vi-VN" b="1" dirty="0">
              <a:solidFill>
                <a:srgbClr val="C52878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8812D0-94BD-3DD3-C8E1-50F7E222A506}"/>
              </a:ext>
            </a:extLst>
          </p:cNvPr>
          <p:cNvSpPr txBox="1"/>
          <p:nvPr/>
        </p:nvSpPr>
        <p:spPr>
          <a:xfrm>
            <a:off x="1276983" y="388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52878"/>
                </a:solidFill>
              </a:rPr>
              <a:t>3</a:t>
            </a:r>
            <a:endParaRPr lang="vi-VN" b="1" dirty="0">
              <a:solidFill>
                <a:srgbClr val="C52878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F3846F-6937-BC6B-49A3-752B4978738A}"/>
              </a:ext>
            </a:extLst>
          </p:cNvPr>
          <p:cNvSpPr txBox="1"/>
          <p:nvPr/>
        </p:nvSpPr>
        <p:spPr>
          <a:xfrm>
            <a:off x="958589" y="418296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52878"/>
                </a:solidFill>
              </a:rPr>
              <a:t>4</a:t>
            </a:r>
            <a:endParaRPr lang="vi-VN" b="1" dirty="0">
              <a:solidFill>
                <a:srgbClr val="C52878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5F4DE-7F30-2525-D2A4-CF6797848289}"/>
              </a:ext>
            </a:extLst>
          </p:cNvPr>
          <p:cNvSpPr txBox="1"/>
          <p:nvPr/>
        </p:nvSpPr>
        <p:spPr>
          <a:xfrm>
            <a:off x="1085162" y="45672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52878"/>
                </a:solidFill>
              </a:rPr>
              <a:t>5</a:t>
            </a:r>
            <a:endParaRPr lang="vi-VN" b="1" dirty="0">
              <a:solidFill>
                <a:srgbClr val="C52878"/>
              </a:solidFill>
            </a:endParaRPr>
          </a:p>
        </p:txBody>
      </p:sp>
      <p:sp>
        <p:nvSpPr>
          <p:cNvPr id="21" name="Google Shape;1759;p99">
            <a:extLst>
              <a:ext uri="{FF2B5EF4-FFF2-40B4-BE49-F238E27FC236}">
                <a16:creationId xmlns:a16="http://schemas.microsoft.com/office/drawing/2014/main" id="{F926A096-2D29-3F38-ECEB-B2B422487655}"/>
              </a:ext>
            </a:extLst>
          </p:cNvPr>
          <p:cNvSpPr txBox="1">
            <a:spLocks/>
          </p:cNvSpPr>
          <p:nvPr/>
        </p:nvSpPr>
        <p:spPr>
          <a:xfrm>
            <a:off x="4761600" y="3300413"/>
            <a:ext cx="4260956" cy="133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l">
              <a:buNone/>
            </a:pPr>
            <a:r>
              <a:rPr lang="en-US" sz="2400" noProof="1">
                <a:solidFill>
                  <a:srgbClr val="FF0000"/>
                </a:solidFill>
              </a:rPr>
              <a:t>API: token, device, asset.</a:t>
            </a:r>
          </a:p>
        </p:txBody>
      </p:sp>
    </p:spTree>
    <p:extLst>
      <p:ext uri="{BB962C8B-B14F-4D97-AF65-F5344CB8AC3E}">
        <p14:creationId xmlns:p14="http://schemas.microsoft.com/office/powerpoint/2010/main" val="118603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99"/>
          <p:cNvSpPr txBox="1">
            <a:spLocks noGrp="1"/>
          </p:cNvSpPr>
          <p:nvPr>
            <p:ph type="body" idx="1"/>
          </p:nvPr>
        </p:nvSpPr>
        <p:spPr>
          <a:xfrm>
            <a:off x="5223862" y="1628561"/>
            <a:ext cx="3620100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Sign in.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Sign up.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AF7ACB-63CF-BA06-E7F8-F959C530F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99" y="951750"/>
            <a:ext cx="1912500" cy="396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529CB1-1411-9138-3251-929D32C34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753" y="951750"/>
            <a:ext cx="1916308" cy="396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9E6476-9167-BE47-789D-0F7064EAF4A0}"/>
              </a:ext>
            </a:extLst>
          </p:cNvPr>
          <p:cNvSpPr/>
          <p:nvPr/>
        </p:nvSpPr>
        <p:spPr>
          <a:xfrm>
            <a:off x="1002029" y="3000375"/>
            <a:ext cx="1476851" cy="16644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72015-5DE9-0A79-F2FD-54FEC80C6A12}"/>
              </a:ext>
            </a:extLst>
          </p:cNvPr>
          <p:cNvSpPr txBox="1"/>
          <p:nvPr/>
        </p:nvSpPr>
        <p:spPr>
          <a:xfrm>
            <a:off x="861691" y="27043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52878"/>
                </a:solidFill>
              </a:rPr>
              <a:t>1</a:t>
            </a:r>
            <a:endParaRPr lang="vi-VN" b="1" dirty="0">
              <a:solidFill>
                <a:srgbClr val="C52878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630923-A37D-FFE1-F865-B0D1D957D430}"/>
              </a:ext>
            </a:extLst>
          </p:cNvPr>
          <p:cNvSpPr/>
          <p:nvPr/>
        </p:nvSpPr>
        <p:spPr>
          <a:xfrm>
            <a:off x="3036967" y="3012149"/>
            <a:ext cx="1442163" cy="1652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E5EA9-93C8-04D1-097E-1393699A200F}"/>
              </a:ext>
            </a:extLst>
          </p:cNvPr>
          <p:cNvSpPr txBox="1"/>
          <p:nvPr/>
        </p:nvSpPr>
        <p:spPr>
          <a:xfrm>
            <a:off x="2894941" y="27043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52878"/>
                </a:solidFill>
              </a:rPr>
              <a:t>2</a:t>
            </a:r>
            <a:endParaRPr lang="vi-VN" b="1" dirty="0">
              <a:solidFill>
                <a:srgbClr val="C52878"/>
              </a:solidFill>
            </a:endParaRPr>
          </a:p>
        </p:txBody>
      </p:sp>
      <p:sp>
        <p:nvSpPr>
          <p:cNvPr id="9" name="Google Shape;1759;p99">
            <a:extLst>
              <a:ext uri="{FF2B5EF4-FFF2-40B4-BE49-F238E27FC236}">
                <a16:creationId xmlns:a16="http://schemas.microsoft.com/office/drawing/2014/main" id="{B080704A-6F09-A023-3134-0DCEE8C9D282}"/>
              </a:ext>
            </a:extLst>
          </p:cNvPr>
          <p:cNvSpPr txBox="1">
            <a:spLocks/>
          </p:cNvSpPr>
          <p:nvPr/>
        </p:nvSpPr>
        <p:spPr>
          <a:xfrm>
            <a:off x="5223862" y="2704373"/>
            <a:ext cx="3620100" cy="133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8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l">
              <a:buNone/>
            </a:pPr>
            <a:r>
              <a:rPr lang="en-US" sz="2400" noProof="1">
                <a:solidFill>
                  <a:srgbClr val="FF0000"/>
                </a:solidFill>
              </a:rPr>
              <a:t>API: sign up, sign in.</a:t>
            </a:r>
          </a:p>
        </p:txBody>
      </p:sp>
    </p:spTree>
    <p:extLst>
      <p:ext uri="{BB962C8B-B14F-4D97-AF65-F5344CB8AC3E}">
        <p14:creationId xmlns:p14="http://schemas.microsoft.com/office/powerpoint/2010/main" val="481203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99"/>
          <p:cNvSpPr txBox="1">
            <a:spLocks noGrp="1"/>
          </p:cNvSpPr>
          <p:nvPr>
            <p:ph type="body" idx="1"/>
          </p:nvPr>
        </p:nvSpPr>
        <p:spPr>
          <a:xfrm>
            <a:off x="4706289" y="1628418"/>
            <a:ext cx="3620100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Retry (recall API).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Navigation bar.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73767E-FA98-386E-5A1C-0FA05C795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11" y="878118"/>
            <a:ext cx="1910770" cy="396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6AF090-B023-2B3F-97A3-C32D4EF0B7A4}"/>
              </a:ext>
            </a:extLst>
          </p:cNvPr>
          <p:cNvSpPr/>
          <p:nvPr/>
        </p:nvSpPr>
        <p:spPr>
          <a:xfrm>
            <a:off x="1521619" y="3493294"/>
            <a:ext cx="464344" cy="214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E0F13F-6E09-3B26-66A7-2CFD3DC965A2}"/>
              </a:ext>
            </a:extLst>
          </p:cNvPr>
          <p:cNvSpPr txBox="1"/>
          <p:nvPr/>
        </p:nvSpPr>
        <p:spPr>
          <a:xfrm>
            <a:off x="1237567" y="34465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52878"/>
                </a:solidFill>
              </a:rPr>
              <a:t>1</a:t>
            </a:r>
            <a:endParaRPr lang="vi-VN" b="1" dirty="0">
              <a:solidFill>
                <a:srgbClr val="C52878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0653E-AE70-C57E-6F90-3740F005CFFC}"/>
              </a:ext>
            </a:extLst>
          </p:cNvPr>
          <p:cNvSpPr/>
          <p:nvPr/>
        </p:nvSpPr>
        <p:spPr>
          <a:xfrm>
            <a:off x="900113" y="4357688"/>
            <a:ext cx="1700212" cy="3857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ED7D15-D900-B457-EF4A-307DF5DDDFCF}"/>
              </a:ext>
            </a:extLst>
          </p:cNvPr>
          <p:cNvSpPr txBox="1"/>
          <p:nvPr/>
        </p:nvSpPr>
        <p:spPr>
          <a:xfrm>
            <a:off x="616061" y="43966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52878"/>
                </a:solidFill>
              </a:rPr>
              <a:t>2</a:t>
            </a:r>
            <a:endParaRPr lang="vi-VN" b="1" dirty="0">
              <a:solidFill>
                <a:srgbClr val="C528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780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99"/>
          <p:cNvSpPr txBox="1">
            <a:spLocks noGrp="1"/>
          </p:cNvSpPr>
          <p:nvPr>
            <p:ph type="body" idx="1"/>
          </p:nvPr>
        </p:nvSpPr>
        <p:spPr>
          <a:xfrm>
            <a:off x="4706289" y="1628418"/>
            <a:ext cx="3620100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Refresh graph.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Choose data source.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Show graph.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D9744B-AF2F-92DC-B8EF-5A9DED7C9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11" y="962569"/>
            <a:ext cx="1891261" cy="396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C77D16-3A0E-ECDF-0F7D-E1F3D290F9D5}"/>
              </a:ext>
            </a:extLst>
          </p:cNvPr>
          <p:cNvSpPr/>
          <p:nvPr/>
        </p:nvSpPr>
        <p:spPr>
          <a:xfrm>
            <a:off x="2407444" y="1385888"/>
            <a:ext cx="192881" cy="1857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00C16B-FB38-0534-9D6F-9820B67AD385}"/>
              </a:ext>
            </a:extLst>
          </p:cNvPr>
          <p:cNvSpPr/>
          <p:nvPr/>
        </p:nvSpPr>
        <p:spPr>
          <a:xfrm>
            <a:off x="992981" y="3171825"/>
            <a:ext cx="1535907" cy="2928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1DCF13-8B8E-1C40-B8C3-A8CFCE7E2C8C}"/>
              </a:ext>
            </a:extLst>
          </p:cNvPr>
          <p:cNvSpPr/>
          <p:nvPr/>
        </p:nvSpPr>
        <p:spPr>
          <a:xfrm>
            <a:off x="1528763" y="3514725"/>
            <a:ext cx="485775" cy="2000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19161-6FFD-6DAF-A974-C01ADB9F7CF2}"/>
              </a:ext>
            </a:extLst>
          </p:cNvPr>
          <p:cNvSpPr txBox="1"/>
          <p:nvPr/>
        </p:nvSpPr>
        <p:spPr>
          <a:xfrm>
            <a:off x="2159111" y="13248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52878"/>
                </a:solidFill>
              </a:rPr>
              <a:t>1</a:t>
            </a:r>
            <a:endParaRPr lang="vi-VN" b="1" dirty="0">
              <a:solidFill>
                <a:srgbClr val="C52878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48F5C-391D-DBCD-F9B7-606E5B3A6981}"/>
              </a:ext>
            </a:extLst>
          </p:cNvPr>
          <p:cNvSpPr txBox="1"/>
          <p:nvPr/>
        </p:nvSpPr>
        <p:spPr>
          <a:xfrm>
            <a:off x="528945" y="31569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52878"/>
                </a:solidFill>
              </a:rPr>
              <a:t>2</a:t>
            </a:r>
            <a:endParaRPr lang="vi-VN" b="1" dirty="0">
              <a:solidFill>
                <a:srgbClr val="C5287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8DE793-6F8E-B77A-F9A4-2356C11403E7}"/>
              </a:ext>
            </a:extLst>
          </p:cNvPr>
          <p:cNvSpPr txBox="1"/>
          <p:nvPr/>
        </p:nvSpPr>
        <p:spPr>
          <a:xfrm>
            <a:off x="1242404" y="34608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52878"/>
                </a:solidFill>
              </a:rPr>
              <a:t>3</a:t>
            </a:r>
            <a:endParaRPr lang="vi-VN" b="1" dirty="0">
              <a:solidFill>
                <a:srgbClr val="C528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35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99"/>
          <p:cNvSpPr txBox="1">
            <a:spLocks noGrp="1"/>
          </p:cNvSpPr>
          <p:nvPr>
            <p:ph type="body" idx="1"/>
          </p:nvPr>
        </p:nvSpPr>
        <p:spPr>
          <a:xfrm>
            <a:off x="4706289" y="1628418"/>
            <a:ext cx="3944792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Show cloud database.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82213E-F4C5-64A1-7946-812752107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11" y="878118"/>
            <a:ext cx="1869385" cy="396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DDE5E9-4BC4-45DE-10AE-9BAD808C9A57}"/>
              </a:ext>
            </a:extLst>
          </p:cNvPr>
          <p:cNvSpPr/>
          <p:nvPr/>
        </p:nvSpPr>
        <p:spPr>
          <a:xfrm>
            <a:off x="1285875" y="4186238"/>
            <a:ext cx="964406" cy="2571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D555F-3595-EEF3-BBF8-ABCB44A96DE5}"/>
              </a:ext>
            </a:extLst>
          </p:cNvPr>
          <p:cNvSpPr txBox="1"/>
          <p:nvPr/>
        </p:nvSpPr>
        <p:spPr>
          <a:xfrm>
            <a:off x="1001823" y="41609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52878"/>
                </a:solidFill>
              </a:rPr>
              <a:t>1</a:t>
            </a:r>
            <a:endParaRPr lang="vi-VN" b="1" dirty="0">
              <a:solidFill>
                <a:srgbClr val="C528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243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103"/>
          <p:cNvSpPr/>
          <p:nvPr/>
        </p:nvSpPr>
        <p:spPr>
          <a:xfrm>
            <a:off x="1062556" y="1505357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103"/>
          <p:cNvSpPr txBox="1">
            <a:spLocks noGrp="1"/>
          </p:cNvSpPr>
          <p:nvPr>
            <p:ph type="title"/>
          </p:nvPr>
        </p:nvSpPr>
        <p:spPr>
          <a:xfrm>
            <a:off x="3622990" y="1807388"/>
            <a:ext cx="498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1867" name="Google Shape;1867;p103"/>
          <p:cNvSpPr txBox="1">
            <a:spLocks noGrp="1"/>
          </p:cNvSpPr>
          <p:nvPr>
            <p:ph type="title" idx="2"/>
          </p:nvPr>
        </p:nvSpPr>
        <p:spPr>
          <a:xfrm>
            <a:off x="876150" y="1963501"/>
            <a:ext cx="2505600" cy="12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869" name="Google Shape;1869;p103"/>
          <p:cNvGrpSpPr/>
          <p:nvPr/>
        </p:nvGrpSpPr>
        <p:grpSpPr>
          <a:xfrm rot="-297410">
            <a:off x="3089815" y="3975507"/>
            <a:ext cx="709260" cy="709313"/>
            <a:chOff x="1074511" y="925228"/>
            <a:chExt cx="709302" cy="709356"/>
          </a:xfrm>
        </p:grpSpPr>
        <p:sp>
          <p:nvSpPr>
            <p:cNvPr id="1870" name="Google Shape;1870;p103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03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03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3" name="Google Shape;1873;p103"/>
          <p:cNvGrpSpPr/>
          <p:nvPr/>
        </p:nvGrpSpPr>
        <p:grpSpPr>
          <a:xfrm rot="1285550">
            <a:off x="7567667" y="718321"/>
            <a:ext cx="822913" cy="818353"/>
            <a:chOff x="5088175" y="2529243"/>
            <a:chExt cx="822905" cy="818345"/>
          </a:xfrm>
        </p:grpSpPr>
        <p:sp>
          <p:nvSpPr>
            <p:cNvPr id="1874" name="Google Shape;1874;p103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03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03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03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03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03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03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1B8716B-FEA1-F8B8-1613-CCAA691C8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6081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103"/>
          <p:cNvSpPr txBox="1">
            <a:spLocks noGrp="1"/>
          </p:cNvSpPr>
          <p:nvPr>
            <p:ph type="title"/>
          </p:nvPr>
        </p:nvSpPr>
        <p:spPr>
          <a:xfrm>
            <a:off x="3622990" y="1807388"/>
            <a:ext cx="498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grpSp>
        <p:nvGrpSpPr>
          <p:cNvPr id="1869" name="Google Shape;1869;p103"/>
          <p:cNvGrpSpPr/>
          <p:nvPr/>
        </p:nvGrpSpPr>
        <p:grpSpPr>
          <a:xfrm rot="-297410">
            <a:off x="3089815" y="3975507"/>
            <a:ext cx="709260" cy="709313"/>
            <a:chOff x="1074511" y="925228"/>
            <a:chExt cx="709302" cy="709356"/>
          </a:xfrm>
        </p:grpSpPr>
        <p:sp>
          <p:nvSpPr>
            <p:cNvPr id="1870" name="Google Shape;1870;p103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03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03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3" name="Google Shape;1873;p103"/>
          <p:cNvGrpSpPr/>
          <p:nvPr/>
        </p:nvGrpSpPr>
        <p:grpSpPr>
          <a:xfrm rot="1285550">
            <a:off x="7567667" y="718321"/>
            <a:ext cx="822913" cy="818353"/>
            <a:chOff x="5088175" y="2529243"/>
            <a:chExt cx="822905" cy="818345"/>
          </a:xfrm>
        </p:grpSpPr>
        <p:sp>
          <p:nvSpPr>
            <p:cNvPr id="1874" name="Google Shape;1874;p103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03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03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03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03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03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03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170993D-DD43-633C-9E54-7072C8B74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096" y="2580687"/>
            <a:ext cx="5387807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03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p120"/>
          <p:cNvSpPr txBox="1">
            <a:spLocks noGrp="1"/>
          </p:cNvSpPr>
          <p:nvPr>
            <p:ph type="title"/>
          </p:nvPr>
        </p:nvSpPr>
        <p:spPr>
          <a:xfrm>
            <a:off x="713224" y="2576794"/>
            <a:ext cx="3658065" cy="4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Lê Huỳnh Quang Vũ</a:t>
            </a:r>
            <a:endParaRPr dirty="0"/>
          </a:p>
        </p:txBody>
      </p:sp>
      <p:sp>
        <p:nvSpPr>
          <p:cNvPr id="2424" name="Google Shape;2424;p120"/>
          <p:cNvSpPr txBox="1">
            <a:spLocks noGrp="1"/>
          </p:cNvSpPr>
          <p:nvPr>
            <p:ph type="subTitle" idx="1"/>
          </p:nvPr>
        </p:nvSpPr>
        <p:spPr>
          <a:xfrm>
            <a:off x="713223" y="3078282"/>
            <a:ext cx="3658065" cy="375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21522797</a:t>
            </a:r>
            <a:endParaRPr dirty="0"/>
          </a:p>
        </p:txBody>
      </p:sp>
      <p:sp>
        <p:nvSpPr>
          <p:cNvPr id="2456" name="Google Shape;2456;p120"/>
          <p:cNvSpPr txBox="1">
            <a:spLocks noGrp="1"/>
          </p:cNvSpPr>
          <p:nvPr>
            <p:ph type="title" idx="6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Members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B3C98F-420C-9007-E668-3971AEEDBECD}"/>
              </a:ext>
            </a:extLst>
          </p:cNvPr>
          <p:cNvGrpSpPr/>
          <p:nvPr/>
        </p:nvGrpSpPr>
        <p:grpSpPr>
          <a:xfrm>
            <a:off x="2002256" y="1481642"/>
            <a:ext cx="1080000" cy="1080000"/>
            <a:chOff x="0" y="0"/>
            <a:chExt cx="6350000" cy="6349975"/>
          </a:xfrm>
        </p:grpSpPr>
        <p:sp>
          <p:nvSpPr>
            <p:cNvPr id="3" name="Freeform 17">
              <a:extLst>
                <a:ext uri="{FF2B5EF4-FFF2-40B4-BE49-F238E27FC236}">
                  <a16:creationId xmlns:a16="http://schemas.microsoft.com/office/drawing/2014/main" id="{5F822C96-9A58-13C3-FA54-EBACB03723A3}"/>
                </a:ext>
              </a:extLst>
            </p:cNvPr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t="-5476" b="-5476"/>
              </a:stretch>
            </a:blipFill>
          </p:spPr>
          <p:txBody>
            <a:bodyPr/>
            <a:lstStyle/>
            <a:p>
              <a:pPr algn="ctr"/>
              <a:endParaRPr lang="vi-VN"/>
            </a:p>
          </p:txBody>
        </p:sp>
      </p:grpSp>
      <p:sp>
        <p:nvSpPr>
          <p:cNvPr id="12" name="Google Shape;2423;p120">
            <a:extLst>
              <a:ext uri="{FF2B5EF4-FFF2-40B4-BE49-F238E27FC236}">
                <a16:creationId xmlns:a16="http://schemas.microsoft.com/office/drawing/2014/main" id="{3A5697CD-C544-337D-0E32-4DEB5343DCD9}"/>
              </a:ext>
            </a:extLst>
          </p:cNvPr>
          <p:cNvSpPr txBox="1">
            <a:spLocks/>
          </p:cNvSpPr>
          <p:nvPr/>
        </p:nvSpPr>
        <p:spPr>
          <a:xfrm>
            <a:off x="4772713" y="2576794"/>
            <a:ext cx="3658012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vi-VN" dirty="0"/>
              <a:t>Đinh Tiến Đạt</a:t>
            </a:r>
          </a:p>
        </p:txBody>
      </p:sp>
      <p:sp>
        <p:nvSpPr>
          <p:cNvPr id="13" name="Google Shape;2424;p120">
            <a:extLst>
              <a:ext uri="{FF2B5EF4-FFF2-40B4-BE49-F238E27FC236}">
                <a16:creationId xmlns:a16="http://schemas.microsoft.com/office/drawing/2014/main" id="{DBA04D3B-A908-FCFE-0BA1-6CED744863E4}"/>
              </a:ext>
            </a:extLst>
          </p:cNvPr>
          <p:cNvSpPr txBox="1">
            <a:spLocks/>
          </p:cNvSpPr>
          <p:nvPr/>
        </p:nvSpPr>
        <p:spPr>
          <a:xfrm>
            <a:off x="4772712" y="3078282"/>
            <a:ext cx="3658011" cy="375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5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 sz="1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Font typeface="Quicksand"/>
              <a:buNone/>
            </a:pPr>
            <a:r>
              <a:rPr lang="en" dirty="0"/>
              <a:t>19521331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04DB38-9156-A3BD-4015-FCF529177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717" y="1450605"/>
            <a:ext cx="1080000" cy="1107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89"/>
          <p:cNvSpPr/>
          <p:nvPr/>
        </p:nvSpPr>
        <p:spPr>
          <a:xfrm>
            <a:off x="1068701" y="310220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89"/>
          <p:cNvSpPr/>
          <p:nvPr/>
        </p:nvSpPr>
        <p:spPr>
          <a:xfrm>
            <a:off x="4868263" y="310220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89"/>
          <p:cNvSpPr/>
          <p:nvPr/>
        </p:nvSpPr>
        <p:spPr>
          <a:xfrm>
            <a:off x="4868276" y="17615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89"/>
          <p:cNvSpPr/>
          <p:nvPr/>
        </p:nvSpPr>
        <p:spPr>
          <a:xfrm>
            <a:off x="1068701" y="17615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89"/>
          <p:cNvSpPr txBox="1">
            <a:spLocks noGrp="1"/>
          </p:cNvSpPr>
          <p:nvPr>
            <p:ph type="title" idx="4"/>
          </p:nvPr>
        </p:nvSpPr>
        <p:spPr>
          <a:xfrm>
            <a:off x="199157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</a:t>
            </a:r>
            <a:endParaRPr dirty="0"/>
          </a:p>
        </p:txBody>
      </p:sp>
      <p:sp>
        <p:nvSpPr>
          <p:cNvPr id="1363" name="Google Shape;1363;p89"/>
          <p:cNvSpPr txBox="1">
            <a:spLocks noGrp="1"/>
          </p:cNvSpPr>
          <p:nvPr>
            <p:ph type="subTitle" idx="1"/>
          </p:nvPr>
        </p:nvSpPr>
        <p:spPr>
          <a:xfrm>
            <a:off x="199157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Project </a:t>
            </a:r>
            <a:r>
              <a:rPr lang="vi-VN" dirty="0" err="1"/>
              <a:t>information</a:t>
            </a:r>
            <a:endParaRPr dirty="0"/>
          </a:p>
        </p:txBody>
      </p:sp>
      <p:sp>
        <p:nvSpPr>
          <p:cNvPr id="1364" name="Google Shape;1364;p89"/>
          <p:cNvSpPr txBox="1">
            <a:spLocks noGrp="1"/>
          </p:cNvSpPr>
          <p:nvPr>
            <p:ph type="title" idx="7"/>
          </p:nvPr>
        </p:nvSpPr>
        <p:spPr>
          <a:xfrm>
            <a:off x="1068700" y="1852888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65" name="Google Shape;1365;p89"/>
          <p:cNvSpPr txBox="1">
            <a:spLocks noGrp="1"/>
          </p:cNvSpPr>
          <p:nvPr>
            <p:ph type="title"/>
          </p:nvPr>
        </p:nvSpPr>
        <p:spPr>
          <a:xfrm>
            <a:off x="199157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1366" name="Google Shape;1366;p89"/>
          <p:cNvSpPr txBox="1">
            <a:spLocks noGrp="1"/>
          </p:cNvSpPr>
          <p:nvPr>
            <p:ph type="title" idx="2"/>
          </p:nvPr>
        </p:nvSpPr>
        <p:spPr>
          <a:xfrm>
            <a:off x="578652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UX/UI</a:t>
            </a:r>
            <a:endParaRPr dirty="0"/>
          </a:p>
        </p:txBody>
      </p:sp>
      <p:sp>
        <p:nvSpPr>
          <p:cNvPr id="1367" name="Google Shape;1367;p89"/>
          <p:cNvSpPr txBox="1">
            <a:spLocks noGrp="1"/>
          </p:cNvSpPr>
          <p:nvPr>
            <p:ph type="subTitle" idx="3"/>
          </p:nvPr>
        </p:nvSpPr>
        <p:spPr>
          <a:xfrm>
            <a:off x="578652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Application</a:t>
            </a:r>
            <a:r>
              <a:rPr lang="vi-VN" dirty="0"/>
              <a:t> </a:t>
            </a:r>
            <a:r>
              <a:rPr lang="vi-VN" dirty="0" err="1"/>
              <a:t>layouts</a:t>
            </a:r>
            <a:endParaRPr dirty="0"/>
          </a:p>
        </p:txBody>
      </p:sp>
      <p:sp>
        <p:nvSpPr>
          <p:cNvPr id="1368" name="Google Shape;1368;p89"/>
          <p:cNvSpPr txBox="1">
            <a:spLocks noGrp="1"/>
          </p:cNvSpPr>
          <p:nvPr>
            <p:ph type="title" idx="5"/>
          </p:nvPr>
        </p:nvSpPr>
        <p:spPr>
          <a:xfrm>
            <a:off x="578652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noProof="1"/>
              <a:t>Demo</a:t>
            </a:r>
          </a:p>
        </p:txBody>
      </p:sp>
      <p:sp>
        <p:nvSpPr>
          <p:cNvPr id="1369" name="Google Shape;1369;p89"/>
          <p:cNvSpPr txBox="1">
            <a:spLocks noGrp="1"/>
          </p:cNvSpPr>
          <p:nvPr>
            <p:ph type="subTitle" idx="6"/>
          </p:nvPr>
        </p:nvSpPr>
        <p:spPr>
          <a:xfrm>
            <a:off x="578652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Realeased</a:t>
            </a:r>
            <a:r>
              <a:rPr lang="vi-VN" dirty="0"/>
              <a:t> </a:t>
            </a:r>
            <a:r>
              <a:rPr lang="vi-VN" dirty="0" err="1"/>
              <a:t>product</a:t>
            </a:r>
            <a:endParaRPr dirty="0"/>
          </a:p>
        </p:txBody>
      </p:sp>
      <p:sp>
        <p:nvSpPr>
          <p:cNvPr id="1370" name="Google Shape;1370;p89"/>
          <p:cNvSpPr txBox="1">
            <a:spLocks noGrp="1"/>
          </p:cNvSpPr>
          <p:nvPr>
            <p:ph type="title" idx="8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71" name="Google Shape;1371;p89"/>
          <p:cNvSpPr txBox="1">
            <a:spLocks noGrp="1"/>
          </p:cNvSpPr>
          <p:nvPr>
            <p:ph type="title" idx="9"/>
          </p:nvPr>
        </p:nvSpPr>
        <p:spPr>
          <a:xfrm>
            <a:off x="1068700" y="3193550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72" name="Google Shape;1372;p89"/>
          <p:cNvSpPr txBox="1">
            <a:spLocks noGrp="1"/>
          </p:cNvSpPr>
          <p:nvPr>
            <p:ph type="title" idx="13"/>
          </p:nvPr>
        </p:nvSpPr>
        <p:spPr>
          <a:xfrm>
            <a:off x="4868250" y="3198175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73" name="Google Shape;1373;p89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bg1"/>
                </a:solidFill>
              </a:rPr>
              <a:t>TABLE OF </a:t>
            </a:r>
            <a:r>
              <a:rPr lang="vi-VN" dirty="0">
                <a:solidFill>
                  <a:srgbClr val="BB4CBE"/>
                </a:solidFill>
              </a:rPr>
              <a:t>CONTENT</a:t>
            </a:r>
            <a:endParaRPr dirty="0">
              <a:solidFill>
                <a:srgbClr val="BB4CBE"/>
              </a:solidFill>
            </a:endParaRPr>
          </a:p>
        </p:txBody>
      </p:sp>
      <p:sp>
        <p:nvSpPr>
          <p:cNvPr id="1374" name="Google Shape;1374;p89"/>
          <p:cNvSpPr txBox="1">
            <a:spLocks noGrp="1"/>
          </p:cNvSpPr>
          <p:nvPr>
            <p:ph type="subTitle" idx="14"/>
          </p:nvPr>
        </p:nvSpPr>
        <p:spPr>
          <a:xfrm>
            <a:off x="199157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Application</a:t>
            </a:r>
            <a:r>
              <a:rPr lang="vi-VN" dirty="0"/>
              <a:t> </a:t>
            </a:r>
            <a:r>
              <a:rPr lang="vi-VN" dirty="0" err="1"/>
              <a:t>functions</a:t>
            </a:r>
            <a:endParaRPr dirty="0"/>
          </a:p>
        </p:txBody>
      </p:sp>
      <p:grpSp>
        <p:nvGrpSpPr>
          <p:cNvPr id="1375" name="Google Shape;1375;p89"/>
          <p:cNvGrpSpPr/>
          <p:nvPr/>
        </p:nvGrpSpPr>
        <p:grpSpPr>
          <a:xfrm rot="1285550">
            <a:off x="7808042" y="678921"/>
            <a:ext cx="822913" cy="818353"/>
            <a:chOff x="5088175" y="2529243"/>
            <a:chExt cx="822905" cy="818345"/>
          </a:xfrm>
        </p:grpSpPr>
        <p:sp>
          <p:nvSpPr>
            <p:cNvPr id="1376" name="Google Shape;1376;p89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9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9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9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9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9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9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505600" y="713225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900" y="30689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noProof="1"/>
              <a:t>Overview</a:t>
            </a:r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40400" y="925223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B4A13F3-569B-B2FD-FE96-849F7A658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91"/>
          <p:cNvSpPr txBox="1">
            <a:spLocks noGrp="1"/>
          </p:cNvSpPr>
          <p:nvPr>
            <p:ph type="title"/>
          </p:nvPr>
        </p:nvSpPr>
        <p:spPr>
          <a:xfrm>
            <a:off x="701974" y="1488325"/>
            <a:ext cx="3984325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Introduction</a:t>
            </a:r>
            <a:endParaRPr dirty="0"/>
          </a:p>
        </p:txBody>
      </p:sp>
      <p:sp>
        <p:nvSpPr>
          <p:cNvPr id="1447" name="Google Shape;1447;p91"/>
          <p:cNvSpPr txBox="1">
            <a:spLocks noGrp="1"/>
          </p:cNvSpPr>
          <p:nvPr>
            <p:ph type="body" idx="1"/>
          </p:nvPr>
        </p:nvSpPr>
        <p:spPr>
          <a:xfrm>
            <a:off x="701975" y="2077825"/>
            <a:ext cx="3602700" cy="17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noProof="1"/>
              <a:t>Name: </a:t>
            </a:r>
            <a:r>
              <a:rPr lang="en-US" b="1" noProof="1">
                <a:solidFill>
                  <a:srgbClr val="BB4CBE"/>
                </a:solidFill>
              </a:rPr>
              <a:t>ClouD</a:t>
            </a:r>
            <a:r>
              <a:rPr lang="en-US" b="1" noProof="1"/>
              <a:t>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noProof="1"/>
              <a:t>Platform: </a:t>
            </a:r>
            <a:r>
              <a:rPr lang="en-US" b="1" noProof="1">
                <a:solidFill>
                  <a:srgbClr val="3DDC84"/>
                </a:solidFill>
              </a:rPr>
              <a:t>Android</a:t>
            </a:r>
            <a:r>
              <a:rPr lang="en-US" noProof="1"/>
              <a:t>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noProof="1"/>
              <a:t>Decription: A simple app for monitoring indoor air quality.</a:t>
            </a:r>
          </a:p>
        </p:txBody>
      </p:sp>
      <p:pic>
        <p:nvPicPr>
          <p:cNvPr id="8" name="Picture 7" descr="A sun and cloud with rays&#10;&#10;Description automatically generated">
            <a:extLst>
              <a:ext uri="{FF2B5EF4-FFF2-40B4-BE49-F238E27FC236}">
                <a16:creationId xmlns:a16="http://schemas.microsoft.com/office/drawing/2014/main" id="{DE107C21-2BFF-BC44-48E9-0E7B2D26C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121" y="1681350"/>
            <a:ext cx="1780800" cy="1780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635;p95">
            <a:extLst>
              <a:ext uri="{FF2B5EF4-FFF2-40B4-BE49-F238E27FC236}">
                <a16:creationId xmlns:a16="http://schemas.microsoft.com/office/drawing/2014/main" id="{FCA3E9A1-396E-290E-AF0E-F101C9917F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Specifications</a:t>
            </a:r>
            <a:endParaRPr dirty="0"/>
          </a:p>
        </p:txBody>
      </p:sp>
      <p:pic>
        <p:nvPicPr>
          <p:cNvPr id="13" name="Picture 4" descr="Java (programming language) - Wikipedia">
            <a:extLst>
              <a:ext uri="{FF2B5EF4-FFF2-40B4-BE49-F238E27FC236}">
                <a16:creationId xmlns:a16="http://schemas.microsoft.com/office/drawing/2014/main" id="{9CF3E72F-5EA9-A195-0518-0EB5DE60D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75" y="1173958"/>
            <a:ext cx="720000" cy="131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447;p91">
            <a:extLst>
              <a:ext uri="{FF2B5EF4-FFF2-40B4-BE49-F238E27FC236}">
                <a16:creationId xmlns:a16="http://schemas.microsoft.com/office/drawing/2014/main" id="{CBF9BDF9-86F7-C714-4D0B-B8CE452FE5C6}"/>
              </a:ext>
            </a:extLst>
          </p:cNvPr>
          <p:cNvSpPr txBox="1">
            <a:spLocks/>
          </p:cNvSpPr>
          <p:nvPr/>
        </p:nvSpPr>
        <p:spPr>
          <a:xfrm>
            <a:off x="2230675" y="2396514"/>
            <a:ext cx="1080000" cy="49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/>
            <a:r>
              <a:rPr lang="en-US" sz="1800" b="0" noProof="1">
                <a:latin typeface="Quicksand" panose="020B0604020202020204" charset="0"/>
              </a:rPr>
              <a:t>Java 8</a:t>
            </a:r>
          </a:p>
        </p:txBody>
      </p:sp>
      <p:pic>
        <p:nvPicPr>
          <p:cNvPr id="15" name="Picture 6" descr="Gradle Build Tool">
            <a:extLst>
              <a:ext uri="{FF2B5EF4-FFF2-40B4-BE49-F238E27FC236}">
                <a16:creationId xmlns:a16="http://schemas.microsoft.com/office/drawing/2014/main" id="{E85241FC-821F-4BF5-EDDC-B7302CDB9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466" y="147516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1447;p91">
            <a:extLst>
              <a:ext uri="{FF2B5EF4-FFF2-40B4-BE49-F238E27FC236}">
                <a16:creationId xmlns:a16="http://schemas.microsoft.com/office/drawing/2014/main" id="{3AC20ACD-4944-392E-2FF2-CA38E1446878}"/>
              </a:ext>
            </a:extLst>
          </p:cNvPr>
          <p:cNvSpPr txBox="1">
            <a:spLocks/>
          </p:cNvSpPr>
          <p:nvPr/>
        </p:nvSpPr>
        <p:spPr>
          <a:xfrm>
            <a:off x="5166937" y="2396514"/>
            <a:ext cx="1327529" cy="49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/>
            <a:r>
              <a:rPr lang="en-US" sz="1800" b="0" noProof="1">
                <a:latin typeface="Quicksand" panose="020B0604020202020204" charset="0"/>
              </a:rPr>
              <a:t>Gradle 8.0</a:t>
            </a:r>
          </a:p>
        </p:txBody>
      </p:sp>
      <p:pic>
        <p:nvPicPr>
          <p:cNvPr id="17" name="Picture 8" descr="Android Developers Blog: Android Studio Hedgehog is stable">
            <a:extLst>
              <a:ext uri="{FF2B5EF4-FFF2-40B4-BE49-F238E27FC236}">
                <a16:creationId xmlns:a16="http://schemas.microsoft.com/office/drawing/2014/main" id="{259FEE8A-756A-8431-C1AB-2DC6CF3AC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345" y="3139403"/>
            <a:ext cx="197925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1447;p91">
            <a:extLst>
              <a:ext uri="{FF2B5EF4-FFF2-40B4-BE49-F238E27FC236}">
                <a16:creationId xmlns:a16="http://schemas.microsoft.com/office/drawing/2014/main" id="{40673F6F-8210-832D-B4FC-395D3C309197}"/>
              </a:ext>
            </a:extLst>
          </p:cNvPr>
          <p:cNvSpPr txBox="1">
            <a:spLocks/>
          </p:cNvSpPr>
          <p:nvPr/>
        </p:nvSpPr>
        <p:spPr>
          <a:xfrm>
            <a:off x="4841075" y="4133571"/>
            <a:ext cx="1979255" cy="49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/>
            <a:r>
              <a:rPr lang="en-US" sz="1600" b="0" noProof="1">
                <a:latin typeface="Quicksand" panose="020B0604020202020204" charset="0"/>
              </a:rPr>
              <a:t>Android Studio 2023.1.1 </a:t>
            </a:r>
          </a:p>
        </p:txBody>
      </p:sp>
      <p:pic>
        <p:nvPicPr>
          <p:cNvPr id="19" name="Picture 14" descr="Tiramisu Special Flat icon">
            <a:extLst>
              <a:ext uri="{FF2B5EF4-FFF2-40B4-BE49-F238E27FC236}">
                <a16:creationId xmlns:a16="http://schemas.microsoft.com/office/drawing/2014/main" id="{0BD4596A-1568-AAA6-56D3-278B23A1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400" y="313940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1447;p91">
            <a:extLst>
              <a:ext uri="{FF2B5EF4-FFF2-40B4-BE49-F238E27FC236}">
                <a16:creationId xmlns:a16="http://schemas.microsoft.com/office/drawing/2014/main" id="{7CB24BC8-C7F4-721E-6770-EA87AAF3F414}"/>
              </a:ext>
            </a:extLst>
          </p:cNvPr>
          <p:cNvSpPr txBox="1">
            <a:spLocks/>
          </p:cNvSpPr>
          <p:nvPr/>
        </p:nvSpPr>
        <p:spPr>
          <a:xfrm>
            <a:off x="1980036" y="4124739"/>
            <a:ext cx="1658727" cy="49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 Black"/>
              <a:buNone/>
              <a:defRPr sz="20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marL="0" indent="0"/>
            <a:r>
              <a:rPr lang="en-US" sz="1600" b="0" noProof="1">
                <a:latin typeface="Quicksand" panose="020B0604020202020204" charset="0"/>
              </a:rPr>
              <a:t>SDK 33 (API 33)</a:t>
            </a:r>
          </a:p>
        </p:txBody>
      </p:sp>
    </p:spTree>
    <p:extLst>
      <p:ext uri="{BB962C8B-B14F-4D97-AF65-F5344CB8AC3E}">
        <p14:creationId xmlns:p14="http://schemas.microsoft.com/office/powerpoint/2010/main" val="1769537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4" name="Google Shape;1694;p97"/>
          <p:cNvGrpSpPr/>
          <p:nvPr/>
        </p:nvGrpSpPr>
        <p:grpSpPr>
          <a:xfrm>
            <a:off x="6251969" y="1301233"/>
            <a:ext cx="1607085" cy="2906683"/>
            <a:chOff x="7176300" y="708700"/>
            <a:chExt cx="1820647" cy="3292946"/>
          </a:xfrm>
        </p:grpSpPr>
        <p:sp>
          <p:nvSpPr>
            <p:cNvPr id="1695" name="Google Shape;1695;p97"/>
            <p:cNvSpPr/>
            <p:nvPr/>
          </p:nvSpPr>
          <p:spPr>
            <a:xfrm>
              <a:off x="7176300" y="708700"/>
              <a:ext cx="1820647" cy="3292946"/>
            </a:xfrm>
            <a:custGeom>
              <a:avLst/>
              <a:gdLst/>
              <a:ahLst/>
              <a:cxnLst/>
              <a:rect l="l" t="t" r="r" b="b"/>
              <a:pathLst>
                <a:path w="41977" h="87935" extrusionOk="0">
                  <a:moveTo>
                    <a:pt x="37144" y="87934"/>
                  </a:moveTo>
                  <a:lnTo>
                    <a:pt x="4833" y="87934"/>
                  </a:lnTo>
                  <a:cubicBezTo>
                    <a:pt x="2158" y="87934"/>
                    <a:pt x="0" y="85776"/>
                    <a:pt x="0" y="83132"/>
                  </a:cubicBezTo>
                  <a:lnTo>
                    <a:pt x="0" y="4803"/>
                  </a:lnTo>
                  <a:cubicBezTo>
                    <a:pt x="0" y="2158"/>
                    <a:pt x="2158" y="0"/>
                    <a:pt x="4833" y="0"/>
                  </a:cubicBezTo>
                  <a:lnTo>
                    <a:pt x="37144" y="0"/>
                  </a:lnTo>
                  <a:cubicBezTo>
                    <a:pt x="39788" y="0"/>
                    <a:pt x="41977" y="2158"/>
                    <a:pt x="41977" y="4803"/>
                  </a:cubicBezTo>
                  <a:lnTo>
                    <a:pt x="41977" y="83132"/>
                  </a:lnTo>
                  <a:cubicBezTo>
                    <a:pt x="41977" y="85776"/>
                    <a:pt x="39788" y="87934"/>
                    <a:pt x="37144" y="8793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97"/>
            <p:cNvSpPr/>
            <p:nvPr/>
          </p:nvSpPr>
          <p:spPr>
            <a:xfrm>
              <a:off x="7626251" y="3445008"/>
              <a:ext cx="920737" cy="278798"/>
            </a:xfrm>
            <a:custGeom>
              <a:avLst/>
              <a:gdLst/>
              <a:ahLst/>
              <a:cxnLst/>
              <a:rect l="l" t="t" r="r" b="b"/>
              <a:pathLst>
                <a:path w="25119" h="7606" extrusionOk="0">
                  <a:moveTo>
                    <a:pt x="23017" y="7606"/>
                  </a:moveTo>
                  <a:lnTo>
                    <a:pt x="2102" y="7606"/>
                  </a:lnTo>
                  <a:cubicBezTo>
                    <a:pt x="934" y="7606"/>
                    <a:pt x="0" y="6672"/>
                    <a:pt x="0" y="5504"/>
                  </a:cubicBezTo>
                  <a:lnTo>
                    <a:pt x="0" y="2102"/>
                  </a:lnTo>
                  <a:cubicBezTo>
                    <a:pt x="0" y="934"/>
                    <a:pt x="934" y="0"/>
                    <a:pt x="2102" y="0"/>
                  </a:cubicBezTo>
                  <a:lnTo>
                    <a:pt x="23017" y="0"/>
                  </a:lnTo>
                  <a:cubicBezTo>
                    <a:pt x="24184" y="0"/>
                    <a:pt x="25118" y="934"/>
                    <a:pt x="25118" y="2102"/>
                  </a:cubicBezTo>
                  <a:lnTo>
                    <a:pt x="25118" y="5504"/>
                  </a:lnTo>
                  <a:cubicBezTo>
                    <a:pt x="25118" y="6672"/>
                    <a:pt x="24184" y="7606"/>
                    <a:pt x="23017" y="760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7" name="Google Shape;1697;p97"/>
            <p:cNvGrpSpPr/>
            <p:nvPr/>
          </p:nvGrpSpPr>
          <p:grpSpPr>
            <a:xfrm>
              <a:off x="7292450" y="1166853"/>
              <a:ext cx="1588334" cy="1382920"/>
              <a:chOff x="5372913" y="1090178"/>
              <a:chExt cx="1588334" cy="1382920"/>
            </a:xfrm>
          </p:grpSpPr>
          <p:sp>
            <p:nvSpPr>
              <p:cNvPr id="1698" name="Google Shape;1698;p97"/>
              <p:cNvSpPr/>
              <p:nvPr/>
            </p:nvSpPr>
            <p:spPr>
              <a:xfrm>
                <a:off x="5372913" y="1090178"/>
                <a:ext cx="1588334" cy="1382920"/>
              </a:xfrm>
              <a:custGeom>
                <a:avLst/>
                <a:gdLst/>
                <a:ahLst/>
                <a:cxnLst/>
                <a:rect l="l" t="t" r="r" b="b"/>
                <a:pathLst>
                  <a:path w="43332" h="37728" extrusionOk="0">
                    <a:moveTo>
                      <a:pt x="42498" y="37728"/>
                    </a:moveTo>
                    <a:lnTo>
                      <a:pt x="835" y="37728"/>
                    </a:lnTo>
                    <a:cubicBezTo>
                      <a:pt x="368" y="37728"/>
                      <a:pt x="1" y="37361"/>
                      <a:pt x="1" y="36894"/>
                    </a:cubicBezTo>
                    <a:lnTo>
                      <a:pt x="1" y="835"/>
                    </a:lnTo>
                    <a:cubicBezTo>
                      <a:pt x="1" y="368"/>
                      <a:pt x="368" y="1"/>
                      <a:pt x="835" y="1"/>
                    </a:cubicBezTo>
                    <a:lnTo>
                      <a:pt x="42498" y="1"/>
                    </a:lnTo>
                    <a:cubicBezTo>
                      <a:pt x="42965" y="1"/>
                      <a:pt x="43332" y="368"/>
                      <a:pt x="43332" y="835"/>
                    </a:cubicBezTo>
                    <a:lnTo>
                      <a:pt x="43332" y="36894"/>
                    </a:lnTo>
                    <a:cubicBezTo>
                      <a:pt x="43332" y="37361"/>
                      <a:pt x="42965" y="37728"/>
                      <a:pt x="42498" y="3772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97"/>
              <p:cNvSpPr/>
              <p:nvPr/>
            </p:nvSpPr>
            <p:spPr>
              <a:xfrm>
                <a:off x="6456279" y="1169648"/>
                <a:ext cx="424318" cy="155344"/>
              </a:xfrm>
              <a:custGeom>
                <a:avLst/>
                <a:gdLst/>
                <a:ahLst/>
                <a:cxnLst/>
                <a:rect l="l" t="t" r="r" b="b"/>
                <a:pathLst>
                  <a:path w="11576" h="4238" extrusionOk="0">
                    <a:moveTo>
                      <a:pt x="10541" y="4237"/>
                    </a:moveTo>
                    <a:lnTo>
                      <a:pt x="1068" y="4237"/>
                    </a:lnTo>
                    <a:cubicBezTo>
                      <a:pt x="467" y="4237"/>
                      <a:pt x="0" y="3770"/>
                      <a:pt x="0" y="3203"/>
                    </a:cubicBezTo>
                    <a:lnTo>
                      <a:pt x="0" y="1035"/>
                    </a:lnTo>
                    <a:cubicBezTo>
                      <a:pt x="0" y="468"/>
                      <a:pt x="467" y="1"/>
                      <a:pt x="1068" y="1"/>
                    </a:cubicBezTo>
                    <a:lnTo>
                      <a:pt x="10541" y="1"/>
                    </a:lnTo>
                    <a:cubicBezTo>
                      <a:pt x="11108" y="1"/>
                      <a:pt x="11575" y="468"/>
                      <a:pt x="11575" y="1035"/>
                    </a:cubicBezTo>
                    <a:lnTo>
                      <a:pt x="11575" y="3203"/>
                    </a:lnTo>
                    <a:cubicBezTo>
                      <a:pt x="11575" y="3770"/>
                      <a:pt x="11108" y="4237"/>
                      <a:pt x="10541" y="423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97"/>
              <p:cNvSpPr/>
              <p:nvPr/>
            </p:nvSpPr>
            <p:spPr>
              <a:xfrm>
                <a:off x="5597907" y="1580487"/>
                <a:ext cx="1115155" cy="678667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8515" fill="none" extrusionOk="0">
                    <a:moveTo>
                      <a:pt x="367" y="1"/>
                    </a:moveTo>
                    <a:cubicBezTo>
                      <a:pt x="167" y="835"/>
                      <a:pt x="1" y="1702"/>
                      <a:pt x="101" y="2536"/>
                    </a:cubicBezTo>
                    <a:cubicBezTo>
                      <a:pt x="167" y="3403"/>
                      <a:pt x="501" y="4271"/>
                      <a:pt x="1135" y="4804"/>
                    </a:cubicBezTo>
                    <a:cubicBezTo>
                      <a:pt x="2169" y="5738"/>
                      <a:pt x="3770" y="5672"/>
                      <a:pt x="5104" y="5238"/>
                    </a:cubicBezTo>
                    <a:cubicBezTo>
                      <a:pt x="6438" y="4804"/>
                      <a:pt x="7673" y="4104"/>
                      <a:pt x="9040" y="3870"/>
                    </a:cubicBezTo>
                    <a:cubicBezTo>
                      <a:pt x="9641" y="3770"/>
                      <a:pt x="10408" y="3837"/>
                      <a:pt x="10708" y="4404"/>
                    </a:cubicBezTo>
                    <a:cubicBezTo>
                      <a:pt x="11075" y="5038"/>
                      <a:pt x="10608" y="6105"/>
                      <a:pt x="11242" y="6506"/>
                    </a:cubicBezTo>
                    <a:cubicBezTo>
                      <a:pt x="11909" y="6906"/>
                      <a:pt x="12710" y="5972"/>
                      <a:pt x="13477" y="6139"/>
                    </a:cubicBezTo>
                    <a:cubicBezTo>
                      <a:pt x="14144" y="6272"/>
                      <a:pt x="14311" y="7106"/>
                      <a:pt x="14344" y="7773"/>
                    </a:cubicBezTo>
                    <a:cubicBezTo>
                      <a:pt x="14344" y="8440"/>
                      <a:pt x="14444" y="9274"/>
                      <a:pt x="15078" y="9508"/>
                    </a:cubicBezTo>
                    <a:cubicBezTo>
                      <a:pt x="15512" y="9708"/>
                      <a:pt x="16012" y="9474"/>
                      <a:pt x="16479" y="9408"/>
                    </a:cubicBezTo>
                    <a:cubicBezTo>
                      <a:pt x="17980" y="9207"/>
                      <a:pt x="19248" y="10575"/>
                      <a:pt x="19748" y="11976"/>
                    </a:cubicBezTo>
                    <a:cubicBezTo>
                      <a:pt x="20248" y="13377"/>
                      <a:pt x="20315" y="14945"/>
                      <a:pt x="20915" y="16313"/>
                    </a:cubicBezTo>
                    <a:cubicBezTo>
                      <a:pt x="21583" y="17780"/>
                      <a:pt x="23117" y="18514"/>
                      <a:pt x="24752" y="18447"/>
                    </a:cubicBezTo>
                    <a:cubicBezTo>
                      <a:pt x="26753" y="18347"/>
                      <a:pt x="29321" y="17146"/>
                      <a:pt x="30422" y="14912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97"/>
              <p:cNvSpPr/>
              <p:nvPr/>
            </p:nvSpPr>
            <p:spPr>
              <a:xfrm>
                <a:off x="5580788" y="1521471"/>
                <a:ext cx="69718" cy="64256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753" extrusionOk="0">
                    <a:moveTo>
                      <a:pt x="939" y="1"/>
                    </a:moveTo>
                    <a:cubicBezTo>
                      <a:pt x="893" y="1"/>
                      <a:pt x="848" y="4"/>
                      <a:pt x="801" y="10"/>
                    </a:cubicBezTo>
                    <a:cubicBezTo>
                      <a:pt x="334" y="76"/>
                      <a:pt x="1" y="510"/>
                      <a:pt x="67" y="1010"/>
                    </a:cubicBezTo>
                    <a:cubicBezTo>
                      <a:pt x="128" y="1437"/>
                      <a:pt x="524" y="1753"/>
                      <a:pt x="948" y="1753"/>
                    </a:cubicBezTo>
                    <a:cubicBezTo>
                      <a:pt x="988" y="1753"/>
                      <a:pt x="1028" y="1750"/>
                      <a:pt x="1068" y="1744"/>
                    </a:cubicBezTo>
                    <a:cubicBezTo>
                      <a:pt x="1568" y="1678"/>
                      <a:pt x="1902" y="1211"/>
                      <a:pt x="1802" y="744"/>
                    </a:cubicBezTo>
                    <a:cubicBezTo>
                      <a:pt x="1741" y="290"/>
                      <a:pt x="1379" y="1"/>
                      <a:pt x="9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97"/>
              <p:cNvSpPr/>
              <p:nvPr/>
            </p:nvSpPr>
            <p:spPr>
              <a:xfrm>
                <a:off x="6687358" y="2066838"/>
                <a:ext cx="69754" cy="64256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1753" extrusionOk="0">
                    <a:moveTo>
                      <a:pt x="955" y="1"/>
                    </a:moveTo>
                    <a:cubicBezTo>
                      <a:pt x="915" y="1"/>
                      <a:pt x="875" y="3"/>
                      <a:pt x="835" y="9"/>
                    </a:cubicBezTo>
                    <a:cubicBezTo>
                      <a:pt x="334" y="76"/>
                      <a:pt x="1" y="543"/>
                      <a:pt x="67" y="1010"/>
                    </a:cubicBezTo>
                    <a:cubicBezTo>
                      <a:pt x="158" y="1464"/>
                      <a:pt x="524" y="1753"/>
                      <a:pt x="964" y="1753"/>
                    </a:cubicBezTo>
                    <a:cubicBezTo>
                      <a:pt x="1009" y="1753"/>
                      <a:pt x="1055" y="1750"/>
                      <a:pt x="1102" y="1744"/>
                    </a:cubicBezTo>
                    <a:cubicBezTo>
                      <a:pt x="1569" y="1677"/>
                      <a:pt x="1902" y="1243"/>
                      <a:pt x="1835" y="743"/>
                    </a:cubicBezTo>
                    <a:cubicBezTo>
                      <a:pt x="1774" y="316"/>
                      <a:pt x="1379" y="1"/>
                      <a:pt x="9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97"/>
              <p:cNvSpPr/>
              <p:nvPr/>
            </p:nvSpPr>
            <p:spPr>
              <a:xfrm>
                <a:off x="5519646" y="1267482"/>
                <a:ext cx="190789" cy="275132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7506" extrusionOk="0">
                    <a:moveTo>
                      <a:pt x="4971" y="3670"/>
                    </a:moveTo>
                    <a:lnTo>
                      <a:pt x="4971" y="3670"/>
                    </a:lnTo>
                    <a:cubicBezTo>
                      <a:pt x="5138" y="3336"/>
                      <a:pt x="5204" y="2969"/>
                      <a:pt x="5204" y="2602"/>
                    </a:cubicBezTo>
                    <a:cubicBezTo>
                      <a:pt x="5204" y="1168"/>
                      <a:pt x="4037" y="0"/>
                      <a:pt x="2603" y="0"/>
                    </a:cubicBezTo>
                    <a:cubicBezTo>
                      <a:pt x="1168" y="0"/>
                      <a:pt x="1" y="1168"/>
                      <a:pt x="1" y="2602"/>
                    </a:cubicBezTo>
                    <a:cubicBezTo>
                      <a:pt x="1" y="2969"/>
                      <a:pt x="101" y="3336"/>
                      <a:pt x="234" y="3670"/>
                    </a:cubicBezTo>
                    <a:lnTo>
                      <a:pt x="234" y="3670"/>
                    </a:lnTo>
                    <a:lnTo>
                      <a:pt x="234" y="3670"/>
                    </a:lnTo>
                    <a:cubicBezTo>
                      <a:pt x="301" y="3837"/>
                      <a:pt x="401" y="3970"/>
                      <a:pt x="501" y="4103"/>
                    </a:cubicBezTo>
                    <a:cubicBezTo>
                      <a:pt x="735" y="4504"/>
                      <a:pt x="1135" y="5137"/>
                      <a:pt x="1635" y="5738"/>
                    </a:cubicBezTo>
                    <a:cubicBezTo>
                      <a:pt x="2069" y="6238"/>
                      <a:pt x="2302" y="6839"/>
                      <a:pt x="2436" y="7339"/>
                    </a:cubicBezTo>
                    <a:cubicBezTo>
                      <a:pt x="2502" y="7506"/>
                      <a:pt x="2703" y="7506"/>
                      <a:pt x="2769" y="7339"/>
                    </a:cubicBezTo>
                    <a:cubicBezTo>
                      <a:pt x="2903" y="6839"/>
                      <a:pt x="3136" y="6238"/>
                      <a:pt x="3570" y="5738"/>
                    </a:cubicBezTo>
                    <a:cubicBezTo>
                      <a:pt x="4070" y="5137"/>
                      <a:pt x="4471" y="4504"/>
                      <a:pt x="4737" y="4103"/>
                    </a:cubicBezTo>
                    <a:cubicBezTo>
                      <a:pt x="4837" y="3970"/>
                      <a:pt x="4904" y="3837"/>
                      <a:pt x="4971" y="3670"/>
                    </a:cubicBezTo>
                    <a:cubicBezTo>
                      <a:pt x="4971" y="3670"/>
                      <a:pt x="4971" y="3670"/>
                      <a:pt x="4971" y="3670"/>
                    </a:cubicBezTo>
                    <a:close/>
                  </a:path>
                </a:pathLst>
              </a:custGeom>
              <a:solidFill>
                <a:srgbClr val="CC487C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97"/>
              <p:cNvSpPr/>
              <p:nvPr/>
            </p:nvSpPr>
            <p:spPr>
              <a:xfrm>
                <a:off x="5568545" y="1316381"/>
                <a:ext cx="92994" cy="92957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6" extrusionOk="0">
                    <a:moveTo>
                      <a:pt x="1269" y="1"/>
                    </a:moveTo>
                    <a:cubicBezTo>
                      <a:pt x="568" y="1"/>
                      <a:pt x="1" y="568"/>
                      <a:pt x="1" y="1268"/>
                    </a:cubicBezTo>
                    <a:cubicBezTo>
                      <a:pt x="1" y="1969"/>
                      <a:pt x="568" y="2536"/>
                      <a:pt x="1269" y="2536"/>
                    </a:cubicBezTo>
                    <a:cubicBezTo>
                      <a:pt x="1969" y="2536"/>
                      <a:pt x="2536" y="1969"/>
                      <a:pt x="2536" y="1268"/>
                    </a:cubicBezTo>
                    <a:cubicBezTo>
                      <a:pt x="2536" y="568"/>
                      <a:pt x="1969" y="1"/>
                      <a:pt x="1269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97"/>
              <p:cNvSpPr/>
              <p:nvPr/>
            </p:nvSpPr>
            <p:spPr>
              <a:xfrm>
                <a:off x="6627462" y="1804271"/>
                <a:ext cx="189543" cy="275132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7506" extrusionOk="0">
                    <a:moveTo>
                      <a:pt x="4970" y="3670"/>
                    </a:moveTo>
                    <a:lnTo>
                      <a:pt x="4970" y="3670"/>
                    </a:lnTo>
                    <a:cubicBezTo>
                      <a:pt x="5104" y="3336"/>
                      <a:pt x="5171" y="3002"/>
                      <a:pt x="5171" y="2602"/>
                    </a:cubicBezTo>
                    <a:cubicBezTo>
                      <a:pt x="5171" y="1168"/>
                      <a:pt x="4036" y="0"/>
                      <a:pt x="2602" y="0"/>
                    </a:cubicBezTo>
                    <a:cubicBezTo>
                      <a:pt x="1134" y="0"/>
                      <a:pt x="0" y="1168"/>
                      <a:pt x="0" y="2602"/>
                    </a:cubicBezTo>
                    <a:cubicBezTo>
                      <a:pt x="0" y="3002"/>
                      <a:pt x="67" y="3336"/>
                      <a:pt x="200" y="3670"/>
                    </a:cubicBezTo>
                    <a:lnTo>
                      <a:pt x="200" y="3670"/>
                    </a:lnTo>
                    <a:lnTo>
                      <a:pt x="200" y="3670"/>
                    </a:lnTo>
                    <a:cubicBezTo>
                      <a:pt x="300" y="3836"/>
                      <a:pt x="367" y="3970"/>
                      <a:pt x="467" y="4103"/>
                    </a:cubicBezTo>
                    <a:cubicBezTo>
                      <a:pt x="701" y="4503"/>
                      <a:pt x="1101" y="5137"/>
                      <a:pt x="1635" y="5738"/>
                    </a:cubicBezTo>
                    <a:cubicBezTo>
                      <a:pt x="2068" y="6238"/>
                      <a:pt x="2302" y="6838"/>
                      <a:pt x="2435" y="7339"/>
                    </a:cubicBezTo>
                    <a:cubicBezTo>
                      <a:pt x="2469" y="7506"/>
                      <a:pt x="2702" y="7506"/>
                      <a:pt x="2736" y="7339"/>
                    </a:cubicBezTo>
                    <a:cubicBezTo>
                      <a:pt x="2869" y="6838"/>
                      <a:pt x="3102" y="6238"/>
                      <a:pt x="3536" y="5738"/>
                    </a:cubicBezTo>
                    <a:cubicBezTo>
                      <a:pt x="4070" y="5137"/>
                      <a:pt x="4470" y="4503"/>
                      <a:pt x="4704" y="4103"/>
                    </a:cubicBezTo>
                    <a:cubicBezTo>
                      <a:pt x="4804" y="3970"/>
                      <a:pt x="4870" y="3836"/>
                      <a:pt x="4970" y="3670"/>
                    </a:cubicBezTo>
                    <a:cubicBezTo>
                      <a:pt x="4970" y="3670"/>
                      <a:pt x="4970" y="3670"/>
                      <a:pt x="4970" y="3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97"/>
              <p:cNvSpPr/>
              <p:nvPr/>
            </p:nvSpPr>
            <p:spPr>
              <a:xfrm>
                <a:off x="6676361" y="1853170"/>
                <a:ext cx="91747" cy="92957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36" extrusionOk="0">
                    <a:moveTo>
                      <a:pt x="1268" y="1"/>
                    </a:moveTo>
                    <a:cubicBezTo>
                      <a:pt x="568" y="1"/>
                      <a:pt x="1" y="568"/>
                      <a:pt x="1" y="1268"/>
                    </a:cubicBezTo>
                    <a:cubicBezTo>
                      <a:pt x="1" y="1969"/>
                      <a:pt x="568" y="2536"/>
                      <a:pt x="1268" y="2536"/>
                    </a:cubicBezTo>
                    <a:cubicBezTo>
                      <a:pt x="1935" y="2536"/>
                      <a:pt x="2502" y="1969"/>
                      <a:pt x="2502" y="1268"/>
                    </a:cubicBezTo>
                    <a:cubicBezTo>
                      <a:pt x="2502" y="568"/>
                      <a:pt x="1935" y="1"/>
                      <a:pt x="1268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7" name="Google Shape;1707;p97"/>
            <p:cNvSpPr/>
            <p:nvPr/>
          </p:nvSpPr>
          <p:spPr>
            <a:xfrm>
              <a:off x="7291862" y="2841477"/>
              <a:ext cx="1589544" cy="311824"/>
            </a:xfrm>
            <a:custGeom>
              <a:avLst/>
              <a:gdLst/>
              <a:ahLst/>
              <a:cxnLst/>
              <a:rect l="l" t="t" r="r" b="b"/>
              <a:pathLst>
                <a:path w="43365" h="8507" extrusionOk="0">
                  <a:moveTo>
                    <a:pt x="42531" y="8507"/>
                  </a:moveTo>
                  <a:lnTo>
                    <a:pt x="834" y="8507"/>
                  </a:lnTo>
                  <a:cubicBezTo>
                    <a:pt x="367" y="8507"/>
                    <a:pt x="0" y="8140"/>
                    <a:pt x="0" y="7673"/>
                  </a:cubicBezTo>
                  <a:lnTo>
                    <a:pt x="0" y="834"/>
                  </a:lnTo>
                  <a:cubicBezTo>
                    <a:pt x="0" y="367"/>
                    <a:pt x="367" y="0"/>
                    <a:pt x="834" y="0"/>
                  </a:cubicBezTo>
                  <a:lnTo>
                    <a:pt x="42531" y="0"/>
                  </a:lnTo>
                  <a:cubicBezTo>
                    <a:pt x="42964" y="0"/>
                    <a:pt x="43365" y="367"/>
                    <a:pt x="43365" y="834"/>
                  </a:cubicBezTo>
                  <a:lnTo>
                    <a:pt x="43365" y="7673"/>
                  </a:lnTo>
                  <a:cubicBezTo>
                    <a:pt x="43365" y="8140"/>
                    <a:pt x="42964" y="8507"/>
                    <a:pt x="42531" y="8507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97"/>
            <p:cNvSpPr/>
            <p:nvPr/>
          </p:nvSpPr>
          <p:spPr>
            <a:xfrm>
              <a:off x="8738342" y="2982089"/>
              <a:ext cx="68508" cy="30607"/>
            </a:xfrm>
            <a:custGeom>
              <a:avLst/>
              <a:gdLst/>
              <a:ahLst/>
              <a:cxnLst/>
              <a:rect l="l" t="t" r="r" b="b"/>
              <a:pathLst>
                <a:path w="1869" h="835" fill="none" extrusionOk="0">
                  <a:moveTo>
                    <a:pt x="1" y="1"/>
                  </a:moveTo>
                  <a:lnTo>
                    <a:pt x="935" y="834"/>
                  </a:lnTo>
                  <a:lnTo>
                    <a:pt x="1869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9" name="Google Shape;1709;p97"/>
          <p:cNvSpPr/>
          <p:nvPr/>
        </p:nvSpPr>
        <p:spPr>
          <a:xfrm>
            <a:off x="1487338" y="708695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97"/>
          <p:cNvSpPr txBox="1">
            <a:spLocks noGrp="1"/>
          </p:cNvSpPr>
          <p:nvPr>
            <p:ph type="title"/>
          </p:nvPr>
        </p:nvSpPr>
        <p:spPr>
          <a:xfrm>
            <a:off x="660413" y="3042796"/>
            <a:ext cx="3786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UX/UI</a:t>
            </a:r>
            <a:endParaRPr dirty="0"/>
          </a:p>
        </p:txBody>
      </p:sp>
      <p:sp>
        <p:nvSpPr>
          <p:cNvPr id="1712" name="Google Shape;1712;p97"/>
          <p:cNvSpPr txBox="1">
            <a:spLocks noGrp="1"/>
          </p:cNvSpPr>
          <p:nvPr>
            <p:ph type="title" idx="2"/>
          </p:nvPr>
        </p:nvSpPr>
        <p:spPr>
          <a:xfrm>
            <a:off x="660413" y="1166845"/>
            <a:ext cx="3786600" cy="12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713" name="Google Shape;1713;p97"/>
          <p:cNvGrpSpPr/>
          <p:nvPr/>
        </p:nvGrpSpPr>
        <p:grpSpPr>
          <a:xfrm>
            <a:off x="5289424" y="930910"/>
            <a:ext cx="1607085" cy="2906683"/>
            <a:chOff x="7176300" y="708700"/>
            <a:chExt cx="1820647" cy="3292946"/>
          </a:xfrm>
        </p:grpSpPr>
        <p:sp>
          <p:nvSpPr>
            <p:cNvPr id="1714" name="Google Shape;1714;p97"/>
            <p:cNvSpPr/>
            <p:nvPr/>
          </p:nvSpPr>
          <p:spPr>
            <a:xfrm>
              <a:off x="7176300" y="708700"/>
              <a:ext cx="1820647" cy="3292946"/>
            </a:xfrm>
            <a:custGeom>
              <a:avLst/>
              <a:gdLst/>
              <a:ahLst/>
              <a:cxnLst/>
              <a:rect l="l" t="t" r="r" b="b"/>
              <a:pathLst>
                <a:path w="41977" h="87935" extrusionOk="0">
                  <a:moveTo>
                    <a:pt x="37144" y="87934"/>
                  </a:moveTo>
                  <a:lnTo>
                    <a:pt x="4833" y="87934"/>
                  </a:lnTo>
                  <a:cubicBezTo>
                    <a:pt x="2158" y="87934"/>
                    <a:pt x="0" y="85776"/>
                    <a:pt x="0" y="83132"/>
                  </a:cubicBezTo>
                  <a:lnTo>
                    <a:pt x="0" y="4803"/>
                  </a:lnTo>
                  <a:cubicBezTo>
                    <a:pt x="0" y="2158"/>
                    <a:pt x="2158" y="0"/>
                    <a:pt x="4833" y="0"/>
                  </a:cubicBezTo>
                  <a:lnTo>
                    <a:pt x="37144" y="0"/>
                  </a:lnTo>
                  <a:cubicBezTo>
                    <a:pt x="39788" y="0"/>
                    <a:pt x="41977" y="2158"/>
                    <a:pt x="41977" y="4803"/>
                  </a:cubicBezTo>
                  <a:lnTo>
                    <a:pt x="41977" y="83132"/>
                  </a:lnTo>
                  <a:cubicBezTo>
                    <a:pt x="41977" y="85776"/>
                    <a:pt x="39788" y="87934"/>
                    <a:pt x="37144" y="879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97"/>
            <p:cNvSpPr/>
            <p:nvPr/>
          </p:nvSpPr>
          <p:spPr>
            <a:xfrm>
              <a:off x="7626251" y="3445008"/>
              <a:ext cx="920737" cy="278798"/>
            </a:xfrm>
            <a:custGeom>
              <a:avLst/>
              <a:gdLst/>
              <a:ahLst/>
              <a:cxnLst/>
              <a:rect l="l" t="t" r="r" b="b"/>
              <a:pathLst>
                <a:path w="25119" h="7606" extrusionOk="0">
                  <a:moveTo>
                    <a:pt x="23017" y="7606"/>
                  </a:moveTo>
                  <a:lnTo>
                    <a:pt x="2102" y="7606"/>
                  </a:lnTo>
                  <a:cubicBezTo>
                    <a:pt x="934" y="7606"/>
                    <a:pt x="0" y="6672"/>
                    <a:pt x="0" y="5504"/>
                  </a:cubicBezTo>
                  <a:lnTo>
                    <a:pt x="0" y="2102"/>
                  </a:lnTo>
                  <a:cubicBezTo>
                    <a:pt x="0" y="934"/>
                    <a:pt x="934" y="0"/>
                    <a:pt x="2102" y="0"/>
                  </a:cubicBezTo>
                  <a:lnTo>
                    <a:pt x="23017" y="0"/>
                  </a:lnTo>
                  <a:cubicBezTo>
                    <a:pt x="24184" y="0"/>
                    <a:pt x="25118" y="934"/>
                    <a:pt x="25118" y="2102"/>
                  </a:cubicBezTo>
                  <a:lnTo>
                    <a:pt x="25118" y="5504"/>
                  </a:lnTo>
                  <a:cubicBezTo>
                    <a:pt x="25118" y="6672"/>
                    <a:pt x="24184" y="7606"/>
                    <a:pt x="23017" y="760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6" name="Google Shape;1716;p97"/>
            <p:cNvGrpSpPr/>
            <p:nvPr/>
          </p:nvGrpSpPr>
          <p:grpSpPr>
            <a:xfrm>
              <a:off x="7292450" y="1166853"/>
              <a:ext cx="1588334" cy="1382920"/>
              <a:chOff x="5372913" y="1090178"/>
              <a:chExt cx="1588334" cy="1382920"/>
            </a:xfrm>
          </p:grpSpPr>
          <p:sp>
            <p:nvSpPr>
              <p:cNvPr id="1717" name="Google Shape;1717;p97"/>
              <p:cNvSpPr/>
              <p:nvPr/>
            </p:nvSpPr>
            <p:spPr>
              <a:xfrm>
                <a:off x="5372913" y="1090178"/>
                <a:ext cx="1588334" cy="1382920"/>
              </a:xfrm>
              <a:custGeom>
                <a:avLst/>
                <a:gdLst/>
                <a:ahLst/>
                <a:cxnLst/>
                <a:rect l="l" t="t" r="r" b="b"/>
                <a:pathLst>
                  <a:path w="43332" h="37728" extrusionOk="0">
                    <a:moveTo>
                      <a:pt x="42498" y="37728"/>
                    </a:moveTo>
                    <a:lnTo>
                      <a:pt x="835" y="37728"/>
                    </a:lnTo>
                    <a:cubicBezTo>
                      <a:pt x="368" y="37728"/>
                      <a:pt x="1" y="37361"/>
                      <a:pt x="1" y="36894"/>
                    </a:cubicBezTo>
                    <a:lnTo>
                      <a:pt x="1" y="835"/>
                    </a:lnTo>
                    <a:cubicBezTo>
                      <a:pt x="1" y="368"/>
                      <a:pt x="368" y="1"/>
                      <a:pt x="835" y="1"/>
                    </a:cubicBezTo>
                    <a:lnTo>
                      <a:pt x="42498" y="1"/>
                    </a:lnTo>
                    <a:cubicBezTo>
                      <a:pt x="42965" y="1"/>
                      <a:pt x="43332" y="368"/>
                      <a:pt x="43332" y="835"/>
                    </a:cubicBezTo>
                    <a:lnTo>
                      <a:pt x="43332" y="36894"/>
                    </a:lnTo>
                    <a:cubicBezTo>
                      <a:pt x="43332" y="37361"/>
                      <a:pt x="42965" y="37728"/>
                      <a:pt x="42498" y="37728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97"/>
              <p:cNvSpPr/>
              <p:nvPr/>
            </p:nvSpPr>
            <p:spPr>
              <a:xfrm>
                <a:off x="6456279" y="1169648"/>
                <a:ext cx="424318" cy="155344"/>
              </a:xfrm>
              <a:custGeom>
                <a:avLst/>
                <a:gdLst/>
                <a:ahLst/>
                <a:cxnLst/>
                <a:rect l="l" t="t" r="r" b="b"/>
                <a:pathLst>
                  <a:path w="11576" h="4238" extrusionOk="0">
                    <a:moveTo>
                      <a:pt x="10541" y="4237"/>
                    </a:moveTo>
                    <a:lnTo>
                      <a:pt x="1068" y="4237"/>
                    </a:lnTo>
                    <a:cubicBezTo>
                      <a:pt x="467" y="4237"/>
                      <a:pt x="0" y="3770"/>
                      <a:pt x="0" y="3203"/>
                    </a:cubicBezTo>
                    <a:lnTo>
                      <a:pt x="0" y="1035"/>
                    </a:lnTo>
                    <a:cubicBezTo>
                      <a:pt x="0" y="468"/>
                      <a:pt x="467" y="1"/>
                      <a:pt x="1068" y="1"/>
                    </a:cubicBezTo>
                    <a:lnTo>
                      <a:pt x="10541" y="1"/>
                    </a:lnTo>
                    <a:cubicBezTo>
                      <a:pt x="11108" y="1"/>
                      <a:pt x="11575" y="468"/>
                      <a:pt x="11575" y="1035"/>
                    </a:cubicBezTo>
                    <a:lnTo>
                      <a:pt x="11575" y="3203"/>
                    </a:lnTo>
                    <a:cubicBezTo>
                      <a:pt x="11575" y="3770"/>
                      <a:pt x="11108" y="4237"/>
                      <a:pt x="10541" y="4237"/>
                    </a:cubicBezTo>
                    <a:close/>
                  </a:path>
                </a:pathLst>
              </a:custGeom>
              <a:solidFill>
                <a:srgbClr val="CC487C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97"/>
              <p:cNvSpPr/>
              <p:nvPr/>
            </p:nvSpPr>
            <p:spPr>
              <a:xfrm>
                <a:off x="5597907" y="1580487"/>
                <a:ext cx="1115155" cy="678667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8515" fill="none" extrusionOk="0">
                    <a:moveTo>
                      <a:pt x="367" y="1"/>
                    </a:moveTo>
                    <a:cubicBezTo>
                      <a:pt x="167" y="835"/>
                      <a:pt x="1" y="1702"/>
                      <a:pt x="101" y="2536"/>
                    </a:cubicBezTo>
                    <a:cubicBezTo>
                      <a:pt x="167" y="3403"/>
                      <a:pt x="501" y="4271"/>
                      <a:pt x="1135" y="4804"/>
                    </a:cubicBezTo>
                    <a:cubicBezTo>
                      <a:pt x="2169" y="5738"/>
                      <a:pt x="3770" y="5672"/>
                      <a:pt x="5104" y="5238"/>
                    </a:cubicBezTo>
                    <a:cubicBezTo>
                      <a:pt x="6438" y="4804"/>
                      <a:pt x="7673" y="4104"/>
                      <a:pt x="9040" y="3870"/>
                    </a:cubicBezTo>
                    <a:cubicBezTo>
                      <a:pt x="9641" y="3770"/>
                      <a:pt x="10408" y="3837"/>
                      <a:pt x="10708" y="4404"/>
                    </a:cubicBezTo>
                    <a:cubicBezTo>
                      <a:pt x="11075" y="5038"/>
                      <a:pt x="10608" y="6105"/>
                      <a:pt x="11242" y="6506"/>
                    </a:cubicBezTo>
                    <a:cubicBezTo>
                      <a:pt x="11909" y="6906"/>
                      <a:pt x="12710" y="5972"/>
                      <a:pt x="13477" y="6139"/>
                    </a:cubicBezTo>
                    <a:cubicBezTo>
                      <a:pt x="14144" y="6272"/>
                      <a:pt x="14311" y="7106"/>
                      <a:pt x="14344" y="7773"/>
                    </a:cubicBezTo>
                    <a:cubicBezTo>
                      <a:pt x="14344" y="8440"/>
                      <a:pt x="14444" y="9274"/>
                      <a:pt x="15078" y="9508"/>
                    </a:cubicBezTo>
                    <a:cubicBezTo>
                      <a:pt x="15512" y="9708"/>
                      <a:pt x="16012" y="9474"/>
                      <a:pt x="16479" y="9408"/>
                    </a:cubicBezTo>
                    <a:cubicBezTo>
                      <a:pt x="17980" y="9207"/>
                      <a:pt x="19248" y="10575"/>
                      <a:pt x="19748" y="11976"/>
                    </a:cubicBezTo>
                    <a:cubicBezTo>
                      <a:pt x="20248" y="13377"/>
                      <a:pt x="20315" y="14945"/>
                      <a:pt x="20915" y="16313"/>
                    </a:cubicBezTo>
                    <a:cubicBezTo>
                      <a:pt x="21583" y="17780"/>
                      <a:pt x="23117" y="18514"/>
                      <a:pt x="24752" y="18447"/>
                    </a:cubicBezTo>
                    <a:cubicBezTo>
                      <a:pt x="26753" y="18347"/>
                      <a:pt x="29321" y="17146"/>
                      <a:pt x="30422" y="14912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97"/>
              <p:cNvSpPr/>
              <p:nvPr/>
            </p:nvSpPr>
            <p:spPr>
              <a:xfrm>
                <a:off x="5580788" y="1521471"/>
                <a:ext cx="69718" cy="64256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753" extrusionOk="0">
                    <a:moveTo>
                      <a:pt x="939" y="1"/>
                    </a:moveTo>
                    <a:cubicBezTo>
                      <a:pt x="893" y="1"/>
                      <a:pt x="848" y="4"/>
                      <a:pt x="801" y="10"/>
                    </a:cubicBezTo>
                    <a:cubicBezTo>
                      <a:pt x="334" y="76"/>
                      <a:pt x="1" y="510"/>
                      <a:pt x="67" y="1010"/>
                    </a:cubicBezTo>
                    <a:cubicBezTo>
                      <a:pt x="128" y="1437"/>
                      <a:pt x="524" y="1753"/>
                      <a:pt x="948" y="1753"/>
                    </a:cubicBezTo>
                    <a:cubicBezTo>
                      <a:pt x="988" y="1753"/>
                      <a:pt x="1028" y="1750"/>
                      <a:pt x="1068" y="1744"/>
                    </a:cubicBezTo>
                    <a:cubicBezTo>
                      <a:pt x="1568" y="1678"/>
                      <a:pt x="1902" y="1211"/>
                      <a:pt x="1802" y="744"/>
                    </a:cubicBezTo>
                    <a:cubicBezTo>
                      <a:pt x="1741" y="290"/>
                      <a:pt x="1379" y="1"/>
                      <a:pt x="9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97"/>
              <p:cNvSpPr/>
              <p:nvPr/>
            </p:nvSpPr>
            <p:spPr>
              <a:xfrm>
                <a:off x="6687358" y="2066838"/>
                <a:ext cx="69754" cy="64256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1753" extrusionOk="0">
                    <a:moveTo>
                      <a:pt x="955" y="1"/>
                    </a:moveTo>
                    <a:cubicBezTo>
                      <a:pt x="915" y="1"/>
                      <a:pt x="875" y="3"/>
                      <a:pt x="835" y="9"/>
                    </a:cubicBezTo>
                    <a:cubicBezTo>
                      <a:pt x="334" y="76"/>
                      <a:pt x="1" y="543"/>
                      <a:pt x="67" y="1010"/>
                    </a:cubicBezTo>
                    <a:cubicBezTo>
                      <a:pt x="158" y="1464"/>
                      <a:pt x="524" y="1753"/>
                      <a:pt x="964" y="1753"/>
                    </a:cubicBezTo>
                    <a:cubicBezTo>
                      <a:pt x="1009" y="1753"/>
                      <a:pt x="1055" y="1750"/>
                      <a:pt x="1102" y="1744"/>
                    </a:cubicBezTo>
                    <a:cubicBezTo>
                      <a:pt x="1569" y="1677"/>
                      <a:pt x="1902" y="1243"/>
                      <a:pt x="1835" y="743"/>
                    </a:cubicBezTo>
                    <a:cubicBezTo>
                      <a:pt x="1774" y="316"/>
                      <a:pt x="1379" y="1"/>
                      <a:pt x="9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97"/>
              <p:cNvSpPr/>
              <p:nvPr/>
            </p:nvSpPr>
            <p:spPr>
              <a:xfrm>
                <a:off x="5519646" y="1267482"/>
                <a:ext cx="190789" cy="275132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7506" extrusionOk="0">
                    <a:moveTo>
                      <a:pt x="4971" y="3670"/>
                    </a:moveTo>
                    <a:lnTo>
                      <a:pt x="4971" y="3670"/>
                    </a:lnTo>
                    <a:cubicBezTo>
                      <a:pt x="5138" y="3336"/>
                      <a:pt x="5204" y="2969"/>
                      <a:pt x="5204" y="2602"/>
                    </a:cubicBezTo>
                    <a:cubicBezTo>
                      <a:pt x="5204" y="1168"/>
                      <a:pt x="4037" y="0"/>
                      <a:pt x="2603" y="0"/>
                    </a:cubicBezTo>
                    <a:cubicBezTo>
                      <a:pt x="1168" y="0"/>
                      <a:pt x="1" y="1168"/>
                      <a:pt x="1" y="2602"/>
                    </a:cubicBezTo>
                    <a:cubicBezTo>
                      <a:pt x="1" y="2969"/>
                      <a:pt x="101" y="3336"/>
                      <a:pt x="234" y="3670"/>
                    </a:cubicBezTo>
                    <a:lnTo>
                      <a:pt x="234" y="3670"/>
                    </a:lnTo>
                    <a:lnTo>
                      <a:pt x="234" y="3670"/>
                    </a:lnTo>
                    <a:cubicBezTo>
                      <a:pt x="301" y="3837"/>
                      <a:pt x="401" y="3970"/>
                      <a:pt x="501" y="4103"/>
                    </a:cubicBezTo>
                    <a:cubicBezTo>
                      <a:pt x="735" y="4504"/>
                      <a:pt x="1135" y="5137"/>
                      <a:pt x="1635" y="5738"/>
                    </a:cubicBezTo>
                    <a:cubicBezTo>
                      <a:pt x="2069" y="6238"/>
                      <a:pt x="2302" y="6839"/>
                      <a:pt x="2436" y="7339"/>
                    </a:cubicBezTo>
                    <a:cubicBezTo>
                      <a:pt x="2502" y="7506"/>
                      <a:pt x="2703" y="7506"/>
                      <a:pt x="2769" y="7339"/>
                    </a:cubicBezTo>
                    <a:cubicBezTo>
                      <a:pt x="2903" y="6839"/>
                      <a:pt x="3136" y="6238"/>
                      <a:pt x="3570" y="5738"/>
                    </a:cubicBezTo>
                    <a:cubicBezTo>
                      <a:pt x="4070" y="5137"/>
                      <a:pt x="4471" y="4504"/>
                      <a:pt x="4737" y="4103"/>
                    </a:cubicBezTo>
                    <a:cubicBezTo>
                      <a:pt x="4837" y="3970"/>
                      <a:pt x="4904" y="3837"/>
                      <a:pt x="4971" y="3670"/>
                    </a:cubicBezTo>
                    <a:cubicBezTo>
                      <a:pt x="4971" y="3670"/>
                      <a:pt x="4971" y="3670"/>
                      <a:pt x="4971" y="3670"/>
                    </a:cubicBezTo>
                    <a:close/>
                  </a:path>
                </a:pathLst>
              </a:custGeom>
              <a:solidFill>
                <a:srgbClr val="CC487C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97"/>
              <p:cNvSpPr/>
              <p:nvPr/>
            </p:nvSpPr>
            <p:spPr>
              <a:xfrm>
                <a:off x="5568545" y="1316381"/>
                <a:ext cx="92994" cy="92957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6" extrusionOk="0">
                    <a:moveTo>
                      <a:pt x="1269" y="1"/>
                    </a:moveTo>
                    <a:cubicBezTo>
                      <a:pt x="568" y="1"/>
                      <a:pt x="1" y="568"/>
                      <a:pt x="1" y="1268"/>
                    </a:cubicBezTo>
                    <a:cubicBezTo>
                      <a:pt x="1" y="1969"/>
                      <a:pt x="568" y="2536"/>
                      <a:pt x="1269" y="2536"/>
                    </a:cubicBezTo>
                    <a:cubicBezTo>
                      <a:pt x="1969" y="2536"/>
                      <a:pt x="2536" y="1969"/>
                      <a:pt x="2536" y="1268"/>
                    </a:cubicBezTo>
                    <a:cubicBezTo>
                      <a:pt x="2536" y="568"/>
                      <a:pt x="1969" y="1"/>
                      <a:pt x="1269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97"/>
              <p:cNvSpPr/>
              <p:nvPr/>
            </p:nvSpPr>
            <p:spPr>
              <a:xfrm>
                <a:off x="6627462" y="1804271"/>
                <a:ext cx="189543" cy="275132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7506" extrusionOk="0">
                    <a:moveTo>
                      <a:pt x="4970" y="3670"/>
                    </a:moveTo>
                    <a:lnTo>
                      <a:pt x="4970" y="3670"/>
                    </a:lnTo>
                    <a:cubicBezTo>
                      <a:pt x="5104" y="3336"/>
                      <a:pt x="5171" y="3002"/>
                      <a:pt x="5171" y="2602"/>
                    </a:cubicBezTo>
                    <a:cubicBezTo>
                      <a:pt x="5171" y="1168"/>
                      <a:pt x="4036" y="0"/>
                      <a:pt x="2602" y="0"/>
                    </a:cubicBezTo>
                    <a:cubicBezTo>
                      <a:pt x="1134" y="0"/>
                      <a:pt x="0" y="1168"/>
                      <a:pt x="0" y="2602"/>
                    </a:cubicBezTo>
                    <a:cubicBezTo>
                      <a:pt x="0" y="3002"/>
                      <a:pt x="67" y="3336"/>
                      <a:pt x="200" y="3670"/>
                    </a:cubicBezTo>
                    <a:lnTo>
                      <a:pt x="200" y="3670"/>
                    </a:lnTo>
                    <a:lnTo>
                      <a:pt x="200" y="3670"/>
                    </a:lnTo>
                    <a:cubicBezTo>
                      <a:pt x="300" y="3836"/>
                      <a:pt x="367" y="3970"/>
                      <a:pt x="467" y="4103"/>
                    </a:cubicBezTo>
                    <a:cubicBezTo>
                      <a:pt x="701" y="4503"/>
                      <a:pt x="1101" y="5137"/>
                      <a:pt x="1635" y="5738"/>
                    </a:cubicBezTo>
                    <a:cubicBezTo>
                      <a:pt x="2068" y="6238"/>
                      <a:pt x="2302" y="6838"/>
                      <a:pt x="2435" y="7339"/>
                    </a:cubicBezTo>
                    <a:cubicBezTo>
                      <a:pt x="2469" y="7506"/>
                      <a:pt x="2702" y="7506"/>
                      <a:pt x="2736" y="7339"/>
                    </a:cubicBezTo>
                    <a:cubicBezTo>
                      <a:pt x="2869" y="6838"/>
                      <a:pt x="3102" y="6238"/>
                      <a:pt x="3536" y="5738"/>
                    </a:cubicBezTo>
                    <a:cubicBezTo>
                      <a:pt x="4070" y="5137"/>
                      <a:pt x="4470" y="4503"/>
                      <a:pt x="4704" y="4103"/>
                    </a:cubicBezTo>
                    <a:cubicBezTo>
                      <a:pt x="4804" y="3970"/>
                      <a:pt x="4870" y="3836"/>
                      <a:pt x="4970" y="3670"/>
                    </a:cubicBezTo>
                    <a:cubicBezTo>
                      <a:pt x="4970" y="3670"/>
                      <a:pt x="4970" y="3670"/>
                      <a:pt x="4970" y="3670"/>
                    </a:cubicBezTo>
                    <a:close/>
                  </a:path>
                </a:pathLst>
              </a:custGeom>
              <a:solidFill>
                <a:srgbClr val="CC487C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97"/>
              <p:cNvSpPr/>
              <p:nvPr/>
            </p:nvSpPr>
            <p:spPr>
              <a:xfrm>
                <a:off x="6676361" y="1853170"/>
                <a:ext cx="91747" cy="92957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36" extrusionOk="0">
                    <a:moveTo>
                      <a:pt x="1268" y="1"/>
                    </a:moveTo>
                    <a:cubicBezTo>
                      <a:pt x="568" y="1"/>
                      <a:pt x="1" y="568"/>
                      <a:pt x="1" y="1268"/>
                    </a:cubicBezTo>
                    <a:cubicBezTo>
                      <a:pt x="1" y="1969"/>
                      <a:pt x="568" y="2536"/>
                      <a:pt x="1268" y="2536"/>
                    </a:cubicBezTo>
                    <a:cubicBezTo>
                      <a:pt x="1935" y="2536"/>
                      <a:pt x="2502" y="1969"/>
                      <a:pt x="2502" y="1268"/>
                    </a:cubicBezTo>
                    <a:cubicBezTo>
                      <a:pt x="2502" y="568"/>
                      <a:pt x="1935" y="1"/>
                      <a:pt x="1268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 w="9525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6" name="Google Shape;1726;p97"/>
            <p:cNvSpPr/>
            <p:nvPr/>
          </p:nvSpPr>
          <p:spPr>
            <a:xfrm>
              <a:off x="7291862" y="2841477"/>
              <a:ext cx="1589544" cy="311824"/>
            </a:xfrm>
            <a:custGeom>
              <a:avLst/>
              <a:gdLst/>
              <a:ahLst/>
              <a:cxnLst/>
              <a:rect l="l" t="t" r="r" b="b"/>
              <a:pathLst>
                <a:path w="43365" h="8507" extrusionOk="0">
                  <a:moveTo>
                    <a:pt x="42531" y="8507"/>
                  </a:moveTo>
                  <a:lnTo>
                    <a:pt x="834" y="8507"/>
                  </a:lnTo>
                  <a:cubicBezTo>
                    <a:pt x="367" y="8507"/>
                    <a:pt x="0" y="8140"/>
                    <a:pt x="0" y="7673"/>
                  </a:cubicBezTo>
                  <a:lnTo>
                    <a:pt x="0" y="834"/>
                  </a:lnTo>
                  <a:cubicBezTo>
                    <a:pt x="0" y="367"/>
                    <a:pt x="367" y="0"/>
                    <a:pt x="834" y="0"/>
                  </a:cubicBezTo>
                  <a:lnTo>
                    <a:pt x="42531" y="0"/>
                  </a:lnTo>
                  <a:cubicBezTo>
                    <a:pt x="42964" y="0"/>
                    <a:pt x="43365" y="367"/>
                    <a:pt x="43365" y="834"/>
                  </a:cubicBezTo>
                  <a:lnTo>
                    <a:pt x="43365" y="7673"/>
                  </a:lnTo>
                  <a:cubicBezTo>
                    <a:pt x="43365" y="8140"/>
                    <a:pt x="42964" y="8507"/>
                    <a:pt x="42531" y="8507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97"/>
            <p:cNvSpPr/>
            <p:nvPr/>
          </p:nvSpPr>
          <p:spPr>
            <a:xfrm>
              <a:off x="8738342" y="2982089"/>
              <a:ext cx="68508" cy="30607"/>
            </a:xfrm>
            <a:custGeom>
              <a:avLst/>
              <a:gdLst/>
              <a:ahLst/>
              <a:cxnLst/>
              <a:rect l="l" t="t" r="r" b="b"/>
              <a:pathLst>
                <a:path w="1869" h="835" fill="none" extrusionOk="0">
                  <a:moveTo>
                    <a:pt x="1" y="1"/>
                  </a:moveTo>
                  <a:lnTo>
                    <a:pt x="935" y="834"/>
                  </a:lnTo>
                  <a:lnTo>
                    <a:pt x="1869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0166FED-7E1D-EFB9-C6DE-2A8850EF8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24E4-B60E-62BA-9B16-12FC7246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Application layouts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2812DB-48D5-904E-0B53-2431A31DCD73}"/>
              </a:ext>
            </a:extLst>
          </p:cNvPr>
          <p:cNvGrpSpPr/>
          <p:nvPr/>
        </p:nvGrpSpPr>
        <p:grpSpPr>
          <a:xfrm>
            <a:off x="1157264" y="1605505"/>
            <a:ext cx="6829473" cy="3240000"/>
            <a:chOff x="1157264" y="1605505"/>
            <a:chExt cx="6829473" cy="3240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3D40DD5-376C-C2C5-8851-6877B4F52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7264" y="1605505"/>
              <a:ext cx="1578104" cy="3240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495D541-6206-B96E-EE6A-93F0672DC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0563" y="1605505"/>
              <a:ext cx="1564773" cy="3240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6B04E53-4B8E-446D-FF0E-B284D40F0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72011" y="1605505"/>
              <a:ext cx="1567888" cy="3240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056F636-ED25-2316-AE11-9741FFA74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6228" y="1605505"/>
              <a:ext cx="1560509" cy="32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194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24E4-B60E-62BA-9B16-12FC7246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Application layouts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8D6A4-D801-8DF9-39A6-47FBF27F5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12" y="1605505"/>
            <a:ext cx="1563357" cy="32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4A349C-3344-A616-ED71-081725655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380" y="1605505"/>
            <a:ext cx="1556292" cy="32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4D23FB-BDB5-44E5-D1E4-BA6F30335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370" y="1605505"/>
            <a:ext cx="1565240" cy="324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86918F-E62B-9D10-B568-6A96CA8B1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312" y="1605505"/>
            <a:ext cx="1547395" cy="324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805A28-FD01-6938-3539-33430CF2A1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8392" y="1605505"/>
            <a:ext cx="1529497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26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orld Usability Day by Slidesgo">
  <a:themeElements>
    <a:clrScheme name="Simple Light">
      <a:dk1>
        <a:srgbClr val="FFFFFF"/>
      </a:dk1>
      <a:lt1>
        <a:srgbClr val="263238"/>
      </a:lt1>
      <a:dk2>
        <a:srgbClr val="595959"/>
      </a:dk2>
      <a:lt2>
        <a:srgbClr val="F3F3F3"/>
      </a:lt2>
      <a:accent1>
        <a:srgbClr val="C52878"/>
      </a:accent1>
      <a:accent2>
        <a:srgbClr val="D36980"/>
      </a:accent2>
      <a:accent3>
        <a:srgbClr val="860CD1"/>
      </a:accent3>
      <a:accent4>
        <a:srgbClr val="63A4D5"/>
      </a:accent4>
      <a:accent5>
        <a:srgbClr val="8BE1E5"/>
      </a:accent5>
      <a:accent6>
        <a:srgbClr val="F7ED8B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171</Words>
  <Application>Microsoft Office PowerPoint</Application>
  <PresentationFormat>On-screen Show (16:9)</PresentationFormat>
  <Paragraphs>69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Quicksand</vt:lpstr>
      <vt:lpstr>Arial</vt:lpstr>
      <vt:lpstr>Montserrat Black</vt:lpstr>
      <vt:lpstr>Montserrat</vt:lpstr>
      <vt:lpstr>Courier New</vt:lpstr>
      <vt:lpstr>World Usability Day by Slidesgo</vt:lpstr>
      <vt:lpstr>Indoor Air Quality  Monitoring Application</vt:lpstr>
      <vt:lpstr>Lê Huỳnh Quang Vũ</vt:lpstr>
      <vt:lpstr>Function</vt:lpstr>
      <vt:lpstr>Overview</vt:lpstr>
      <vt:lpstr>Introduction</vt:lpstr>
      <vt:lpstr>Specifications</vt:lpstr>
      <vt:lpstr>UX/UI</vt:lpstr>
      <vt:lpstr>Application layouts</vt:lpstr>
      <vt:lpstr>Application layouts</vt:lpstr>
      <vt:lpstr>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Indoor Air Quality  Monitoring Application</dc:title>
  <dc:creator>QuangVu</dc:creator>
  <cp:lastModifiedBy>Lê Huỳnh Quang Vũ</cp:lastModifiedBy>
  <cp:revision>7</cp:revision>
  <dcterms:modified xsi:type="dcterms:W3CDTF">2023-12-20T09:40:10Z</dcterms:modified>
</cp:coreProperties>
</file>