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 showGuides="1">
      <p:cViewPr varScale="1">
        <p:scale>
          <a:sx n="70" d="100"/>
          <a:sy n="70" d="100"/>
        </p:scale>
        <p:origin x="71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A134ADA2-2825-AA46-8200-866B0A52D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xmlns="" id="{72B1BDC0-B4AA-BA4A-8848-839F1FA3E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6B6EFFC7-C3F9-9248-8ED3-EB7130DE8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0D16-A8EA-B84E-B7B7-B339F8C4A239}" type="datetimeFigureOut">
              <a:rPr kumimoji="1" lang="ja-JP" altLang="en-US" smtClean="0"/>
              <a:t>2020/1/30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89E48418-9012-8A4A-93AF-09289C87C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7E847A0A-2863-3A48-91A0-BB963DE04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A10B-160A-C94A-9DC8-7BDD507A3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7815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BE45F82-36DD-3D4C-8ADD-4B9030E8D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xmlns="" id="{B06DED34-B2D6-D149-BF51-885FC9436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F83C4B49-46AF-9840-9B27-7A2F2643F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0D16-A8EA-B84E-B7B7-B339F8C4A239}" type="datetimeFigureOut">
              <a:rPr kumimoji="1" lang="ja-JP" altLang="en-US" smtClean="0"/>
              <a:t>2020/1/30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251D8903-EDFA-4444-8775-BD15D527B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D88E763D-E195-B549-AACB-F1E7D060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A10B-160A-C94A-9DC8-7BDD507A3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5477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xmlns="" id="{8D3D4098-A4F5-5246-8498-2A1E211AFD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xmlns="" id="{EF8C1BA7-4891-824B-BC0F-34A6BA806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5288AF33-126B-8F47-8C8C-D2FBBFDB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0D16-A8EA-B84E-B7B7-B339F8C4A239}" type="datetimeFigureOut">
              <a:rPr kumimoji="1" lang="ja-JP" altLang="en-US" smtClean="0"/>
              <a:t>2020/1/30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66133C11-2EAE-3D40-A6FD-FCE75D376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E0DCA91E-1754-A241-9518-FF2418FD9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A10B-160A-C94A-9DC8-7BDD507A3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5332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CF23692D-029F-724E-8756-BA63B80D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0EBA9154-6004-AB48-8F1C-FE6FCED5B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6C0CE9C8-BF6F-B04F-A3FE-2FA5EFBF7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0D16-A8EA-B84E-B7B7-B339F8C4A239}" type="datetimeFigureOut">
              <a:rPr kumimoji="1" lang="ja-JP" altLang="en-US" smtClean="0"/>
              <a:t>2020/1/30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69D31B92-F643-9047-AB9D-E089BDEF1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5E0C10C1-6B80-854A-8CEA-097337458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A10B-160A-C94A-9DC8-7BDD507A3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7970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19174816-EF1A-C940-ABBA-FF90E6FD5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61DF9E8F-B0D2-4D4D-BAC3-BD8184B11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440E9B77-C9F1-924F-BDD0-85CC8C47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0D16-A8EA-B84E-B7B7-B339F8C4A239}" type="datetimeFigureOut">
              <a:rPr kumimoji="1" lang="ja-JP" altLang="en-US" smtClean="0"/>
              <a:t>2020/1/30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7C9E6F1A-27D0-F247-90EB-AC4E7B4B9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0F4662B0-DE7F-874B-BD66-5C47F2B8F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A10B-160A-C94A-9DC8-7BDD507A3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1026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3EE35442-0F0A-BA49-B526-F06DD5E93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387A9E16-2817-BD40-A1F4-0AAA67274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5B2C4CD0-D588-D54D-A75D-182AF51DC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39962720-ECC9-6C47-821C-137DFF730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0D16-A8EA-B84E-B7B7-B339F8C4A239}" type="datetimeFigureOut">
              <a:rPr kumimoji="1" lang="ja-JP" altLang="en-US" smtClean="0"/>
              <a:t>2020/1/30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E0C1224E-B388-B94B-ABC2-90677CC53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AA19F0FF-DB5C-3841-A694-820758C2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A10B-160A-C94A-9DC8-7BDD507A3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9325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7076674-0B83-D84E-89D2-86C0733FD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257CA6A3-D1E4-1A45-8153-2CDC13ABB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DD760207-F7A7-DF4B-81FB-C190CF178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xmlns="" id="{ABB10C9C-2D73-8643-91AA-610D607A8D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xmlns="" id="{BB2C3FAF-947A-0845-9F68-9767E6849F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xmlns="" id="{EA50DEF4-6E51-1347-A799-BC3DAB080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0D16-A8EA-B84E-B7B7-B339F8C4A239}" type="datetimeFigureOut">
              <a:rPr kumimoji="1" lang="ja-JP" altLang="en-US" smtClean="0"/>
              <a:t>2020/1/30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xmlns="" id="{D16D77E5-6F1B-F047-93E0-D5B9DAC56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xmlns="" id="{4D6DB7BF-3330-EE4D-BF0D-4E7C7E2AC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A10B-160A-C94A-9DC8-7BDD507A3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490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EF844CE8-7E76-CA40-9EC2-E384585E9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xmlns="" id="{6D631AD6-D862-804F-82E0-E30D54A7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0D16-A8EA-B84E-B7B7-B339F8C4A239}" type="datetimeFigureOut">
              <a:rPr kumimoji="1" lang="ja-JP" altLang="en-US" smtClean="0"/>
              <a:t>2020/1/30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xmlns="" id="{01B7B465-9A0C-8340-85A4-808CF3354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xmlns="" id="{369D61E9-1B94-E940-A7D6-38D07BC0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A10B-160A-C94A-9DC8-7BDD507A3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6726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xmlns="" id="{A245F344-A753-674A-A926-659FC4210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0D16-A8EA-B84E-B7B7-B339F8C4A239}" type="datetimeFigureOut">
              <a:rPr kumimoji="1" lang="ja-JP" altLang="en-US" smtClean="0"/>
              <a:t>2020/1/30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xmlns="" id="{83A3448A-0345-FB4A-BA66-23079F009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9AD0D6A5-8EE9-9B47-A16A-3A211505D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A10B-160A-C94A-9DC8-7BDD507A3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828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B500FE3E-D2BD-704F-B4E6-D0323C1CC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862D1EFB-309F-D048-A54F-CDAAD949D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xmlns="" id="{804F7617-DA14-8443-B207-CA841B2FE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3A0B8E3C-A78D-1744-A9D2-322D60305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0D16-A8EA-B84E-B7B7-B339F8C4A239}" type="datetimeFigureOut">
              <a:rPr kumimoji="1" lang="ja-JP" altLang="en-US" smtClean="0"/>
              <a:t>2020/1/30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54C82094-4477-9444-A1B2-011635043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647B9D3F-4CE4-7E4C-BF8C-6E3AB9E69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A10B-160A-C94A-9DC8-7BDD507A3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4249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BB697FF-5E81-E04B-BF75-5513A9867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xmlns="" id="{314FF84E-AC9B-4741-9EA5-F6F6FD9DA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xmlns="" id="{B2A134B0-A17F-A74B-B114-5122802A0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E85F1EC2-BB9F-A348-AB4D-3B1CCBFA7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0D16-A8EA-B84E-B7B7-B339F8C4A239}" type="datetimeFigureOut">
              <a:rPr kumimoji="1" lang="ja-JP" altLang="en-US" smtClean="0"/>
              <a:t>2020/1/30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674EF5F6-974B-CA46-B9CF-5DADC9905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654D3829-7E43-414A-88EC-FC255CF6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A10B-160A-C94A-9DC8-7BDD507A3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0087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xmlns="" id="{F23FF87B-25E0-6242-8B2F-8FA9F534F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8CA0B05F-A1BA-E74F-A28C-204049971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04BEF700-B20C-6247-BC18-8EBDF99C41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C0D16-A8EA-B84E-B7B7-B339F8C4A239}" type="datetimeFigureOut">
              <a:rPr kumimoji="1" lang="ja-JP" altLang="en-US" smtClean="0"/>
              <a:t>2020/1/30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D15A1EB0-EC3F-9841-8946-76E1B65C66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08E83FD6-611A-2847-ADD9-8CC4245B42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6A10B-160A-C94A-9DC8-7BDD507A3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7262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2E3F3CB7-CFED-4A47-96BC-8AE532A8F3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https://test.omotenaship.com</a:t>
            </a:r>
            <a:br>
              <a:rPr lang="en" altLang="ja-JP" sz="2400" dirty="0"/>
            </a:br>
            <a:r>
              <a:rPr lang="en" altLang="ja-JP" sz="2400" dirty="0"/>
              <a:t/>
            </a:r>
            <a:br>
              <a:rPr lang="en" altLang="ja-JP" sz="2400" dirty="0"/>
            </a:br>
            <a:r>
              <a:rPr lang="ja-JP" altLang="en-US" sz="2400" dirty="0"/>
              <a:t>修正依</a:t>
            </a:r>
            <a:r>
              <a:rPr lang="ja-JP" altLang="en-US" sz="2400" dirty="0" smtClean="0"/>
              <a:t>頼 </a:t>
            </a:r>
            <a:r>
              <a:rPr lang="en-US" altLang="ja-JP" sz="2400" dirty="0" err="1" smtClean="0"/>
              <a:t>yêu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cầu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chỉnh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sửa</a:t>
            </a:r>
            <a:r>
              <a:rPr lang="ja-JP" altLang="en-US" sz="2400" dirty="0" smtClean="0"/>
              <a:t>（</a:t>
            </a:r>
            <a:r>
              <a:rPr lang="en" altLang="ja-JP" sz="2400" dirty="0" smtClean="0"/>
              <a:t> </a:t>
            </a:r>
            <a:r>
              <a:rPr lang="en" altLang="ja-JP" sz="2400" dirty="0"/>
              <a:t>Modification request </a:t>
            </a:r>
            <a:r>
              <a:rPr lang="ja-JP" altLang="en-US" sz="2400" dirty="0"/>
              <a:t>）</a:t>
            </a:r>
            <a:endParaRPr kumimoji="1" lang="ja-JP" altLang="en-US" sz="24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xmlns="" id="{D846D83B-183E-BB43-A381-E37A52CD2B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2020/01/30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2884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222CD040-D22F-F547-B918-F57ECF201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989"/>
          </a:xfrm>
        </p:spPr>
        <p:txBody>
          <a:bodyPr>
            <a:normAutofit/>
          </a:bodyPr>
          <a:lstStyle/>
          <a:p>
            <a:r>
              <a:rPr kumimoji="1" lang="en-US" altLang="ja-JP" sz="1800" b="1" dirty="0"/>
              <a:t>1</a:t>
            </a:r>
            <a:r>
              <a:rPr lang="en-US" altLang="ja-JP" sz="1800" b="1" dirty="0"/>
              <a:t>.</a:t>
            </a:r>
            <a:r>
              <a:rPr lang="ja-JP" altLang="en-US" sz="1800" b="1" dirty="0"/>
              <a:t>システム確認</a:t>
            </a:r>
            <a:r>
              <a:rPr lang="en-US" altLang="ja-JP" sz="1800" b="1" dirty="0"/>
              <a:t>&amp;</a:t>
            </a:r>
            <a:r>
              <a:rPr lang="ja-JP" altLang="en-US" sz="1800" b="1" dirty="0"/>
              <a:t>修</a:t>
            </a:r>
            <a:r>
              <a:rPr lang="ja-JP" altLang="en-US" sz="1800" b="1" dirty="0" smtClean="0"/>
              <a:t>正 </a:t>
            </a:r>
            <a:r>
              <a:rPr lang="en-US" altLang="ja-JP" sz="1800" b="1" dirty="0" err="1" smtClean="0"/>
              <a:t>sửa</a:t>
            </a:r>
            <a:r>
              <a:rPr lang="en-US" altLang="ja-JP" sz="1800" b="1" dirty="0" smtClean="0"/>
              <a:t> </a:t>
            </a:r>
            <a:r>
              <a:rPr lang="en-US" altLang="ja-JP" sz="1800" b="1" dirty="0" err="1" smtClean="0"/>
              <a:t>và</a:t>
            </a:r>
            <a:r>
              <a:rPr lang="en-US" altLang="ja-JP" sz="1800" b="1" dirty="0" smtClean="0"/>
              <a:t> </a:t>
            </a:r>
            <a:r>
              <a:rPr lang="en-US" altLang="ja-JP" sz="1800" b="1" dirty="0" err="1" smtClean="0"/>
              <a:t>kiểm</a:t>
            </a:r>
            <a:r>
              <a:rPr lang="en-US" altLang="ja-JP" sz="1800" b="1" dirty="0" smtClean="0"/>
              <a:t> </a:t>
            </a:r>
            <a:r>
              <a:rPr lang="en-US" altLang="ja-JP" sz="1800" b="1" dirty="0" err="1" smtClean="0"/>
              <a:t>tra</a:t>
            </a:r>
            <a:r>
              <a:rPr lang="en-US" altLang="ja-JP" sz="1800" b="1" dirty="0" smtClean="0"/>
              <a:t>, </a:t>
            </a:r>
            <a:r>
              <a:rPr lang="en-US" altLang="ja-JP" sz="1800" b="1" dirty="0" err="1" smtClean="0"/>
              <a:t>xác</a:t>
            </a:r>
            <a:r>
              <a:rPr lang="en-US" altLang="ja-JP" sz="1800" b="1" dirty="0" smtClean="0"/>
              <a:t> </a:t>
            </a:r>
            <a:r>
              <a:rPr lang="en-US" altLang="ja-JP" sz="1800" b="1" dirty="0" err="1" smtClean="0"/>
              <a:t>nhận</a:t>
            </a:r>
            <a:r>
              <a:rPr lang="en-US" altLang="ja-JP" sz="1800" b="1" dirty="0" smtClean="0"/>
              <a:t> </a:t>
            </a:r>
            <a:r>
              <a:rPr lang="en-US" altLang="ja-JP" sz="1800" b="1" dirty="0" err="1" smtClean="0"/>
              <a:t>lại</a:t>
            </a:r>
            <a:r>
              <a:rPr lang="en-US" altLang="ja-JP" sz="1800" b="1" dirty="0" smtClean="0"/>
              <a:t> </a:t>
            </a:r>
            <a:r>
              <a:rPr lang="en-US" altLang="ja-JP" sz="1800" b="1" dirty="0" err="1" smtClean="0"/>
              <a:t>hệ</a:t>
            </a:r>
            <a:r>
              <a:rPr lang="en-US" altLang="ja-JP" sz="1800" b="1" dirty="0" smtClean="0"/>
              <a:t> </a:t>
            </a:r>
            <a:r>
              <a:rPr lang="en-US" altLang="ja-JP" sz="1800" b="1" dirty="0" err="1" smtClean="0"/>
              <a:t>thống</a:t>
            </a:r>
            <a:r>
              <a:rPr lang="en-US" altLang="ja-JP" sz="1800" b="1" dirty="0"/>
              <a:t/>
            </a:r>
            <a:br>
              <a:rPr lang="en-US" altLang="ja-JP" sz="1800" b="1" dirty="0"/>
            </a:br>
            <a:r>
              <a:rPr lang="en-US" altLang="ja-JP" sz="1800" b="1" dirty="0"/>
              <a:t>1. System check &amp; correction</a:t>
            </a:r>
            <a:endParaRPr kumimoji="1" lang="ja-JP" altLang="en-US" sz="1800" b="1" dirty="0"/>
          </a:p>
        </p:txBody>
      </p:sp>
      <p:pic>
        <p:nvPicPr>
          <p:cNvPr id="5" name="コンテンツ プレースホルダー 4" descr="抽象, 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xmlns="" id="{8FFCEEEB-E04C-474A-A5B0-A35A09D87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581" y="1132114"/>
            <a:ext cx="5436342" cy="5725886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xmlns="" id="{1DD2FE53-CCB7-504B-8D9F-1EE554C4FCD5}"/>
              </a:ext>
            </a:extLst>
          </p:cNvPr>
          <p:cNvSpPr txBox="1"/>
          <p:nvPr/>
        </p:nvSpPr>
        <p:spPr>
          <a:xfrm>
            <a:off x="6096000" y="957943"/>
            <a:ext cx="551905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◆システム全体のチェックをお願いします</a:t>
            </a:r>
            <a:r>
              <a:rPr lang="ja-JP" altLang="en-US" b="1" dirty="0" smtClean="0"/>
              <a:t>。</a:t>
            </a:r>
            <a:endParaRPr lang="en-US" altLang="ja-JP" b="1" dirty="0" smtClean="0"/>
          </a:p>
          <a:p>
            <a:r>
              <a:rPr lang="en-US" altLang="ja-JP" b="1" dirty="0" err="1" smtClean="0"/>
              <a:t>Vui</a:t>
            </a:r>
            <a:r>
              <a:rPr lang="en-US" altLang="ja-JP" b="1" dirty="0" smtClean="0"/>
              <a:t> </a:t>
            </a:r>
            <a:r>
              <a:rPr lang="en-US" altLang="ja-JP" b="1" dirty="0" err="1" smtClean="0"/>
              <a:t>lòng</a:t>
            </a:r>
            <a:r>
              <a:rPr lang="en-US" altLang="ja-JP" b="1" dirty="0" smtClean="0"/>
              <a:t> check </a:t>
            </a:r>
            <a:r>
              <a:rPr lang="en-US" altLang="ja-JP" b="1" dirty="0" err="1" smtClean="0"/>
              <a:t>lại</a:t>
            </a:r>
            <a:r>
              <a:rPr lang="en-US" altLang="ja-JP" b="1" dirty="0" smtClean="0"/>
              <a:t> </a:t>
            </a:r>
            <a:r>
              <a:rPr lang="en-US" altLang="ja-JP" b="1" dirty="0" err="1" smtClean="0"/>
              <a:t>toàn</a:t>
            </a:r>
            <a:r>
              <a:rPr lang="en-US" altLang="ja-JP" b="1" dirty="0" smtClean="0"/>
              <a:t> </a:t>
            </a:r>
            <a:r>
              <a:rPr lang="en-US" altLang="ja-JP" b="1" dirty="0" err="1" smtClean="0"/>
              <a:t>bộ</a:t>
            </a:r>
            <a:r>
              <a:rPr lang="en-US" altLang="ja-JP" b="1" dirty="0" smtClean="0"/>
              <a:t> </a:t>
            </a:r>
            <a:r>
              <a:rPr lang="en-US" altLang="ja-JP" b="1" dirty="0" err="1" smtClean="0"/>
              <a:t>hệ</a:t>
            </a:r>
            <a:r>
              <a:rPr lang="en-US" altLang="ja-JP" b="1" dirty="0" smtClean="0"/>
              <a:t> </a:t>
            </a:r>
            <a:r>
              <a:rPr lang="en-US" altLang="ja-JP" b="1" dirty="0" err="1" smtClean="0"/>
              <a:t>thống</a:t>
            </a:r>
            <a:endParaRPr lang="en-US" altLang="ja-JP" b="1" dirty="0"/>
          </a:p>
          <a:p>
            <a:r>
              <a:rPr kumimoji="1" lang="ja-JP" altLang="en-US" b="1" dirty="0"/>
              <a:t>　現状、ファイルアップロード周りの不具合が起きいます。（左側の画像参照）</a:t>
            </a:r>
            <a:endParaRPr kumimoji="1" lang="en-US" altLang="ja-JP" b="1" dirty="0"/>
          </a:p>
          <a:p>
            <a:r>
              <a:rPr lang="en-US" altLang="ja-JP" b="1" dirty="0" err="1" smtClean="0"/>
              <a:t>Hiện</a:t>
            </a:r>
            <a:r>
              <a:rPr lang="en-US" altLang="ja-JP" b="1" dirty="0" smtClean="0"/>
              <a:t> </a:t>
            </a:r>
            <a:r>
              <a:rPr lang="en-US" altLang="ja-JP" b="1" dirty="0" err="1" smtClean="0"/>
              <a:t>tại</a:t>
            </a:r>
            <a:r>
              <a:rPr lang="en-US" altLang="ja-JP" b="1" dirty="0" smtClean="0"/>
              <a:t> </a:t>
            </a:r>
            <a:r>
              <a:rPr lang="en-US" altLang="ja-JP" b="1" dirty="0" err="1" smtClean="0"/>
              <a:t>đang</a:t>
            </a:r>
            <a:r>
              <a:rPr lang="en-US" altLang="ja-JP" b="1" dirty="0" smtClean="0"/>
              <a:t> </a:t>
            </a:r>
            <a:r>
              <a:rPr lang="en-US" altLang="ja-JP" b="1" dirty="0" err="1" smtClean="0"/>
              <a:t>gặp</a:t>
            </a:r>
            <a:r>
              <a:rPr lang="en-US" altLang="ja-JP" b="1" dirty="0" smtClean="0"/>
              <a:t> </a:t>
            </a:r>
            <a:r>
              <a:rPr lang="en-US" altLang="ja-JP" b="1" dirty="0" err="1" smtClean="0"/>
              <a:t>phải</a:t>
            </a:r>
            <a:r>
              <a:rPr lang="en-US" altLang="ja-JP" b="1" dirty="0"/>
              <a:t> </a:t>
            </a:r>
            <a:r>
              <a:rPr lang="en-US" altLang="ja-JP" b="1" dirty="0" err="1" smtClean="0"/>
              <a:t>vấn</a:t>
            </a:r>
            <a:r>
              <a:rPr lang="en-US" altLang="ja-JP" b="1" dirty="0" smtClean="0"/>
              <a:t> </a:t>
            </a:r>
            <a:r>
              <a:rPr lang="en-US" altLang="ja-JP" b="1" dirty="0" err="1" smtClean="0"/>
              <a:t>đề</a:t>
            </a:r>
            <a:r>
              <a:rPr lang="en-US" altLang="ja-JP" b="1" dirty="0" smtClean="0"/>
              <a:t> ở </a:t>
            </a:r>
            <a:r>
              <a:rPr lang="en-US" altLang="ja-JP" b="1" dirty="0" err="1" smtClean="0"/>
              <a:t>mục</a:t>
            </a:r>
            <a:r>
              <a:rPr lang="en-US" altLang="ja-JP" b="1" dirty="0" smtClean="0"/>
              <a:t> </a:t>
            </a:r>
            <a:r>
              <a:rPr lang="en-US" altLang="ja-JP" b="1" dirty="0" err="1" smtClean="0"/>
              <a:t>tải</a:t>
            </a:r>
            <a:r>
              <a:rPr lang="en-US" altLang="ja-JP" b="1" dirty="0" smtClean="0"/>
              <a:t> </a:t>
            </a:r>
            <a:r>
              <a:rPr lang="en-US" altLang="ja-JP" b="1" dirty="0" err="1" smtClean="0"/>
              <a:t>tệp</a:t>
            </a:r>
            <a:r>
              <a:rPr lang="en-US" altLang="ja-JP" b="1" dirty="0" smtClean="0"/>
              <a:t> tin </a:t>
            </a:r>
            <a:r>
              <a:rPr lang="en-US" altLang="ja-JP" b="1" dirty="0" err="1" smtClean="0"/>
              <a:t>lên</a:t>
            </a:r>
            <a:r>
              <a:rPr lang="en-US" altLang="ja-JP" b="1" dirty="0" smtClean="0"/>
              <a:t> (</a:t>
            </a:r>
            <a:r>
              <a:rPr lang="en-US" altLang="ja-JP" b="1" dirty="0" err="1" smtClean="0"/>
              <a:t>nhìn</a:t>
            </a:r>
            <a:r>
              <a:rPr lang="en-US" altLang="ja-JP" b="1" dirty="0" smtClean="0"/>
              <a:t> </a:t>
            </a:r>
            <a:r>
              <a:rPr lang="en-US" altLang="ja-JP" b="1" dirty="0" err="1" smtClean="0"/>
              <a:t>hình</a:t>
            </a:r>
            <a:r>
              <a:rPr lang="en-US" altLang="ja-JP" b="1" dirty="0" smtClean="0"/>
              <a:t> </a:t>
            </a:r>
            <a:r>
              <a:rPr lang="en-US" altLang="ja-JP" b="1" dirty="0" err="1" smtClean="0"/>
              <a:t>ảnh</a:t>
            </a:r>
            <a:r>
              <a:rPr lang="en-US" altLang="ja-JP" b="1" dirty="0" smtClean="0"/>
              <a:t> </a:t>
            </a:r>
            <a:r>
              <a:rPr lang="en-US" altLang="ja-JP" b="1" dirty="0" err="1" smtClean="0"/>
              <a:t>bên</a:t>
            </a:r>
            <a:r>
              <a:rPr lang="en-US" altLang="ja-JP" b="1" dirty="0" smtClean="0"/>
              <a:t> </a:t>
            </a:r>
            <a:r>
              <a:rPr lang="en-US" altLang="ja-JP" b="1" dirty="0" err="1" smtClean="0"/>
              <a:t>trái</a:t>
            </a:r>
            <a:r>
              <a:rPr lang="en-US" altLang="ja-JP" b="1" dirty="0" smtClean="0"/>
              <a:t>)</a:t>
            </a:r>
            <a:endParaRPr lang="en-US" altLang="ja-JP" b="1" dirty="0"/>
          </a:p>
          <a:p>
            <a:r>
              <a:rPr lang="ja-JP" altLang="en-US" b="1" dirty="0"/>
              <a:t>また、サーバのファイルアップロード上限を引き上げてください。</a:t>
            </a:r>
            <a:endParaRPr lang="en-US" altLang="ja-JP" b="1" dirty="0"/>
          </a:p>
          <a:p>
            <a:r>
              <a:rPr lang="en-US" altLang="ja-JP" b="1" dirty="0" err="1"/>
              <a:t>Ngoài</a:t>
            </a:r>
            <a:r>
              <a:rPr lang="en-US" altLang="ja-JP" b="1" dirty="0"/>
              <a:t> </a:t>
            </a:r>
            <a:r>
              <a:rPr lang="en-US" altLang="ja-JP" b="1" dirty="0" err="1"/>
              <a:t>ra</a:t>
            </a:r>
            <a:r>
              <a:rPr lang="en-US" altLang="ja-JP" b="1" dirty="0"/>
              <a:t>, </a:t>
            </a:r>
            <a:r>
              <a:rPr lang="en-US" altLang="ja-JP" b="1" dirty="0" err="1"/>
              <a:t>tăng</a:t>
            </a:r>
            <a:r>
              <a:rPr lang="en-US" altLang="ja-JP" b="1" dirty="0"/>
              <a:t> </a:t>
            </a:r>
            <a:r>
              <a:rPr lang="en-US" altLang="ja-JP" b="1" dirty="0" err="1"/>
              <a:t>giới</a:t>
            </a:r>
            <a:r>
              <a:rPr lang="en-US" altLang="ja-JP" b="1" dirty="0"/>
              <a:t> </a:t>
            </a:r>
            <a:r>
              <a:rPr lang="en-US" altLang="ja-JP" b="1" dirty="0" err="1"/>
              <a:t>hạn</a:t>
            </a:r>
            <a:r>
              <a:rPr lang="en-US" altLang="ja-JP" b="1" dirty="0"/>
              <a:t> </a:t>
            </a:r>
            <a:r>
              <a:rPr lang="en-US" altLang="ja-JP" b="1" dirty="0" err="1"/>
              <a:t>tải</a:t>
            </a:r>
            <a:r>
              <a:rPr lang="en-US" altLang="ja-JP" b="1" dirty="0"/>
              <a:t> </a:t>
            </a:r>
            <a:r>
              <a:rPr lang="en-US" altLang="ja-JP" b="1" dirty="0" err="1" smtClean="0"/>
              <a:t>tệp</a:t>
            </a:r>
            <a:r>
              <a:rPr lang="en-US" altLang="ja-JP" b="1" dirty="0" smtClean="0"/>
              <a:t> </a:t>
            </a:r>
            <a:r>
              <a:rPr lang="en-US" altLang="ja-JP" b="1" dirty="0" err="1" smtClean="0"/>
              <a:t>lên</a:t>
            </a:r>
            <a:r>
              <a:rPr lang="en-US" altLang="ja-JP" b="1" dirty="0" smtClean="0"/>
              <a:t> </a:t>
            </a:r>
            <a:r>
              <a:rPr lang="en-US" altLang="ja-JP" b="1" dirty="0" err="1" smtClean="0"/>
              <a:t>máy</a:t>
            </a:r>
            <a:r>
              <a:rPr lang="en-US" altLang="ja-JP" b="1" dirty="0" smtClean="0"/>
              <a:t> </a:t>
            </a:r>
            <a:r>
              <a:rPr lang="en-US" altLang="ja-JP" b="1" dirty="0" err="1"/>
              <a:t>chủ</a:t>
            </a:r>
            <a:r>
              <a:rPr lang="en-US" altLang="ja-JP" b="1" dirty="0"/>
              <a:t>.</a:t>
            </a:r>
            <a:endParaRPr kumimoji="1" lang="en-US" altLang="ja-JP" b="1" dirty="0"/>
          </a:p>
          <a:p>
            <a:endParaRPr lang="en-US" altLang="ja-JP" b="1" dirty="0"/>
          </a:p>
          <a:p>
            <a:r>
              <a:rPr lang="en" altLang="ja-JP" b="1" dirty="0"/>
              <a:t>◆ Please check the entire system.</a:t>
            </a:r>
          </a:p>
          <a:p>
            <a:r>
              <a:rPr lang="en" altLang="ja-JP" b="1" dirty="0"/>
              <a:t>Currently, there is a problem around file upload. (See the image on the left)</a:t>
            </a:r>
          </a:p>
          <a:p>
            <a:endParaRPr lang="en" altLang="ja-JP" b="1" dirty="0"/>
          </a:p>
          <a:p>
            <a:r>
              <a:rPr lang="en" altLang="ja-JP" b="1" dirty="0"/>
              <a:t>Also, increase the file upload limit on the server.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577824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222CD040-D22F-F547-B918-F57ECF201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989"/>
          </a:xfrm>
        </p:spPr>
        <p:txBody>
          <a:bodyPr>
            <a:normAutofit/>
          </a:bodyPr>
          <a:lstStyle/>
          <a:p>
            <a:r>
              <a:rPr kumimoji="1" lang="en-US" altLang="ja-JP" sz="1800" b="1" dirty="0"/>
              <a:t>2</a:t>
            </a:r>
            <a:r>
              <a:rPr lang="en-US" altLang="ja-JP" sz="1800" b="1" dirty="0"/>
              <a:t>.</a:t>
            </a:r>
            <a:r>
              <a:rPr lang="ja-JP" altLang="en-US" sz="1800" b="1" dirty="0"/>
              <a:t>文言変</a:t>
            </a:r>
            <a:r>
              <a:rPr lang="ja-JP" altLang="en-US" sz="1800" b="1" dirty="0" smtClean="0"/>
              <a:t>更 </a:t>
            </a:r>
            <a:r>
              <a:rPr lang="en-US" altLang="ja-JP" sz="1800" b="1" dirty="0" err="1" smtClean="0"/>
              <a:t>thay</a:t>
            </a:r>
            <a:r>
              <a:rPr lang="en-US" altLang="ja-JP" sz="1800" b="1" dirty="0" smtClean="0"/>
              <a:t> </a:t>
            </a:r>
            <a:r>
              <a:rPr lang="en-US" altLang="ja-JP" sz="1800" b="1" dirty="0" err="1" smtClean="0"/>
              <a:t>đổi</a:t>
            </a:r>
            <a:r>
              <a:rPr lang="en-US" altLang="ja-JP" sz="1800" b="1" dirty="0" smtClean="0"/>
              <a:t> </a:t>
            </a:r>
            <a:r>
              <a:rPr lang="en-US" altLang="ja-JP" sz="1800" b="1" dirty="0" err="1" smtClean="0"/>
              <a:t>miêu</a:t>
            </a:r>
            <a:r>
              <a:rPr lang="en-US" altLang="ja-JP" sz="1800" b="1" dirty="0" smtClean="0"/>
              <a:t> </a:t>
            </a:r>
            <a:r>
              <a:rPr lang="en-US" altLang="ja-JP" sz="1800" b="1" dirty="0" err="1" smtClean="0"/>
              <a:t>tả</a:t>
            </a:r>
            <a:r>
              <a:rPr lang="en-US" altLang="ja-JP" sz="1800" b="1" dirty="0" smtClean="0"/>
              <a:t>, </a:t>
            </a:r>
            <a:r>
              <a:rPr lang="en-US" altLang="ja-JP" sz="1800" b="1" dirty="0" err="1" smtClean="0"/>
              <a:t>cách</a:t>
            </a:r>
            <a:r>
              <a:rPr lang="en-US" altLang="ja-JP" sz="1800" b="1" dirty="0" smtClean="0"/>
              <a:t> </a:t>
            </a:r>
            <a:r>
              <a:rPr lang="en-US" altLang="ja-JP" sz="1800" b="1" dirty="0" err="1" smtClean="0"/>
              <a:t>viết</a:t>
            </a:r>
            <a:r>
              <a:rPr lang="en-US" altLang="ja-JP" sz="1800" b="1" dirty="0" smtClean="0"/>
              <a:t>, </a:t>
            </a:r>
            <a:r>
              <a:rPr lang="en-US" altLang="ja-JP" sz="1800" b="1" dirty="0" err="1" smtClean="0"/>
              <a:t>từ</a:t>
            </a:r>
            <a:r>
              <a:rPr lang="en-US" altLang="ja-JP" sz="1800" b="1" dirty="0" smtClean="0"/>
              <a:t> </a:t>
            </a:r>
            <a:r>
              <a:rPr lang="en-US" altLang="ja-JP" sz="1800" b="1" dirty="0" err="1" smtClean="0"/>
              <a:t>ngữ</a:t>
            </a:r>
            <a:r>
              <a:rPr lang="en-US" altLang="ja-JP" sz="1800" b="1" dirty="0"/>
              <a:t/>
            </a:r>
            <a:br>
              <a:rPr lang="en-US" altLang="ja-JP" sz="1800" b="1" dirty="0"/>
            </a:br>
            <a:r>
              <a:rPr lang="en-US" altLang="ja-JP" sz="1800" b="1" dirty="0"/>
              <a:t>2. </a:t>
            </a:r>
            <a:r>
              <a:rPr lang="en-US" altLang="ja-JP" sz="1800" dirty="0"/>
              <a:t>Wording change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xmlns="" id="{1DD2FE53-CCB7-504B-8D9F-1EE554C4FCD5}"/>
              </a:ext>
            </a:extLst>
          </p:cNvPr>
          <p:cNvSpPr txBox="1"/>
          <p:nvPr/>
        </p:nvSpPr>
        <p:spPr>
          <a:xfrm>
            <a:off x="6096000" y="957943"/>
            <a:ext cx="55190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◆全ページで「</a:t>
            </a:r>
            <a:r>
              <a:rPr lang="en-US" altLang="ja-JP" b="1" dirty="0" err="1"/>
              <a:t>LuxyArt</a:t>
            </a:r>
            <a:r>
              <a:rPr lang="ja-JP" altLang="en-US" b="1" dirty="0"/>
              <a:t>」「</a:t>
            </a:r>
            <a:r>
              <a:rPr lang="en-US" altLang="ja-JP" b="1" dirty="0" err="1"/>
              <a:t>Luxyart</a:t>
            </a:r>
            <a:r>
              <a:rPr lang="ja-JP" altLang="en-US" b="1" dirty="0"/>
              <a:t>」「</a:t>
            </a:r>
            <a:r>
              <a:rPr lang="en-US" altLang="ja-JP" b="1" dirty="0" err="1" smtClean="0"/>
              <a:t>luxart</a:t>
            </a:r>
            <a:r>
              <a:rPr lang="ja-JP" altLang="en-US" b="1" dirty="0" smtClean="0"/>
              <a:t>」と</a:t>
            </a:r>
            <a:r>
              <a:rPr lang="ja-JP" altLang="en-US" b="1" dirty="0"/>
              <a:t>なっているテキストを、「</a:t>
            </a:r>
            <a:r>
              <a:rPr lang="en-US" altLang="ja-JP" b="1" dirty="0"/>
              <a:t>OMOTENASHI</a:t>
            </a:r>
            <a:r>
              <a:rPr lang="ja-JP" altLang="en-US" b="1" dirty="0"/>
              <a:t>」に変更してください</a:t>
            </a:r>
            <a:endParaRPr kumimoji="1" lang="en-US" altLang="ja-JP" b="1" dirty="0"/>
          </a:p>
          <a:p>
            <a:r>
              <a:rPr lang="en-US" altLang="ja-JP" b="1" dirty="0" err="1" smtClean="0"/>
              <a:t>Tất</a:t>
            </a:r>
            <a:r>
              <a:rPr lang="en-US" altLang="ja-JP" b="1" dirty="0" smtClean="0"/>
              <a:t> </a:t>
            </a:r>
            <a:r>
              <a:rPr lang="en-US" altLang="ja-JP" b="1" dirty="0" err="1" smtClean="0"/>
              <a:t>cả</a:t>
            </a:r>
            <a:r>
              <a:rPr lang="en-US" altLang="ja-JP" b="1" dirty="0" smtClean="0"/>
              <a:t> </a:t>
            </a:r>
            <a:r>
              <a:rPr lang="en-US" altLang="ja-JP" b="1" dirty="0" err="1" smtClean="0"/>
              <a:t>những</a:t>
            </a:r>
            <a:r>
              <a:rPr lang="en-US" altLang="ja-JP" b="1" dirty="0" smtClean="0"/>
              <a:t> </a:t>
            </a:r>
            <a:r>
              <a:rPr lang="en-US" altLang="ja-JP" b="1" dirty="0" err="1" smtClean="0"/>
              <a:t>chữ</a:t>
            </a:r>
            <a:r>
              <a:rPr lang="ja-JP" altLang="en-US" b="1" dirty="0" smtClean="0"/>
              <a:t>「 </a:t>
            </a:r>
            <a:r>
              <a:rPr lang="en-US" altLang="ja-JP" b="1" dirty="0" err="1" smtClean="0"/>
              <a:t>LuxyArt</a:t>
            </a:r>
            <a:r>
              <a:rPr lang="ja-JP" altLang="en-US" b="1" dirty="0" smtClean="0"/>
              <a:t>」</a:t>
            </a:r>
            <a:r>
              <a:rPr lang="en-US" altLang="ja-JP" b="1" dirty="0" smtClean="0"/>
              <a:t>hay</a:t>
            </a:r>
            <a:r>
              <a:rPr lang="ja-JP" altLang="en-US" b="1" dirty="0" smtClean="0"/>
              <a:t>「</a:t>
            </a:r>
            <a:r>
              <a:rPr lang="en-US" altLang="ja-JP" b="1" dirty="0" err="1"/>
              <a:t>Luxyart</a:t>
            </a:r>
            <a:r>
              <a:rPr lang="ja-JP" altLang="en-US" b="1" dirty="0" smtClean="0"/>
              <a:t>」</a:t>
            </a:r>
            <a:r>
              <a:rPr lang="en-US" altLang="ja-JP" b="1" dirty="0" smtClean="0"/>
              <a:t>hay</a:t>
            </a:r>
            <a:r>
              <a:rPr lang="ja-JP" altLang="en-US" b="1" dirty="0" smtClean="0"/>
              <a:t>「</a:t>
            </a:r>
            <a:r>
              <a:rPr lang="en-US" altLang="ja-JP" b="1" dirty="0" err="1" smtClean="0"/>
              <a:t>luxart</a:t>
            </a:r>
            <a:r>
              <a:rPr lang="ja-JP" altLang="en-US" b="1" dirty="0"/>
              <a:t> 」</a:t>
            </a:r>
            <a:r>
              <a:rPr lang="en-US" altLang="ja-JP" b="1" dirty="0" smtClean="0"/>
              <a:t> có ở trên </a:t>
            </a:r>
            <a:r>
              <a:rPr lang="en-US" altLang="ja-JP" b="1" dirty="0" err="1" smtClean="0"/>
              <a:t>tất</a:t>
            </a:r>
            <a:r>
              <a:rPr lang="en-US" altLang="ja-JP" b="1" dirty="0" smtClean="0"/>
              <a:t> </a:t>
            </a:r>
            <a:r>
              <a:rPr lang="en-US" altLang="ja-JP" b="1" dirty="0" err="1" smtClean="0"/>
              <a:t>cả</a:t>
            </a:r>
            <a:r>
              <a:rPr lang="en-US" altLang="ja-JP" b="1" dirty="0" smtClean="0"/>
              <a:t> </a:t>
            </a:r>
            <a:r>
              <a:rPr lang="en-US" altLang="ja-JP" b="1" dirty="0" err="1" smtClean="0"/>
              <a:t>các</a:t>
            </a:r>
            <a:r>
              <a:rPr lang="en-US" altLang="ja-JP" b="1" dirty="0" smtClean="0"/>
              <a:t> </a:t>
            </a:r>
            <a:r>
              <a:rPr lang="en-US" altLang="ja-JP" b="1" dirty="0" err="1" smtClean="0"/>
              <a:t>trang</a:t>
            </a:r>
            <a:r>
              <a:rPr lang="en-US" altLang="ja-JP" b="1" dirty="0" smtClean="0"/>
              <a:t> </a:t>
            </a:r>
            <a:r>
              <a:rPr lang="en-US" altLang="ja-JP" b="1" dirty="0" err="1" smtClean="0"/>
              <a:t>hãy</a:t>
            </a:r>
            <a:r>
              <a:rPr lang="en-US" altLang="ja-JP" b="1" dirty="0" smtClean="0"/>
              <a:t> </a:t>
            </a:r>
            <a:r>
              <a:rPr lang="en-US" altLang="ja-JP" b="1" dirty="0" err="1" smtClean="0"/>
              <a:t>thay</a:t>
            </a:r>
            <a:r>
              <a:rPr lang="en-US" altLang="ja-JP" b="1" dirty="0" smtClean="0"/>
              <a:t> </a:t>
            </a:r>
            <a:r>
              <a:rPr lang="en-US" altLang="ja-JP" b="1" dirty="0" err="1" smtClean="0"/>
              <a:t>đổi</a:t>
            </a:r>
            <a:r>
              <a:rPr lang="en-US" altLang="ja-JP" b="1" dirty="0" smtClean="0"/>
              <a:t> </a:t>
            </a:r>
            <a:r>
              <a:rPr lang="en-US" altLang="ja-JP" b="1" dirty="0" err="1" smtClean="0"/>
              <a:t>thành</a:t>
            </a:r>
            <a:r>
              <a:rPr lang="en-US" altLang="ja-JP" b="1" dirty="0" smtClean="0"/>
              <a:t> </a:t>
            </a:r>
            <a:r>
              <a:rPr lang="ja-JP" altLang="en-US" b="1" dirty="0"/>
              <a:t>、「</a:t>
            </a:r>
            <a:r>
              <a:rPr lang="en-US" altLang="ja-JP" b="1" dirty="0"/>
              <a:t>OMOTENASHI</a:t>
            </a:r>
            <a:r>
              <a:rPr lang="ja-JP" altLang="en-US" b="1" dirty="0"/>
              <a:t>」</a:t>
            </a:r>
            <a:endParaRPr lang="en-US" altLang="ja-JP" b="1" dirty="0"/>
          </a:p>
          <a:p>
            <a:r>
              <a:rPr lang="en-US" altLang="ja-JP" b="1" dirty="0"/>
              <a:t>◆ Please change the text "</a:t>
            </a:r>
            <a:r>
              <a:rPr lang="en-US" altLang="ja-JP" b="1" dirty="0" err="1"/>
              <a:t>LuxyArt</a:t>
            </a:r>
            <a:r>
              <a:rPr lang="en-US" altLang="ja-JP" b="1" dirty="0"/>
              <a:t>" "</a:t>
            </a:r>
            <a:r>
              <a:rPr lang="en-US" altLang="ja-JP" b="1" dirty="0" err="1"/>
              <a:t>Luxyart</a:t>
            </a:r>
            <a:r>
              <a:rPr lang="en-US" altLang="ja-JP" b="1" dirty="0"/>
              <a:t>" "</a:t>
            </a:r>
            <a:r>
              <a:rPr lang="en-US" altLang="ja-JP" b="1" dirty="0" err="1"/>
              <a:t>luxart</a:t>
            </a:r>
            <a:r>
              <a:rPr lang="en-US" altLang="ja-JP" b="1" dirty="0"/>
              <a:t>" on all pages to "OMOTENASHI"</a:t>
            </a:r>
          </a:p>
        </p:txBody>
      </p:sp>
      <p:pic>
        <p:nvPicPr>
          <p:cNvPr id="4" name="図 3" descr="パソコン画面のスクリーンショット&#10;&#10;自動的に生成された説明">
            <a:extLst>
              <a:ext uri="{FF2B5EF4-FFF2-40B4-BE49-F238E27FC236}">
                <a16:creationId xmlns:a16="http://schemas.microsoft.com/office/drawing/2014/main" xmlns="" id="{804B4F06-2953-8544-9948-DA51DA4A4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72" y="1132114"/>
            <a:ext cx="5508785" cy="585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069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155</Words>
  <Application>Microsoft Office PowerPoint</Application>
  <PresentationFormat>Màn hình rộng</PresentationFormat>
  <Paragraphs>18</Paragraphs>
  <Slides>3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https://test.omotenaship.com  修正依頼 yêu cầu chỉnh sửa（ Modification request ）</vt:lpstr>
      <vt:lpstr>1.システム確認&amp;修正 sửa và kiểm tra, xác nhận lại hệ thống 1. System check &amp; correction</vt:lpstr>
      <vt:lpstr>2.文言変更 thay đổi miêu tả, cách viết, từ ngữ 2. Wording change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https://www.omotenaship.com https://test.omotenaship.com  修正依頼（ Modification request ）</dc:title>
  <dc:creator>Saito Keiji</dc:creator>
  <cp:lastModifiedBy>ha nguyen thu</cp:lastModifiedBy>
  <cp:revision>8</cp:revision>
  <dcterms:created xsi:type="dcterms:W3CDTF">2020-01-30T01:21:01Z</dcterms:created>
  <dcterms:modified xsi:type="dcterms:W3CDTF">2020-01-30T03:21:15Z</dcterms:modified>
</cp:coreProperties>
</file>