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6" r:id="rId2"/>
    <p:sldId id="294" r:id="rId3"/>
    <p:sldId id="272" r:id="rId4"/>
    <p:sldId id="273" r:id="rId5"/>
    <p:sldId id="268" r:id="rId6"/>
    <p:sldId id="282" r:id="rId7"/>
    <p:sldId id="295" r:id="rId8"/>
    <p:sldId id="296" r:id="rId9"/>
    <p:sldId id="280" r:id="rId10"/>
    <p:sldId id="285" r:id="rId11"/>
    <p:sldId id="297" r:id="rId12"/>
    <p:sldId id="298" r:id="rId13"/>
    <p:sldId id="287" r:id="rId14"/>
    <p:sldId id="288" r:id="rId15"/>
    <p:sldId id="299" r:id="rId16"/>
    <p:sldId id="300" r:id="rId17"/>
    <p:sldId id="301" r:id="rId18"/>
    <p:sldId id="302" r:id="rId19"/>
    <p:sldId id="303" r:id="rId20"/>
    <p:sldId id="275" r:id="rId21"/>
    <p:sldId id="289" r:id="rId22"/>
    <p:sldId id="277" r:id="rId23"/>
    <p:sldId id="290" r:id="rId24"/>
    <p:sldId id="278" r:id="rId25"/>
    <p:sldId id="291" r:id="rId26"/>
    <p:sldId id="279" r:id="rId27"/>
    <p:sldId id="292" r:id="rId28"/>
    <p:sldId id="308" r:id="rId29"/>
    <p:sldId id="304" r:id="rId30"/>
    <p:sldId id="309" r:id="rId31"/>
    <p:sldId id="307" r:id="rId32"/>
    <p:sldId id="310" r:id="rId33"/>
    <p:sldId id="305" r:id="rId34"/>
    <p:sldId id="311" r:id="rId35"/>
    <p:sldId id="306"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D7C"/>
    <a:srgbClr val="404040"/>
    <a:srgbClr val="AFEBB5"/>
    <a:srgbClr val="545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showGuides="1">
      <p:cViewPr varScale="1">
        <p:scale>
          <a:sx n="67" d="100"/>
          <a:sy n="67" d="100"/>
        </p:scale>
        <p:origin x="48" y="3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9CED1-7D63-4E4F-8026-8CC30EF9BD49}" type="doc">
      <dgm:prSet loTypeId="urn:microsoft.com/office/officeart/2005/8/layout/orgChart1" loCatId="hierarchy" qsTypeId="urn:microsoft.com/office/officeart/2005/8/quickstyle/simple1" qsCatId="simple" csTypeId="urn:microsoft.com/office/officeart/2005/8/colors/accent5_1" csCatId="accent5"/>
      <dgm:spPr/>
      <dgm:t>
        <a:bodyPr/>
        <a:lstStyle/>
        <a:p>
          <a:endParaRPr lang="vi-VN"/>
        </a:p>
      </dgm:t>
    </dgm:pt>
    <dgm:pt modelId="{13B17DD5-884C-4985-84DD-239FE6E6D775}">
      <dgm:prSet custT="1"/>
      <dgm:spPr/>
      <dgm:t>
        <a:bodyPr/>
        <a:lstStyle/>
        <a:p>
          <a:r>
            <a:rPr lang="en-US" sz="1200" dirty="0" err="1">
              <a:latin typeface="+mn-lt"/>
            </a:rPr>
            <a:t>Quản</a:t>
          </a:r>
          <a:r>
            <a:rPr lang="en-US" sz="1200" dirty="0">
              <a:latin typeface="+mn-lt"/>
            </a:rPr>
            <a:t> </a:t>
          </a:r>
          <a:r>
            <a:rPr lang="en-US" sz="1200" dirty="0" err="1">
              <a:latin typeface="+mn-lt"/>
            </a:rPr>
            <a:t>lý</a:t>
          </a:r>
          <a:r>
            <a:rPr lang="en-US" sz="1200" dirty="0">
              <a:latin typeface="+mn-lt"/>
            </a:rPr>
            <a:t> </a:t>
          </a:r>
          <a:r>
            <a:rPr lang="en-US" sz="1200" dirty="0" err="1">
              <a:latin typeface="+mn-lt"/>
            </a:rPr>
            <a:t>nhân</a:t>
          </a:r>
          <a:r>
            <a:rPr lang="en-US" sz="1200" dirty="0">
              <a:latin typeface="+mn-lt"/>
            </a:rPr>
            <a:t> </a:t>
          </a:r>
          <a:r>
            <a:rPr lang="en-US" sz="1200" dirty="0" err="1">
              <a:latin typeface="+mn-lt"/>
            </a:rPr>
            <a:t>sự</a:t>
          </a:r>
          <a:endParaRPr lang="vi-VN" sz="1200" dirty="0">
            <a:latin typeface="+mn-lt"/>
          </a:endParaRPr>
        </a:p>
      </dgm:t>
    </dgm:pt>
    <dgm:pt modelId="{88E0122C-70BD-4D80-973D-AD90481DF308}" type="parTrans" cxnId="{245DBB0D-5971-4F41-A03A-7F443DBD3624}">
      <dgm:prSet/>
      <dgm:spPr/>
      <dgm:t>
        <a:bodyPr/>
        <a:lstStyle/>
        <a:p>
          <a:endParaRPr lang="vi-VN"/>
        </a:p>
      </dgm:t>
    </dgm:pt>
    <dgm:pt modelId="{FB5F1357-F60E-4993-ACC0-8118BB101B4B}" type="sibTrans" cxnId="{245DBB0D-5971-4F41-A03A-7F443DBD3624}">
      <dgm:prSet/>
      <dgm:spPr/>
      <dgm:t>
        <a:bodyPr/>
        <a:lstStyle/>
        <a:p>
          <a:endParaRPr lang="vi-VN"/>
        </a:p>
      </dgm:t>
    </dgm:pt>
    <dgm:pt modelId="{B9489D31-49C3-4351-A2C7-A8A030C348EF}">
      <dgm:prSet custT="1"/>
      <dgm:spPr/>
      <dgm:t>
        <a:bodyPr/>
        <a:lstStyle/>
        <a:p>
          <a:r>
            <a:rPr lang="en-US" sz="1200">
              <a:latin typeface="+mn-lt"/>
            </a:rPr>
            <a:t>Quản lý hệ thống</a:t>
          </a:r>
          <a:endParaRPr lang="vi-VN" sz="1200">
            <a:latin typeface="+mn-lt"/>
          </a:endParaRPr>
        </a:p>
      </dgm:t>
    </dgm:pt>
    <dgm:pt modelId="{A395E6BA-87EE-409B-8D15-C5BCB77970AA}" type="parTrans" cxnId="{941C2784-F28D-47DC-85DB-D68EEDB19EEC}">
      <dgm:prSet/>
      <dgm:spPr/>
      <dgm:t>
        <a:bodyPr/>
        <a:lstStyle/>
        <a:p>
          <a:endParaRPr lang="vi-VN" sz="1200">
            <a:latin typeface="+mn-lt"/>
          </a:endParaRPr>
        </a:p>
      </dgm:t>
    </dgm:pt>
    <dgm:pt modelId="{88B1FEC0-C8E1-4E60-A41F-C2B8311C430C}" type="sibTrans" cxnId="{941C2784-F28D-47DC-85DB-D68EEDB19EEC}">
      <dgm:prSet/>
      <dgm:spPr/>
      <dgm:t>
        <a:bodyPr/>
        <a:lstStyle/>
        <a:p>
          <a:endParaRPr lang="vi-VN"/>
        </a:p>
      </dgm:t>
    </dgm:pt>
    <dgm:pt modelId="{241230E5-41B4-4CCB-B3A0-4F5B4EA9A0D9}">
      <dgm:prSet custT="1"/>
      <dgm:spPr/>
      <dgm:t>
        <a:bodyPr/>
        <a:lstStyle/>
        <a:p>
          <a:r>
            <a:rPr lang="en-US" sz="1200">
              <a:latin typeface="+mn-lt"/>
            </a:rPr>
            <a:t>Đăng nhập</a:t>
          </a:r>
          <a:endParaRPr lang="vi-VN" sz="1200">
            <a:latin typeface="+mn-lt"/>
          </a:endParaRPr>
        </a:p>
      </dgm:t>
    </dgm:pt>
    <dgm:pt modelId="{1C1FD085-1E17-48B4-A042-97BC7CC363E5}" type="parTrans" cxnId="{71FD2DBE-A719-4B46-8CEE-DE78D3B53F22}">
      <dgm:prSet/>
      <dgm:spPr/>
      <dgm:t>
        <a:bodyPr/>
        <a:lstStyle/>
        <a:p>
          <a:endParaRPr lang="vi-VN" sz="1200">
            <a:latin typeface="+mn-lt"/>
          </a:endParaRPr>
        </a:p>
      </dgm:t>
    </dgm:pt>
    <dgm:pt modelId="{82DA5BED-2C5B-4DB9-9701-54C361B87EA7}" type="sibTrans" cxnId="{71FD2DBE-A719-4B46-8CEE-DE78D3B53F22}">
      <dgm:prSet/>
      <dgm:spPr/>
      <dgm:t>
        <a:bodyPr/>
        <a:lstStyle/>
        <a:p>
          <a:endParaRPr lang="vi-VN"/>
        </a:p>
      </dgm:t>
    </dgm:pt>
    <dgm:pt modelId="{B0D17AC3-2C35-4908-896C-1D544881BC5D}">
      <dgm:prSet custT="1"/>
      <dgm:spPr/>
      <dgm:t>
        <a:bodyPr/>
        <a:lstStyle/>
        <a:p>
          <a:r>
            <a:rPr lang="en-US" sz="1200">
              <a:latin typeface="+mn-lt"/>
            </a:rPr>
            <a:t>Đăng xuất</a:t>
          </a:r>
          <a:endParaRPr lang="vi-VN" sz="1200">
            <a:latin typeface="+mn-lt"/>
          </a:endParaRPr>
        </a:p>
      </dgm:t>
    </dgm:pt>
    <dgm:pt modelId="{705876B6-EF15-4B55-88E4-B4F531BAF624}" type="parTrans" cxnId="{B709CB72-FD9F-4362-8357-A2DDA2728F1A}">
      <dgm:prSet/>
      <dgm:spPr/>
      <dgm:t>
        <a:bodyPr/>
        <a:lstStyle/>
        <a:p>
          <a:endParaRPr lang="vi-VN" sz="1200">
            <a:latin typeface="+mn-lt"/>
          </a:endParaRPr>
        </a:p>
      </dgm:t>
    </dgm:pt>
    <dgm:pt modelId="{6764BE3B-B517-4693-B5CD-62115216298D}" type="sibTrans" cxnId="{B709CB72-FD9F-4362-8357-A2DDA2728F1A}">
      <dgm:prSet/>
      <dgm:spPr/>
      <dgm:t>
        <a:bodyPr/>
        <a:lstStyle/>
        <a:p>
          <a:endParaRPr lang="vi-VN"/>
        </a:p>
      </dgm:t>
    </dgm:pt>
    <dgm:pt modelId="{E0A01E1C-9946-4E51-82C9-A23AF401A033}">
      <dgm:prSet custT="1"/>
      <dgm:spPr/>
      <dgm:t>
        <a:bodyPr/>
        <a:lstStyle/>
        <a:p>
          <a:r>
            <a:rPr lang="en-US" sz="1200">
              <a:latin typeface="+mn-lt"/>
            </a:rPr>
            <a:t>Phân quyền</a:t>
          </a:r>
          <a:endParaRPr lang="vi-VN" sz="1200">
            <a:latin typeface="+mn-lt"/>
          </a:endParaRPr>
        </a:p>
      </dgm:t>
    </dgm:pt>
    <dgm:pt modelId="{CEF166D8-2005-42D4-97BD-59F79988DC49}" type="parTrans" cxnId="{ABDF4123-F26D-432C-8CA4-FD0629B076B2}">
      <dgm:prSet/>
      <dgm:spPr/>
      <dgm:t>
        <a:bodyPr/>
        <a:lstStyle/>
        <a:p>
          <a:endParaRPr lang="vi-VN" sz="1200">
            <a:latin typeface="+mn-lt"/>
          </a:endParaRPr>
        </a:p>
      </dgm:t>
    </dgm:pt>
    <dgm:pt modelId="{3E7F0B82-1808-418E-A775-FA13F9EDE69D}" type="sibTrans" cxnId="{ABDF4123-F26D-432C-8CA4-FD0629B076B2}">
      <dgm:prSet/>
      <dgm:spPr/>
      <dgm:t>
        <a:bodyPr/>
        <a:lstStyle/>
        <a:p>
          <a:endParaRPr lang="vi-VN"/>
        </a:p>
      </dgm:t>
    </dgm:pt>
    <dgm:pt modelId="{41C2651F-AEE7-47A9-8D34-B43C7B4288AA}">
      <dgm:prSet custT="1"/>
      <dgm:spPr/>
      <dgm:t>
        <a:bodyPr/>
        <a:lstStyle/>
        <a:p>
          <a:r>
            <a:rPr lang="en-US" sz="1200">
              <a:latin typeface="+mn-lt"/>
            </a:rPr>
            <a:t>Quản lý nhân sự</a:t>
          </a:r>
          <a:endParaRPr lang="vi-VN" sz="1200">
            <a:latin typeface="+mn-lt"/>
          </a:endParaRPr>
        </a:p>
      </dgm:t>
    </dgm:pt>
    <dgm:pt modelId="{185DDE5C-3E8B-46FA-AE4E-EB86F98E976B}" type="parTrans" cxnId="{33DE3675-ECB4-4BD5-92CB-66FB2CD97359}">
      <dgm:prSet/>
      <dgm:spPr/>
      <dgm:t>
        <a:bodyPr/>
        <a:lstStyle/>
        <a:p>
          <a:endParaRPr lang="vi-VN" sz="1200">
            <a:latin typeface="+mn-lt"/>
          </a:endParaRPr>
        </a:p>
      </dgm:t>
    </dgm:pt>
    <dgm:pt modelId="{8A3DBE15-DD83-4EE8-8148-CF234ABF0D4D}" type="sibTrans" cxnId="{33DE3675-ECB4-4BD5-92CB-66FB2CD97359}">
      <dgm:prSet/>
      <dgm:spPr/>
      <dgm:t>
        <a:bodyPr/>
        <a:lstStyle/>
        <a:p>
          <a:endParaRPr lang="vi-VN"/>
        </a:p>
      </dgm:t>
    </dgm:pt>
    <dgm:pt modelId="{9ADAC96F-0A47-4A08-B0DC-458B5864ACD9}">
      <dgm:prSet custT="1"/>
      <dgm:spPr/>
      <dgm:t>
        <a:bodyPr/>
        <a:lstStyle/>
        <a:p>
          <a:r>
            <a:rPr lang="en-US" sz="1200">
              <a:latin typeface="+mn-lt"/>
            </a:rPr>
            <a:t>Thêm thông tin nhân viên</a:t>
          </a:r>
          <a:endParaRPr lang="vi-VN" sz="1200">
            <a:latin typeface="+mn-lt"/>
          </a:endParaRPr>
        </a:p>
      </dgm:t>
    </dgm:pt>
    <dgm:pt modelId="{628EE921-5101-4B29-8861-503697DB6D3B}" type="parTrans" cxnId="{D783A66E-DC18-424F-84A3-03D069A5C7BE}">
      <dgm:prSet/>
      <dgm:spPr/>
      <dgm:t>
        <a:bodyPr/>
        <a:lstStyle/>
        <a:p>
          <a:endParaRPr lang="vi-VN" sz="1200">
            <a:latin typeface="+mn-lt"/>
          </a:endParaRPr>
        </a:p>
      </dgm:t>
    </dgm:pt>
    <dgm:pt modelId="{7560B5DA-818B-4A82-AC7D-D73EF1A98573}" type="sibTrans" cxnId="{D783A66E-DC18-424F-84A3-03D069A5C7BE}">
      <dgm:prSet/>
      <dgm:spPr/>
      <dgm:t>
        <a:bodyPr/>
        <a:lstStyle/>
        <a:p>
          <a:endParaRPr lang="vi-VN"/>
        </a:p>
      </dgm:t>
    </dgm:pt>
    <dgm:pt modelId="{01847B23-131F-4380-A06C-F47A90944793}">
      <dgm:prSet custT="1"/>
      <dgm:spPr/>
      <dgm:t>
        <a:bodyPr/>
        <a:lstStyle/>
        <a:p>
          <a:r>
            <a:rPr lang="en-US" sz="1200">
              <a:latin typeface="+mn-lt"/>
            </a:rPr>
            <a:t>Sửa thông tin nhân viên</a:t>
          </a:r>
          <a:endParaRPr lang="vi-VN" sz="1200">
            <a:latin typeface="+mn-lt"/>
          </a:endParaRPr>
        </a:p>
      </dgm:t>
    </dgm:pt>
    <dgm:pt modelId="{329B6458-66BB-4193-BF57-C563D4F8F343}" type="parTrans" cxnId="{E32CA6CB-3F42-4A2E-AED4-05E8F31D19B5}">
      <dgm:prSet/>
      <dgm:spPr/>
      <dgm:t>
        <a:bodyPr/>
        <a:lstStyle/>
        <a:p>
          <a:endParaRPr lang="vi-VN" sz="1200">
            <a:latin typeface="+mn-lt"/>
          </a:endParaRPr>
        </a:p>
      </dgm:t>
    </dgm:pt>
    <dgm:pt modelId="{18623BA1-D43A-401B-97C9-FD1BB7F6203D}" type="sibTrans" cxnId="{E32CA6CB-3F42-4A2E-AED4-05E8F31D19B5}">
      <dgm:prSet/>
      <dgm:spPr/>
      <dgm:t>
        <a:bodyPr/>
        <a:lstStyle/>
        <a:p>
          <a:endParaRPr lang="vi-VN"/>
        </a:p>
      </dgm:t>
    </dgm:pt>
    <dgm:pt modelId="{2EE19C28-1B56-46A6-8D85-D776669AC88E}">
      <dgm:prSet custT="1"/>
      <dgm:spPr/>
      <dgm:t>
        <a:bodyPr/>
        <a:lstStyle/>
        <a:p>
          <a:r>
            <a:rPr lang="en-US" sz="1200">
              <a:latin typeface="+mn-lt"/>
            </a:rPr>
            <a:t>Xóa thông tin nhân viên</a:t>
          </a:r>
          <a:endParaRPr lang="vi-VN" sz="1200">
            <a:latin typeface="+mn-lt"/>
          </a:endParaRPr>
        </a:p>
      </dgm:t>
    </dgm:pt>
    <dgm:pt modelId="{EEF74AAC-B5A4-4BC4-9C1F-FF94980ADBF2}" type="parTrans" cxnId="{80B7257C-FECD-46B8-BC08-FDB29B9CA49A}">
      <dgm:prSet/>
      <dgm:spPr/>
      <dgm:t>
        <a:bodyPr/>
        <a:lstStyle/>
        <a:p>
          <a:endParaRPr lang="vi-VN" sz="1200">
            <a:latin typeface="+mn-lt"/>
          </a:endParaRPr>
        </a:p>
      </dgm:t>
    </dgm:pt>
    <dgm:pt modelId="{C09CBE68-18A8-4F4A-96E0-CDE21ED2436B}" type="sibTrans" cxnId="{80B7257C-FECD-46B8-BC08-FDB29B9CA49A}">
      <dgm:prSet/>
      <dgm:spPr/>
      <dgm:t>
        <a:bodyPr/>
        <a:lstStyle/>
        <a:p>
          <a:endParaRPr lang="vi-VN"/>
        </a:p>
      </dgm:t>
    </dgm:pt>
    <dgm:pt modelId="{ECF7CDCD-C5E0-43DD-8EF9-E8A2A6880619}">
      <dgm:prSet custT="1"/>
      <dgm:spPr/>
      <dgm:t>
        <a:bodyPr/>
        <a:lstStyle/>
        <a:p>
          <a:r>
            <a:rPr lang="en-US" sz="1200" dirty="0" err="1">
              <a:latin typeface="+mn-lt"/>
            </a:rPr>
            <a:t>Quản</a:t>
          </a:r>
          <a:r>
            <a:rPr lang="en-US" sz="1200" dirty="0">
              <a:latin typeface="+mn-lt"/>
            </a:rPr>
            <a:t> </a:t>
          </a:r>
          <a:r>
            <a:rPr lang="en-US" sz="1200" dirty="0" err="1">
              <a:latin typeface="+mn-lt"/>
            </a:rPr>
            <a:t>lý</a:t>
          </a:r>
          <a:r>
            <a:rPr lang="en-US" sz="1200" dirty="0">
              <a:latin typeface="+mn-lt"/>
            </a:rPr>
            <a:t> </a:t>
          </a:r>
          <a:r>
            <a:rPr lang="en-US" sz="1200" dirty="0" err="1">
              <a:latin typeface="+mn-lt"/>
            </a:rPr>
            <a:t>lương</a:t>
          </a:r>
          <a:endParaRPr lang="vi-VN" sz="1200" dirty="0">
            <a:latin typeface="+mn-lt"/>
          </a:endParaRPr>
        </a:p>
      </dgm:t>
    </dgm:pt>
    <dgm:pt modelId="{3EBCD183-C5CF-4B48-A777-7C2F268BF995}" type="parTrans" cxnId="{916AC44D-5621-49BB-B03A-18DBED8C18CA}">
      <dgm:prSet/>
      <dgm:spPr/>
      <dgm:t>
        <a:bodyPr/>
        <a:lstStyle/>
        <a:p>
          <a:endParaRPr lang="vi-VN" sz="1200">
            <a:latin typeface="+mn-lt"/>
          </a:endParaRPr>
        </a:p>
      </dgm:t>
    </dgm:pt>
    <dgm:pt modelId="{CDB4C1A2-231F-4B36-89C5-68C0140F23C7}" type="sibTrans" cxnId="{916AC44D-5621-49BB-B03A-18DBED8C18CA}">
      <dgm:prSet/>
      <dgm:spPr/>
      <dgm:t>
        <a:bodyPr/>
        <a:lstStyle/>
        <a:p>
          <a:endParaRPr lang="vi-VN"/>
        </a:p>
      </dgm:t>
    </dgm:pt>
    <dgm:pt modelId="{74B5F51B-6BE0-45DE-9BC0-D664E449A1EA}">
      <dgm:prSet custT="1"/>
      <dgm:spPr/>
      <dgm:t>
        <a:bodyPr/>
        <a:lstStyle/>
        <a:p>
          <a:r>
            <a:rPr lang="en-US" sz="1200">
              <a:latin typeface="+mn-lt"/>
            </a:rPr>
            <a:t>Lương cơ bản</a:t>
          </a:r>
          <a:endParaRPr lang="vi-VN" sz="1200">
            <a:latin typeface="+mn-lt"/>
          </a:endParaRPr>
        </a:p>
      </dgm:t>
    </dgm:pt>
    <dgm:pt modelId="{9FF1A28C-786A-4308-8B96-CC48987E6719}" type="parTrans" cxnId="{FA106EC1-F41C-47CE-9403-011A379470C6}">
      <dgm:prSet/>
      <dgm:spPr/>
      <dgm:t>
        <a:bodyPr/>
        <a:lstStyle/>
        <a:p>
          <a:endParaRPr lang="vi-VN" sz="1200">
            <a:latin typeface="+mn-lt"/>
          </a:endParaRPr>
        </a:p>
      </dgm:t>
    </dgm:pt>
    <dgm:pt modelId="{A94E8674-6994-43F2-98A0-CBCFE747DAB2}" type="sibTrans" cxnId="{FA106EC1-F41C-47CE-9403-011A379470C6}">
      <dgm:prSet/>
      <dgm:spPr/>
      <dgm:t>
        <a:bodyPr/>
        <a:lstStyle/>
        <a:p>
          <a:endParaRPr lang="vi-VN"/>
        </a:p>
      </dgm:t>
    </dgm:pt>
    <dgm:pt modelId="{3BFA36A8-ADCF-4831-B1F3-801CB1D30109}">
      <dgm:prSet custT="1"/>
      <dgm:spPr/>
      <dgm:t>
        <a:bodyPr/>
        <a:lstStyle/>
        <a:p>
          <a:r>
            <a:rPr lang="en-US" sz="1200">
              <a:latin typeface="+mn-lt"/>
            </a:rPr>
            <a:t>Hệ số lương</a:t>
          </a:r>
          <a:endParaRPr lang="vi-VN" sz="1200">
            <a:latin typeface="+mn-lt"/>
          </a:endParaRPr>
        </a:p>
      </dgm:t>
    </dgm:pt>
    <dgm:pt modelId="{5DD60F29-E888-4841-98AF-33047C0DF45A}" type="parTrans" cxnId="{CBC3E51E-E963-4221-B496-097489C75317}">
      <dgm:prSet/>
      <dgm:spPr/>
      <dgm:t>
        <a:bodyPr/>
        <a:lstStyle/>
        <a:p>
          <a:endParaRPr lang="vi-VN" sz="1200">
            <a:latin typeface="+mn-lt"/>
          </a:endParaRPr>
        </a:p>
      </dgm:t>
    </dgm:pt>
    <dgm:pt modelId="{9BD27BF8-E843-4FED-BE15-CEFEBE259DE2}" type="sibTrans" cxnId="{CBC3E51E-E963-4221-B496-097489C75317}">
      <dgm:prSet/>
      <dgm:spPr/>
      <dgm:t>
        <a:bodyPr/>
        <a:lstStyle/>
        <a:p>
          <a:endParaRPr lang="vi-VN"/>
        </a:p>
      </dgm:t>
    </dgm:pt>
    <dgm:pt modelId="{338C4506-F7D9-452B-80EE-34C99223ED87}">
      <dgm:prSet custT="1"/>
      <dgm:spPr/>
      <dgm:t>
        <a:bodyPr/>
        <a:lstStyle/>
        <a:p>
          <a:r>
            <a:rPr lang="en-US" sz="1200" dirty="0" err="1">
              <a:latin typeface="+mn-lt"/>
            </a:rPr>
            <a:t>Quản</a:t>
          </a:r>
          <a:r>
            <a:rPr lang="en-US" sz="1200" dirty="0">
              <a:latin typeface="+mn-lt"/>
            </a:rPr>
            <a:t> </a:t>
          </a:r>
          <a:r>
            <a:rPr lang="en-US" sz="1200" dirty="0" err="1">
              <a:latin typeface="+mn-lt"/>
            </a:rPr>
            <a:t>lý</a:t>
          </a:r>
          <a:r>
            <a:rPr lang="en-US" sz="1200" dirty="0">
              <a:latin typeface="+mn-lt"/>
            </a:rPr>
            <a:t> </a:t>
          </a:r>
          <a:r>
            <a:rPr lang="en-US" sz="1200" dirty="0" err="1">
              <a:latin typeface="+mn-lt"/>
            </a:rPr>
            <a:t>hợp</a:t>
          </a:r>
          <a:r>
            <a:rPr lang="en-US" sz="1200" dirty="0">
              <a:latin typeface="+mn-lt"/>
            </a:rPr>
            <a:t> </a:t>
          </a:r>
          <a:r>
            <a:rPr lang="en-US" sz="1200" dirty="0" err="1">
              <a:latin typeface="+mn-lt"/>
            </a:rPr>
            <a:t>đồng</a:t>
          </a:r>
          <a:endParaRPr lang="vi-VN" sz="1200" dirty="0">
            <a:latin typeface="+mn-lt"/>
          </a:endParaRPr>
        </a:p>
      </dgm:t>
    </dgm:pt>
    <dgm:pt modelId="{BCBEF953-E788-4029-A2DE-6C3D6FF8555C}" type="parTrans" cxnId="{26FF9FAF-83D3-471F-B81C-480A61350832}">
      <dgm:prSet/>
      <dgm:spPr/>
      <dgm:t>
        <a:bodyPr/>
        <a:lstStyle/>
        <a:p>
          <a:endParaRPr lang="vi-VN" sz="1200">
            <a:latin typeface="+mn-lt"/>
          </a:endParaRPr>
        </a:p>
      </dgm:t>
    </dgm:pt>
    <dgm:pt modelId="{7326061F-6B22-4F37-B05D-3939AFA196D0}" type="sibTrans" cxnId="{26FF9FAF-83D3-471F-B81C-480A61350832}">
      <dgm:prSet/>
      <dgm:spPr/>
      <dgm:t>
        <a:bodyPr/>
        <a:lstStyle/>
        <a:p>
          <a:endParaRPr lang="vi-VN"/>
        </a:p>
      </dgm:t>
    </dgm:pt>
    <dgm:pt modelId="{8A6A32B9-28EC-4B08-BDF1-8585BB9D9E5F}">
      <dgm:prSet custT="1"/>
      <dgm:spPr/>
      <dgm:t>
        <a:bodyPr/>
        <a:lstStyle/>
        <a:p>
          <a:r>
            <a:rPr lang="en-US" sz="1200">
              <a:latin typeface="+mn-lt"/>
            </a:rPr>
            <a:t>Ngày bắt đầu</a:t>
          </a:r>
          <a:endParaRPr lang="vi-VN" sz="1200">
            <a:latin typeface="+mn-lt"/>
          </a:endParaRPr>
        </a:p>
      </dgm:t>
    </dgm:pt>
    <dgm:pt modelId="{B737C510-49AE-4537-8D06-1B9DF5C3E6BF}" type="parTrans" cxnId="{93EE268F-2F9E-417E-8FA3-AA95122C1A6B}">
      <dgm:prSet/>
      <dgm:spPr/>
      <dgm:t>
        <a:bodyPr/>
        <a:lstStyle/>
        <a:p>
          <a:endParaRPr lang="vi-VN" sz="1200">
            <a:latin typeface="+mn-lt"/>
          </a:endParaRPr>
        </a:p>
      </dgm:t>
    </dgm:pt>
    <dgm:pt modelId="{ACA7233D-5EA4-483C-9591-5EA7F1FE3F65}" type="sibTrans" cxnId="{93EE268F-2F9E-417E-8FA3-AA95122C1A6B}">
      <dgm:prSet/>
      <dgm:spPr/>
      <dgm:t>
        <a:bodyPr/>
        <a:lstStyle/>
        <a:p>
          <a:endParaRPr lang="vi-VN"/>
        </a:p>
      </dgm:t>
    </dgm:pt>
    <dgm:pt modelId="{0B771640-2A9B-4E0C-BBEE-DEC7A24A4169}">
      <dgm:prSet custT="1"/>
      <dgm:spPr/>
      <dgm:t>
        <a:bodyPr/>
        <a:lstStyle/>
        <a:p>
          <a:r>
            <a:rPr lang="en-US" sz="1200">
              <a:latin typeface="+mn-lt"/>
            </a:rPr>
            <a:t>Hạn hợp đồng</a:t>
          </a:r>
          <a:endParaRPr lang="vi-VN" sz="1200">
            <a:latin typeface="+mn-lt"/>
          </a:endParaRPr>
        </a:p>
      </dgm:t>
    </dgm:pt>
    <dgm:pt modelId="{D5E66074-AB02-4C67-BF37-1A917AB04CC2}" type="parTrans" cxnId="{CD7F788C-2F50-48AE-9F56-F5A0991C2CA5}">
      <dgm:prSet/>
      <dgm:spPr/>
      <dgm:t>
        <a:bodyPr/>
        <a:lstStyle/>
        <a:p>
          <a:endParaRPr lang="vi-VN" sz="1200">
            <a:latin typeface="+mn-lt"/>
          </a:endParaRPr>
        </a:p>
      </dgm:t>
    </dgm:pt>
    <dgm:pt modelId="{BAC90FDC-1397-4F59-84EE-FEAFEF637417}" type="sibTrans" cxnId="{CD7F788C-2F50-48AE-9F56-F5A0991C2CA5}">
      <dgm:prSet/>
      <dgm:spPr/>
      <dgm:t>
        <a:bodyPr/>
        <a:lstStyle/>
        <a:p>
          <a:endParaRPr lang="vi-VN"/>
        </a:p>
      </dgm:t>
    </dgm:pt>
    <dgm:pt modelId="{057F132D-CF51-4DF7-ADA0-D94E0F918632}">
      <dgm:prSet custT="1"/>
      <dgm:spPr/>
      <dgm:t>
        <a:bodyPr/>
        <a:lstStyle/>
        <a:p>
          <a:r>
            <a:rPr lang="en-US" sz="1200">
              <a:latin typeface="+mn-lt"/>
            </a:rPr>
            <a:t>Quản lý nghỉ phép</a:t>
          </a:r>
          <a:endParaRPr lang="vi-VN" sz="1200">
            <a:latin typeface="+mn-lt"/>
          </a:endParaRPr>
        </a:p>
      </dgm:t>
    </dgm:pt>
    <dgm:pt modelId="{9E225986-8EFA-48D8-B093-213CFECD3D3C}" type="parTrans" cxnId="{50C2B452-58F7-46F1-8EBC-85CF163763F3}">
      <dgm:prSet/>
      <dgm:spPr/>
      <dgm:t>
        <a:bodyPr/>
        <a:lstStyle/>
        <a:p>
          <a:endParaRPr lang="vi-VN" sz="1200">
            <a:latin typeface="+mn-lt"/>
          </a:endParaRPr>
        </a:p>
      </dgm:t>
    </dgm:pt>
    <dgm:pt modelId="{C2E40D9D-C5C5-460A-8B3A-846FE725A738}" type="sibTrans" cxnId="{50C2B452-58F7-46F1-8EBC-85CF163763F3}">
      <dgm:prSet/>
      <dgm:spPr/>
      <dgm:t>
        <a:bodyPr/>
        <a:lstStyle/>
        <a:p>
          <a:endParaRPr lang="vi-VN"/>
        </a:p>
      </dgm:t>
    </dgm:pt>
    <dgm:pt modelId="{AFB4DE49-C61D-4164-BB10-D3DE7C68D02E}">
      <dgm:prSet custT="1"/>
      <dgm:spPr/>
      <dgm:t>
        <a:bodyPr/>
        <a:lstStyle/>
        <a:p>
          <a:r>
            <a:rPr lang="en-US" sz="1200">
              <a:latin typeface="+mn-lt"/>
            </a:rPr>
            <a:t>Ngày phép</a:t>
          </a:r>
          <a:endParaRPr lang="vi-VN" sz="1200">
            <a:latin typeface="+mn-lt"/>
          </a:endParaRPr>
        </a:p>
      </dgm:t>
    </dgm:pt>
    <dgm:pt modelId="{A4FB2363-FEBF-43B5-A0C0-644CE1E67FDF}" type="parTrans" cxnId="{2B2027AD-2C9D-495A-9F94-F74E78C5715A}">
      <dgm:prSet/>
      <dgm:spPr/>
      <dgm:t>
        <a:bodyPr/>
        <a:lstStyle/>
        <a:p>
          <a:endParaRPr lang="vi-VN" sz="1200">
            <a:latin typeface="+mn-lt"/>
          </a:endParaRPr>
        </a:p>
      </dgm:t>
    </dgm:pt>
    <dgm:pt modelId="{C3CAF802-C81E-4695-9EAF-3D4B1DD99BB9}" type="sibTrans" cxnId="{2B2027AD-2C9D-495A-9F94-F74E78C5715A}">
      <dgm:prSet/>
      <dgm:spPr/>
      <dgm:t>
        <a:bodyPr/>
        <a:lstStyle/>
        <a:p>
          <a:endParaRPr lang="vi-VN"/>
        </a:p>
      </dgm:t>
    </dgm:pt>
    <dgm:pt modelId="{E096FB7A-7AEE-45CC-A6C5-1EC4DCA64AEA}">
      <dgm:prSet custT="1"/>
      <dgm:spPr/>
      <dgm:t>
        <a:bodyPr/>
        <a:lstStyle/>
        <a:p>
          <a:r>
            <a:rPr lang="en-US" sz="1200">
              <a:latin typeface="+mn-lt"/>
            </a:rPr>
            <a:t>Số ngày phép</a:t>
          </a:r>
          <a:endParaRPr lang="vi-VN" sz="1200">
            <a:latin typeface="+mn-lt"/>
          </a:endParaRPr>
        </a:p>
      </dgm:t>
    </dgm:pt>
    <dgm:pt modelId="{1E128DF5-5EF3-4C65-B55D-39679D301BAB}" type="parTrans" cxnId="{CB0B1136-68ED-427A-A30D-438F9E17674D}">
      <dgm:prSet/>
      <dgm:spPr/>
      <dgm:t>
        <a:bodyPr/>
        <a:lstStyle/>
        <a:p>
          <a:endParaRPr lang="vi-VN" sz="1200">
            <a:latin typeface="+mn-lt"/>
          </a:endParaRPr>
        </a:p>
      </dgm:t>
    </dgm:pt>
    <dgm:pt modelId="{C58EE9AB-290D-47F3-A690-888A85825320}" type="sibTrans" cxnId="{CB0B1136-68ED-427A-A30D-438F9E17674D}">
      <dgm:prSet/>
      <dgm:spPr/>
      <dgm:t>
        <a:bodyPr/>
        <a:lstStyle/>
        <a:p>
          <a:endParaRPr lang="vi-VN"/>
        </a:p>
      </dgm:t>
    </dgm:pt>
    <dgm:pt modelId="{D8F2C6A4-A922-4553-93BB-A7F220BA6EE0}">
      <dgm:prSet custT="1"/>
      <dgm:spPr/>
      <dgm:t>
        <a:bodyPr/>
        <a:lstStyle/>
        <a:p>
          <a:r>
            <a:rPr lang="en-US" sz="1200">
              <a:latin typeface="+mn-lt"/>
            </a:rPr>
            <a:t>Lý do</a:t>
          </a:r>
          <a:endParaRPr lang="vi-VN" sz="1200">
            <a:latin typeface="+mn-lt"/>
          </a:endParaRPr>
        </a:p>
      </dgm:t>
    </dgm:pt>
    <dgm:pt modelId="{FD74F505-FC2E-48AD-8C90-E97AE7F6010B}" type="parTrans" cxnId="{C9FBFE05-AA3E-44F5-9D19-F1F58653B942}">
      <dgm:prSet/>
      <dgm:spPr/>
      <dgm:t>
        <a:bodyPr/>
        <a:lstStyle/>
        <a:p>
          <a:endParaRPr lang="vi-VN" sz="1200">
            <a:latin typeface="+mn-lt"/>
          </a:endParaRPr>
        </a:p>
      </dgm:t>
    </dgm:pt>
    <dgm:pt modelId="{E52E6E4E-4C1E-47AE-9482-2FE3145DA4FE}" type="sibTrans" cxnId="{C9FBFE05-AA3E-44F5-9D19-F1F58653B942}">
      <dgm:prSet/>
      <dgm:spPr/>
      <dgm:t>
        <a:bodyPr/>
        <a:lstStyle/>
        <a:p>
          <a:endParaRPr lang="vi-VN"/>
        </a:p>
      </dgm:t>
    </dgm:pt>
    <dgm:pt modelId="{BA54145B-227A-4B18-A63F-0D4DF4826B37}" type="pres">
      <dgm:prSet presAssocID="{C049CED1-7D63-4E4F-8026-8CC30EF9BD49}" presName="hierChild1" presStyleCnt="0">
        <dgm:presLayoutVars>
          <dgm:orgChart val="1"/>
          <dgm:chPref val="1"/>
          <dgm:dir/>
          <dgm:animOne val="branch"/>
          <dgm:animLvl val="lvl"/>
          <dgm:resizeHandles/>
        </dgm:presLayoutVars>
      </dgm:prSet>
      <dgm:spPr/>
    </dgm:pt>
    <dgm:pt modelId="{C917FEB1-8663-4234-A518-C6877C23E8D4}" type="pres">
      <dgm:prSet presAssocID="{13B17DD5-884C-4985-84DD-239FE6E6D775}" presName="hierRoot1" presStyleCnt="0">
        <dgm:presLayoutVars>
          <dgm:hierBranch val="init"/>
        </dgm:presLayoutVars>
      </dgm:prSet>
      <dgm:spPr/>
    </dgm:pt>
    <dgm:pt modelId="{0EA3DC4E-2855-48FC-BF92-B0FF7C0D67E3}" type="pres">
      <dgm:prSet presAssocID="{13B17DD5-884C-4985-84DD-239FE6E6D775}" presName="rootComposite1" presStyleCnt="0"/>
      <dgm:spPr/>
    </dgm:pt>
    <dgm:pt modelId="{0D6ED2D3-460A-4158-A3C8-13CA8247C4F4}" type="pres">
      <dgm:prSet presAssocID="{13B17DD5-884C-4985-84DD-239FE6E6D775}" presName="rootText1" presStyleLbl="node0" presStyleIdx="0" presStyleCnt="1">
        <dgm:presLayoutVars>
          <dgm:chPref val="3"/>
        </dgm:presLayoutVars>
      </dgm:prSet>
      <dgm:spPr/>
    </dgm:pt>
    <dgm:pt modelId="{E04F520E-2B39-422A-87D3-56DB87459BB5}" type="pres">
      <dgm:prSet presAssocID="{13B17DD5-884C-4985-84DD-239FE6E6D775}" presName="rootConnector1" presStyleLbl="node1" presStyleIdx="0" presStyleCnt="0"/>
      <dgm:spPr/>
    </dgm:pt>
    <dgm:pt modelId="{31EBB7DF-E7DE-41EB-A6C3-AF679ACFAB09}" type="pres">
      <dgm:prSet presAssocID="{13B17DD5-884C-4985-84DD-239FE6E6D775}" presName="hierChild2" presStyleCnt="0"/>
      <dgm:spPr/>
    </dgm:pt>
    <dgm:pt modelId="{6B437AB2-8597-49A6-9F0C-0F4DF583384E}" type="pres">
      <dgm:prSet presAssocID="{A395E6BA-87EE-409B-8D15-C5BCB77970AA}" presName="Name37" presStyleLbl="parChTrans1D2" presStyleIdx="0" presStyleCnt="5"/>
      <dgm:spPr/>
    </dgm:pt>
    <dgm:pt modelId="{F458437E-BAAD-42B1-B721-0633CCD46174}" type="pres">
      <dgm:prSet presAssocID="{B9489D31-49C3-4351-A2C7-A8A030C348EF}" presName="hierRoot2" presStyleCnt="0">
        <dgm:presLayoutVars>
          <dgm:hierBranch val="init"/>
        </dgm:presLayoutVars>
      </dgm:prSet>
      <dgm:spPr/>
    </dgm:pt>
    <dgm:pt modelId="{1F7BD0F7-1BA6-4A37-BFC7-E86D22427332}" type="pres">
      <dgm:prSet presAssocID="{B9489D31-49C3-4351-A2C7-A8A030C348EF}" presName="rootComposite" presStyleCnt="0"/>
      <dgm:spPr/>
    </dgm:pt>
    <dgm:pt modelId="{B0299B61-6219-4F78-961B-CE3E3F4BAFF2}" type="pres">
      <dgm:prSet presAssocID="{B9489D31-49C3-4351-A2C7-A8A030C348EF}" presName="rootText" presStyleLbl="node2" presStyleIdx="0" presStyleCnt="5">
        <dgm:presLayoutVars>
          <dgm:chPref val="3"/>
        </dgm:presLayoutVars>
      </dgm:prSet>
      <dgm:spPr/>
    </dgm:pt>
    <dgm:pt modelId="{04BB8CDD-2A18-4696-8AA0-6863B8C00678}" type="pres">
      <dgm:prSet presAssocID="{B9489D31-49C3-4351-A2C7-A8A030C348EF}" presName="rootConnector" presStyleLbl="node2" presStyleIdx="0" presStyleCnt="5"/>
      <dgm:spPr/>
    </dgm:pt>
    <dgm:pt modelId="{CE0CBDE3-CB95-45E3-82F3-DF39BBD0A941}" type="pres">
      <dgm:prSet presAssocID="{B9489D31-49C3-4351-A2C7-A8A030C348EF}" presName="hierChild4" presStyleCnt="0"/>
      <dgm:spPr/>
    </dgm:pt>
    <dgm:pt modelId="{5497D81C-98E1-4A9A-B690-3983CF6B3CBA}" type="pres">
      <dgm:prSet presAssocID="{1C1FD085-1E17-48B4-A042-97BC7CC363E5}" presName="Name37" presStyleLbl="parChTrans1D3" presStyleIdx="0" presStyleCnt="13"/>
      <dgm:spPr/>
    </dgm:pt>
    <dgm:pt modelId="{CC085807-6A04-49BE-B5B5-4CC70102B29E}" type="pres">
      <dgm:prSet presAssocID="{241230E5-41B4-4CCB-B3A0-4F5B4EA9A0D9}" presName="hierRoot2" presStyleCnt="0">
        <dgm:presLayoutVars>
          <dgm:hierBranch val="init"/>
        </dgm:presLayoutVars>
      </dgm:prSet>
      <dgm:spPr/>
    </dgm:pt>
    <dgm:pt modelId="{D6E61ADC-6130-4480-8961-558150B03A19}" type="pres">
      <dgm:prSet presAssocID="{241230E5-41B4-4CCB-B3A0-4F5B4EA9A0D9}" presName="rootComposite" presStyleCnt="0"/>
      <dgm:spPr/>
    </dgm:pt>
    <dgm:pt modelId="{DDB4B571-9211-4F37-B7C0-44FDCA94CF49}" type="pres">
      <dgm:prSet presAssocID="{241230E5-41B4-4CCB-B3A0-4F5B4EA9A0D9}" presName="rootText" presStyleLbl="node3" presStyleIdx="0" presStyleCnt="13">
        <dgm:presLayoutVars>
          <dgm:chPref val="3"/>
        </dgm:presLayoutVars>
      </dgm:prSet>
      <dgm:spPr/>
    </dgm:pt>
    <dgm:pt modelId="{F1547E2C-27B1-49A6-8F0E-40386A2D2865}" type="pres">
      <dgm:prSet presAssocID="{241230E5-41B4-4CCB-B3A0-4F5B4EA9A0D9}" presName="rootConnector" presStyleLbl="node3" presStyleIdx="0" presStyleCnt="13"/>
      <dgm:spPr/>
    </dgm:pt>
    <dgm:pt modelId="{38E28541-D163-41A6-8930-A962631CD218}" type="pres">
      <dgm:prSet presAssocID="{241230E5-41B4-4CCB-B3A0-4F5B4EA9A0D9}" presName="hierChild4" presStyleCnt="0"/>
      <dgm:spPr/>
    </dgm:pt>
    <dgm:pt modelId="{3DC1C26D-A3ED-4FC2-B83E-DF965E88ABCD}" type="pres">
      <dgm:prSet presAssocID="{241230E5-41B4-4CCB-B3A0-4F5B4EA9A0D9}" presName="hierChild5" presStyleCnt="0"/>
      <dgm:spPr/>
    </dgm:pt>
    <dgm:pt modelId="{26167210-9B12-4CA7-BE51-B2B513456BEB}" type="pres">
      <dgm:prSet presAssocID="{705876B6-EF15-4B55-88E4-B4F531BAF624}" presName="Name37" presStyleLbl="parChTrans1D3" presStyleIdx="1" presStyleCnt="13"/>
      <dgm:spPr/>
    </dgm:pt>
    <dgm:pt modelId="{1F05A225-CA25-4B00-87FD-57197FD13187}" type="pres">
      <dgm:prSet presAssocID="{B0D17AC3-2C35-4908-896C-1D544881BC5D}" presName="hierRoot2" presStyleCnt="0">
        <dgm:presLayoutVars>
          <dgm:hierBranch val="init"/>
        </dgm:presLayoutVars>
      </dgm:prSet>
      <dgm:spPr/>
    </dgm:pt>
    <dgm:pt modelId="{1F419F32-5808-4B14-9658-F3752843C1AF}" type="pres">
      <dgm:prSet presAssocID="{B0D17AC3-2C35-4908-896C-1D544881BC5D}" presName="rootComposite" presStyleCnt="0"/>
      <dgm:spPr/>
    </dgm:pt>
    <dgm:pt modelId="{44237FE5-9732-436B-A1EA-BEDF2F0F6B33}" type="pres">
      <dgm:prSet presAssocID="{B0D17AC3-2C35-4908-896C-1D544881BC5D}" presName="rootText" presStyleLbl="node3" presStyleIdx="1" presStyleCnt="13">
        <dgm:presLayoutVars>
          <dgm:chPref val="3"/>
        </dgm:presLayoutVars>
      </dgm:prSet>
      <dgm:spPr/>
    </dgm:pt>
    <dgm:pt modelId="{F95809A6-95AC-4363-880A-42ED03AF48E1}" type="pres">
      <dgm:prSet presAssocID="{B0D17AC3-2C35-4908-896C-1D544881BC5D}" presName="rootConnector" presStyleLbl="node3" presStyleIdx="1" presStyleCnt="13"/>
      <dgm:spPr/>
    </dgm:pt>
    <dgm:pt modelId="{4D566C73-6B0C-4F5C-9D64-DD78CAFA2885}" type="pres">
      <dgm:prSet presAssocID="{B0D17AC3-2C35-4908-896C-1D544881BC5D}" presName="hierChild4" presStyleCnt="0"/>
      <dgm:spPr/>
    </dgm:pt>
    <dgm:pt modelId="{F25AB33F-AE9E-4F6C-B8DB-739A425A3D2D}" type="pres">
      <dgm:prSet presAssocID="{B0D17AC3-2C35-4908-896C-1D544881BC5D}" presName="hierChild5" presStyleCnt="0"/>
      <dgm:spPr/>
    </dgm:pt>
    <dgm:pt modelId="{8120ED34-B86C-41B9-AAF2-6299FAE57971}" type="pres">
      <dgm:prSet presAssocID="{CEF166D8-2005-42D4-97BD-59F79988DC49}" presName="Name37" presStyleLbl="parChTrans1D3" presStyleIdx="2" presStyleCnt="13"/>
      <dgm:spPr/>
    </dgm:pt>
    <dgm:pt modelId="{0E8AAC66-3F7F-4C0F-A583-7F2199D6AD97}" type="pres">
      <dgm:prSet presAssocID="{E0A01E1C-9946-4E51-82C9-A23AF401A033}" presName="hierRoot2" presStyleCnt="0">
        <dgm:presLayoutVars>
          <dgm:hierBranch val="init"/>
        </dgm:presLayoutVars>
      </dgm:prSet>
      <dgm:spPr/>
    </dgm:pt>
    <dgm:pt modelId="{B42BAA93-2AC8-4720-BBFC-48DA7246FC38}" type="pres">
      <dgm:prSet presAssocID="{E0A01E1C-9946-4E51-82C9-A23AF401A033}" presName="rootComposite" presStyleCnt="0"/>
      <dgm:spPr/>
    </dgm:pt>
    <dgm:pt modelId="{94937B76-176A-4D54-AA24-63C585A1D6EB}" type="pres">
      <dgm:prSet presAssocID="{E0A01E1C-9946-4E51-82C9-A23AF401A033}" presName="rootText" presStyleLbl="node3" presStyleIdx="2" presStyleCnt="13">
        <dgm:presLayoutVars>
          <dgm:chPref val="3"/>
        </dgm:presLayoutVars>
      </dgm:prSet>
      <dgm:spPr/>
    </dgm:pt>
    <dgm:pt modelId="{F23A3B0F-52C8-43D8-8053-19B43B08DE19}" type="pres">
      <dgm:prSet presAssocID="{E0A01E1C-9946-4E51-82C9-A23AF401A033}" presName="rootConnector" presStyleLbl="node3" presStyleIdx="2" presStyleCnt="13"/>
      <dgm:spPr/>
    </dgm:pt>
    <dgm:pt modelId="{77C79B8E-5B2B-4CBF-A85E-AE38474D7F6D}" type="pres">
      <dgm:prSet presAssocID="{E0A01E1C-9946-4E51-82C9-A23AF401A033}" presName="hierChild4" presStyleCnt="0"/>
      <dgm:spPr/>
    </dgm:pt>
    <dgm:pt modelId="{24E38A9F-BFA3-4DE2-9D24-52DF639B8032}" type="pres">
      <dgm:prSet presAssocID="{E0A01E1C-9946-4E51-82C9-A23AF401A033}" presName="hierChild5" presStyleCnt="0"/>
      <dgm:spPr/>
    </dgm:pt>
    <dgm:pt modelId="{E7E922D7-FBFF-450D-BEBA-D5A3333F6A30}" type="pres">
      <dgm:prSet presAssocID="{B9489D31-49C3-4351-A2C7-A8A030C348EF}" presName="hierChild5" presStyleCnt="0"/>
      <dgm:spPr/>
    </dgm:pt>
    <dgm:pt modelId="{7ADBC301-4CD5-4DC0-BBF4-9A9EF14A998C}" type="pres">
      <dgm:prSet presAssocID="{185DDE5C-3E8B-46FA-AE4E-EB86F98E976B}" presName="Name37" presStyleLbl="parChTrans1D2" presStyleIdx="1" presStyleCnt="5"/>
      <dgm:spPr/>
    </dgm:pt>
    <dgm:pt modelId="{1606821E-7638-49EA-8B68-6042CAD21666}" type="pres">
      <dgm:prSet presAssocID="{41C2651F-AEE7-47A9-8D34-B43C7B4288AA}" presName="hierRoot2" presStyleCnt="0">
        <dgm:presLayoutVars>
          <dgm:hierBranch val="init"/>
        </dgm:presLayoutVars>
      </dgm:prSet>
      <dgm:spPr/>
    </dgm:pt>
    <dgm:pt modelId="{93281C5C-0822-4B09-A816-BAE96A56020E}" type="pres">
      <dgm:prSet presAssocID="{41C2651F-AEE7-47A9-8D34-B43C7B4288AA}" presName="rootComposite" presStyleCnt="0"/>
      <dgm:spPr/>
    </dgm:pt>
    <dgm:pt modelId="{AFA70824-8445-4D76-B0F6-E3FD9A19E99C}" type="pres">
      <dgm:prSet presAssocID="{41C2651F-AEE7-47A9-8D34-B43C7B4288AA}" presName="rootText" presStyleLbl="node2" presStyleIdx="1" presStyleCnt="5">
        <dgm:presLayoutVars>
          <dgm:chPref val="3"/>
        </dgm:presLayoutVars>
      </dgm:prSet>
      <dgm:spPr/>
    </dgm:pt>
    <dgm:pt modelId="{A3EC0CD2-62E8-4062-BE65-B9621AA4BDFF}" type="pres">
      <dgm:prSet presAssocID="{41C2651F-AEE7-47A9-8D34-B43C7B4288AA}" presName="rootConnector" presStyleLbl="node2" presStyleIdx="1" presStyleCnt="5"/>
      <dgm:spPr/>
    </dgm:pt>
    <dgm:pt modelId="{71111EFF-EA36-4E21-A682-7262C1631892}" type="pres">
      <dgm:prSet presAssocID="{41C2651F-AEE7-47A9-8D34-B43C7B4288AA}" presName="hierChild4" presStyleCnt="0"/>
      <dgm:spPr/>
    </dgm:pt>
    <dgm:pt modelId="{372EBC96-7080-48E0-B59F-6AC6BE983346}" type="pres">
      <dgm:prSet presAssocID="{628EE921-5101-4B29-8861-503697DB6D3B}" presName="Name37" presStyleLbl="parChTrans1D3" presStyleIdx="3" presStyleCnt="13"/>
      <dgm:spPr/>
    </dgm:pt>
    <dgm:pt modelId="{D7B77639-642C-4FC6-BE02-3064B534BB98}" type="pres">
      <dgm:prSet presAssocID="{9ADAC96F-0A47-4A08-B0DC-458B5864ACD9}" presName="hierRoot2" presStyleCnt="0">
        <dgm:presLayoutVars>
          <dgm:hierBranch val="init"/>
        </dgm:presLayoutVars>
      </dgm:prSet>
      <dgm:spPr/>
    </dgm:pt>
    <dgm:pt modelId="{46CC67F0-9694-4F32-B9B0-918F3EA177C6}" type="pres">
      <dgm:prSet presAssocID="{9ADAC96F-0A47-4A08-B0DC-458B5864ACD9}" presName="rootComposite" presStyleCnt="0"/>
      <dgm:spPr/>
    </dgm:pt>
    <dgm:pt modelId="{19333E63-C51F-4CDA-97DE-5EC88D28C723}" type="pres">
      <dgm:prSet presAssocID="{9ADAC96F-0A47-4A08-B0DC-458B5864ACD9}" presName="rootText" presStyleLbl="node3" presStyleIdx="3" presStyleCnt="13">
        <dgm:presLayoutVars>
          <dgm:chPref val="3"/>
        </dgm:presLayoutVars>
      </dgm:prSet>
      <dgm:spPr/>
    </dgm:pt>
    <dgm:pt modelId="{18CC1464-0B06-4672-9763-387C07806D4E}" type="pres">
      <dgm:prSet presAssocID="{9ADAC96F-0A47-4A08-B0DC-458B5864ACD9}" presName="rootConnector" presStyleLbl="node3" presStyleIdx="3" presStyleCnt="13"/>
      <dgm:spPr/>
    </dgm:pt>
    <dgm:pt modelId="{C8E5EAF7-1FC5-4242-82F4-26E8AD909412}" type="pres">
      <dgm:prSet presAssocID="{9ADAC96F-0A47-4A08-B0DC-458B5864ACD9}" presName="hierChild4" presStyleCnt="0"/>
      <dgm:spPr/>
    </dgm:pt>
    <dgm:pt modelId="{D149CE1F-2360-431B-A4CE-E3B3F7E49BE7}" type="pres">
      <dgm:prSet presAssocID="{9ADAC96F-0A47-4A08-B0DC-458B5864ACD9}" presName="hierChild5" presStyleCnt="0"/>
      <dgm:spPr/>
    </dgm:pt>
    <dgm:pt modelId="{BB1E6673-B91C-4FEC-99F4-F41209F43755}" type="pres">
      <dgm:prSet presAssocID="{329B6458-66BB-4193-BF57-C563D4F8F343}" presName="Name37" presStyleLbl="parChTrans1D3" presStyleIdx="4" presStyleCnt="13"/>
      <dgm:spPr/>
    </dgm:pt>
    <dgm:pt modelId="{5143E565-C252-46F8-987E-D5C6CBCF660C}" type="pres">
      <dgm:prSet presAssocID="{01847B23-131F-4380-A06C-F47A90944793}" presName="hierRoot2" presStyleCnt="0">
        <dgm:presLayoutVars>
          <dgm:hierBranch val="init"/>
        </dgm:presLayoutVars>
      </dgm:prSet>
      <dgm:spPr/>
    </dgm:pt>
    <dgm:pt modelId="{C221CBFD-A5FC-4D5E-A1ED-414422EDAC8E}" type="pres">
      <dgm:prSet presAssocID="{01847B23-131F-4380-A06C-F47A90944793}" presName="rootComposite" presStyleCnt="0"/>
      <dgm:spPr/>
    </dgm:pt>
    <dgm:pt modelId="{79EF5A60-4AAB-412C-B4FC-651C7C3309F1}" type="pres">
      <dgm:prSet presAssocID="{01847B23-131F-4380-A06C-F47A90944793}" presName="rootText" presStyleLbl="node3" presStyleIdx="4" presStyleCnt="13">
        <dgm:presLayoutVars>
          <dgm:chPref val="3"/>
        </dgm:presLayoutVars>
      </dgm:prSet>
      <dgm:spPr/>
    </dgm:pt>
    <dgm:pt modelId="{49E4F15C-4051-4B5F-BB2D-624FAF20C126}" type="pres">
      <dgm:prSet presAssocID="{01847B23-131F-4380-A06C-F47A90944793}" presName="rootConnector" presStyleLbl="node3" presStyleIdx="4" presStyleCnt="13"/>
      <dgm:spPr/>
    </dgm:pt>
    <dgm:pt modelId="{C5C00BF8-3CCB-4CAB-8895-56F01A6B59C0}" type="pres">
      <dgm:prSet presAssocID="{01847B23-131F-4380-A06C-F47A90944793}" presName="hierChild4" presStyleCnt="0"/>
      <dgm:spPr/>
    </dgm:pt>
    <dgm:pt modelId="{3AB18243-18E7-45DA-8B8E-71065F53F431}" type="pres">
      <dgm:prSet presAssocID="{01847B23-131F-4380-A06C-F47A90944793}" presName="hierChild5" presStyleCnt="0"/>
      <dgm:spPr/>
    </dgm:pt>
    <dgm:pt modelId="{1EF6E4B9-2CF0-4C75-914E-19359F4E1A1F}" type="pres">
      <dgm:prSet presAssocID="{EEF74AAC-B5A4-4BC4-9C1F-FF94980ADBF2}" presName="Name37" presStyleLbl="parChTrans1D3" presStyleIdx="5" presStyleCnt="13"/>
      <dgm:spPr/>
    </dgm:pt>
    <dgm:pt modelId="{0B1ACA12-121F-4709-8E2B-25C6A99E4BE9}" type="pres">
      <dgm:prSet presAssocID="{2EE19C28-1B56-46A6-8D85-D776669AC88E}" presName="hierRoot2" presStyleCnt="0">
        <dgm:presLayoutVars>
          <dgm:hierBranch val="init"/>
        </dgm:presLayoutVars>
      </dgm:prSet>
      <dgm:spPr/>
    </dgm:pt>
    <dgm:pt modelId="{5327A7D7-D738-4133-B434-C4EF0F99BFAF}" type="pres">
      <dgm:prSet presAssocID="{2EE19C28-1B56-46A6-8D85-D776669AC88E}" presName="rootComposite" presStyleCnt="0"/>
      <dgm:spPr/>
    </dgm:pt>
    <dgm:pt modelId="{440D45BF-F7CF-403C-B3A2-A2DAB204D5AB}" type="pres">
      <dgm:prSet presAssocID="{2EE19C28-1B56-46A6-8D85-D776669AC88E}" presName="rootText" presStyleLbl="node3" presStyleIdx="5" presStyleCnt="13">
        <dgm:presLayoutVars>
          <dgm:chPref val="3"/>
        </dgm:presLayoutVars>
      </dgm:prSet>
      <dgm:spPr/>
    </dgm:pt>
    <dgm:pt modelId="{0F84648B-22EA-4460-B4AA-AE2742A4ECEC}" type="pres">
      <dgm:prSet presAssocID="{2EE19C28-1B56-46A6-8D85-D776669AC88E}" presName="rootConnector" presStyleLbl="node3" presStyleIdx="5" presStyleCnt="13"/>
      <dgm:spPr/>
    </dgm:pt>
    <dgm:pt modelId="{FFE62906-B7C9-4118-8CF9-A4200E0E80FC}" type="pres">
      <dgm:prSet presAssocID="{2EE19C28-1B56-46A6-8D85-D776669AC88E}" presName="hierChild4" presStyleCnt="0"/>
      <dgm:spPr/>
    </dgm:pt>
    <dgm:pt modelId="{9F86BF92-B88F-4F83-B1CF-9B353A1D0094}" type="pres">
      <dgm:prSet presAssocID="{2EE19C28-1B56-46A6-8D85-D776669AC88E}" presName="hierChild5" presStyleCnt="0"/>
      <dgm:spPr/>
    </dgm:pt>
    <dgm:pt modelId="{1B5B136D-773C-4F8B-8AFF-CD1605462507}" type="pres">
      <dgm:prSet presAssocID="{41C2651F-AEE7-47A9-8D34-B43C7B4288AA}" presName="hierChild5" presStyleCnt="0"/>
      <dgm:spPr/>
    </dgm:pt>
    <dgm:pt modelId="{8461AE25-6B52-464E-9F2F-5510C692833C}" type="pres">
      <dgm:prSet presAssocID="{3EBCD183-C5CF-4B48-A777-7C2F268BF995}" presName="Name37" presStyleLbl="parChTrans1D2" presStyleIdx="2" presStyleCnt="5"/>
      <dgm:spPr/>
    </dgm:pt>
    <dgm:pt modelId="{9297350D-CE30-4B86-B65A-4BB757649493}" type="pres">
      <dgm:prSet presAssocID="{ECF7CDCD-C5E0-43DD-8EF9-E8A2A6880619}" presName="hierRoot2" presStyleCnt="0">
        <dgm:presLayoutVars>
          <dgm:hierBranch val="init"/>
        </dgm:presLayoutVars>
      </dgm:prSet>
      <dgm:spPr/>
    </dgm:pt>
    <dgm:pt modelId="{0E5EFD9A-2B61-4482-A09B-539F300ED981}" type="pres">
      <dgm:prSet presAssocID="{ECF7CDCD-C5E0-43DD-8EF9-E8A2A6880619}" presName="rootComposite" presStyleCnt="0"/>
      <dgm:spPr/>
    </dgm:pt>
    <dgm:pt modelId="{EC403142-298E-4171-B63B-19B1FAF50D57}" type="pres">
      <dgm:prSet presAssocID="{ECF7CDCD-C5E0-43DD-8EF9-E8A2A6880619}" presName="rootText" presStyleLbl="node2" presStyleIdx="2" presStyleCnt="5">
        <dgm:presLayoutVars>
          <dgm:chPref val="3"/>
        </dgm:presLayoutVars>
      </dgm:prSet>
      <dgm:spPr/>
    </dgm:pt>
    <dgm:pt modelId="{891A8495-B03F-4D71-BC30-8983EAC83813}" type="pres">
      <dgm:prSet presAssocID="{ECF7CDCD-C5E0-43DD-8EF9-E8A2A6880619}" presName="rootConnector" presStyleLbl="node2" presStyleIdx="2" presStyleCnt="5"/>
      <dgm:spPr/>
    </dgm:pt>
    <dgm:pt modelId="{3C412FAA-1FBF-43AD-90C7-61C0C420144E}" type="pres">
      <dgm:prSet presAssocID="{ECF7CDCD-C5E0-43DD-8EF9-E8A2A6880619}" presName="hierChild4" presStyleCnt="0"/>
      <dgm:spPr/>
    </dgm:pt>
    <dgm:pt modelId="{0D821564-1D4C-4348-8224-67B0774B13AC}" type="pres">
      <dgm:prSet presAssocID="{9FF1A28C-786A-4308-8B96-CC48987E6719}" presName="Name37" presStyleLbl="parChTrans1D3" presStyleIdx="6" presStyleCnt="13"/>
      <dgm:spPr/>
    </dgm:pt>
    <dgm:pt modelId="{D5FFC942-01B4-4293-A41A-9E3A2F4A0495}" type="pres">
      <dgm:prSet presAssocID="{74B5F51B-6BE0-45DE-9BC0-D664E449A1EA}" presName="hierRoot2" presStyleCnt="0">
        <dgm:presLayoutVars>
          <dgm:hierBranch val="init"/>
        </dgm:presLayoutVars>
      </dgm:prSet>
      <dgm:spPr/>
    </dgm:pt>
    <dgm:pt modelId="{20CE0A60-3ED4-4D6C-BE6E-3AD06445BE74}" type="pres">
      <dgm:prSet presAssocID="{74B5F51B-6BE0-45DE-9BC0-D664E449A1EA}" presName="rootComposite" presStyleCnt="0"/>
      <dgm:spPr/>
    </dgm:pt>
    <dgm:pt modelId="{3A5559F6-72AB-4185-AC4F-5C080E6FEB0E}" type="pres">
      <dgm:prSet presAssocID="{74B5F51B-6BE0-45DE-9BC0-D664E449A1EA}" presName="rootText" presStyleLbl="node3" presStyleIdx="6" presStyleCnt="13">
        <dgm:presLayoutVars>
          <dgm:chPref val="3"/>
        </dgm:presLayoutVars>
      </dgm:prSet>
      <dgm:spPr/>
    </dgm:pt>
    <dgm:pt modelId="{9FDC89B6-BF33-44AC-9657-E3A8B72184B1}" type="pres">
      <dgm:prSet presAssocID="{74B5F51B-6BE0-45DE-9BC0-D664E449A1EA}" presName="rootConnector" presStyleLbl="node3" presStyleIdx="6" presStyleCnt="13"/>
      <dgm:spPr/>
    </dgm:pt>
    <dgm:pt modelId="{954B3C61-A0E2-4B59-91E6-04B859820BBD}" type="pres">
      <dgm:prSet presAssocID="{74B5F51B-6BE0-45DE-9BC0-D664E449A1EA}" presName="hierChild4" presStyleCnt="0"/>
      <dgm:spPr/>
    </dgm:pt>
    <dgm:pt modelId="{359C0300-B8FD-4DA5-9692-9ADE9C536C1B}" type="pres">
      <dgm:prSet presAssocID="{74B5F51B-6BE0-45DE-9BC0-D664E449A1EA}" presName="hierChild5" presStyleCnt="0"/>
      <dgm:spPr/>
    </dgm:pt>
    <dgm:pt modelId="{1941957C-873A-40A6-A10F-758158E6BD1D}" type="pres">
      <dgm:prSet presAssocID="{5DD60F29-E888-4841-98AF-33047C0DF45A}" presName="Name37" presStyleLbl="parChTrans1D3" presStyleIdx="7" presStyleCnt="13"/>
      <dgm:spPr/>
    </dgm:pt>
    <dgm:pt modelId="{396807AC-A4E3-449F-A69F-4049A8A65E38}" type="pres">
      <dgm:prSet presAssocID="{3BFA36A8-ADCF-4831-B1F3-801CB1D30109}" presName="hierRoot2" presStyleCnt="0">
        <dgm:presLayoutVars>
          <dgm:hierBranch val="init"/>
        </dgm:presLayoutVars>
      </dgm:prSet>
      <dgm:spPr/>
    </dgm:pt>
    <dgm:pt modelId="{33D6A12A-41D7-4E1E-9608-406865A0439C}" type="pres">
      <dgm:prSet presAssocID="{3BFA36A8-ADCF-4831-B1F3-801CB1D30109}" presName="rootComposite" presStyleCnt="0"/>
      <dgm:spPr/>
    </dgm:pt>
    <dgm:pt modelId="{9D817429-C4D6-4E7D-A209-3AACA45C1792}" type="pres">
      <dgm:prSet presAssocID="{3BFA36A8-ADCF-4831-B1F3-801CB1D30109}" presName="rootText" presStyleLbl="node3" presStyleIdx="7" presStyleCnt="13">
        <dgm:presLayoutVars>
          <dgm:chPref val="3"/>
        </dgm:presLayoutVars>
      </dgm:prSet>
      <dgm:spPr/>
    </dgm:pt>
    <dgm:pt modelId="{BDB7DA87-0717-4B4C-8827-EC4504B282DA}" type="pres">
      <dgm:prSet presAssocID="{3BFA36A8-ADCF-4831-B1F3-801CB1D30109}" presName="rootConnector" presStyleLbl="node3" presStyleIdx="7" presStyleCnt="13"/>
      <dgm:spPr/>
    </dgm:pt>
    <dgm:pt modelId="{1008F9A2-A557-4B93-BCC7-06BDA4825BDD}" type="pres">
      <dgm:prSet presAssocID="{3BFA36A8-ADCF-4831-B1F3-801CB1D30109}" presName="hierChild4" presStyleCnt="0"/>
      <dgm:spPr/>
    </dgm:pt>
    <dgm:pt modelId="{116E6A1A-1AE0-48FF-AA50-33F58852710B}" type="pres">
      <dgm:prSet presAssocID="{3BFA36A8-ADCF-4831-B1F3-801CB1D30109}" presName="hierChild5" presStyleCnt="0"/>
      <dgm:spPr/>
    </dgm:pt>
    <dgm:pt modelId="{0013FDB3-F2F3-4D23-B705-E2589055F572}" type="pres">
      <dgm:prSet presAssocID="{ECF7CDCD-C5E0-43DD-8EF9-E8A2A6880619}" presName="hierChild5" presStyleCnt="0"/>
      <dgm:spPr/>
    </dgm:pt>
    <dgm:pt modelId="{3141E4F3-7123-4BA3-9D30-FE754CB953B4}" type="pres">
      <dgm:prSet presAssocID="{BCBEF953-E788-4029-A2DE-6C3D6FF8555C}" presName="Name37" presStyleLbl="parChTrans1D2" presStyleIdx="3" presStyleCnt="5"/>
      <dgm:spPr/>
    </dgm:pt>
    <dgm:pt modelId="{CD085EE9-A06A-47D9-B4CB-CDCD4E91AA75}" type="pres">
      <dgm:prSet presAssocID="{338C4506-F7D9-452B-80EE-34C99223ED87}" presName="hierRoot2" presStyleCnt="0">
        <dgm:presLayoutVars>
          <dgm:hierBranch val="init"/>
        </dgm:presLayoutVars>
      </dgm:prSet>
      <dgm:spPr/>
    </dgm:pt>
    <dgm:pt modelId="{C23CDB01-5369-4803-922E-F335DDD843FB}" type="pres">
      <dgm:prSet presAssocID="{338C4506-F7D9-452B-80EE-34C99223ED87}" presName="rootComposite" presStyleCnt="0"/>
      <dgm:spPr/>
    </dgm:pt>
    <dgm:pt modelId="{437431F5-ADC2-4457-8373-3D04163B2673}" type="pres">
      <dgm:prSet presAssocID="{338C4506-F7D9-452B-80EE-34C99223ED87}" presName="rootText" presStyleLbl="node2" presStyleIdx="3" presStyleCnt="5">
        <dgm:presLayoutVars>
          <dgm:chPref val="3"/>
        </dgm:presLayoutVars>
      </dgm:prSet>
      <dgm:spPr/>
    </dgm:pt>
    <dgm:pt modelId="{6A1FEF82-0A5B-4682-885E-9AD24883B5CD}" type="pres">
      <dgm:prSet presAssocID="{338C4506-F7D9-452B-80EE-34C99223ED87}" presName="rootConnector" presStyleLbl="node2" presStyleIdx="3" presStyleCnt="5"/>
      <dgm:spPr/>
    </dgm:pt>
    <dgm:pt modelId="{61EF18AA-03AE-49FB-B70D-4869CC928D98}" type="pres">
      <dgm:prSet presAssocID="{338C4506-F7D9-452B-80EE-34C99223ED87}" presName="hierChild4" presStyleCnt="0"/>
      <dgm:spPr/>
    </dgm:pt>
    <dgm:pt modelId="{21A9E61A-9C27-4DE1-9623-384BF0F63AD8}" type="pres">
      <dgm:prSet presAssocID="{B737C510-49AE-4537-8D06-1B9DF5C3E6BF}" presName="Name37" presStyleLbl="parChTrans1D3" presStyleIdx="8" presStyleCnt="13"/>
      <dgm:spPr/>
    </dgm:pt>
    <dgm:pt modelId="{693AE03B-3A3E-494F-8F10-9CF7939D3480}" type="pres">
      <dgm:prSet presAssocID="{8A6A32B9-28EC-4B08-BDF1-8585BB9D9E5F}" presName="hierRoot2" presStyleCnt="0">
        <dgm:presLayoutVars>
          <dgm:hierBranch val="init"/>
        </dgm:presLayoutVars>
      </dgm:prSet>
      <dgm:spPr/>
    </dgm:pt>
    <dgm:pt modelId="{D29972A3-4E5A-427E-BD69-D18C5E533E46}" type="pres">
      <dgm:prSet presAssocID="{8A6A32B9-28EC-4B08-BDF1-8585BB9D9E5F}" presName="rootComposite" presStyleCnt="0"/>
      <dgm:spPr/>
    </dgm:pt>
    <dgm:pt modelId="{B51D3EB3-1845-4BB5-B2FE-448278239F6D}" type="pres">
      <dgm:prSet presAssocID="{8A6A32B9-28EC-4B08-BDF1-8585BB9D9E5F}" presName="rootText" presStyleLbl="node3" presStyleIdx="8" presStyleCnt="13">
        <dgm:presLayoutVars>
          <dgm:chPref val="3"/>
        </dgm:presLayoutVars>
      </dgm:prSet>
      <dgm:spPr/>
    </dgm:pt>
    <dgm:pt modelId="{0BE1C5E1-BE2F-44C9-B6B1-C14504BA2711}" type="pres">
      <dgm:prSet presAssocID="{8A6A32B9-28EC-4B08-BDF1-8585BB9D9E5F}" presName="rootConnector" presStyleLbl="node3" presStyleIdx="8" presStyleCnt="13"/>
      <dgm:spPr/>
    </dgm:pt>
    <dgm:pt modelId="{2E03194E-B9F0-43FB-80FC-4C7154AF3EB9}" type="pres">
      <dgm:prSet presAssocID="{8A6A32B9-28EC-4B08-BDF1-8585BB9D9E5F}" presName="hierChild4" presStyleCnt="0"/>
      <dgm:spPr/>
    </dgm:pt>
    <dgm:pt modelId="{6BA5471F-5FDB-449C-9DE0-43784B64A351}" type="pres">
      <dgm:prSet presAssocID="{8A6A32B9-28EC-4B08-BDF1-8585BB9D9E5F}" presName="hierChild5" presStyleCnt="0"/>
      <dgm:spPr/>
    </dgm:pt>
    <dgm:pt modelId="{8141E96D-DE62-48F3-9835-23305B3A1868}" type="pres">
      <dgm:prSet presAssocID="{D5E66074-AB02-4C67-BF37-1A917AB04CC2}" presName="Name37" presStyleLbl="parChTrans1D3" presStyleIdx="9" presStyleCnt="13"/>
      <dgm:spPr/>
    </dgm:pt>
    <dgm:pt modelId="{8F8B1A1E-D19C-4310-BF06-BF6581AC42FD}" type="pres">
      <dgm:prSet presAssocID="{0B771640-2A9B-4E0C-BBEE-DEC7A24A4169}" presName="hierRoot2" presStyleCnt="0">
        <dgm:presLayoutVars>
          <dgm:hierBranch val="init"/>
        </dgm:presLayoutVars>
      </dgm:prSet>
      <dgm:spPr/>
    </dgm:pt>
    <dgm:pt modelId="{928241BA-AF92-48B3-963A-B7BCB85EEE3D}" type="pres">
      <dgm:prSet presAssocID="{0B771640-2A9B-4E0C-BBEE-DEC7A24A4169}" presName="rootComposite" presStyleCnt="0"/>
      <dgm:spPr/>
    </dgm:pt>
    <dgm:pt modelId="{3A468C8C-9116-4CB4-8372-C5A09574F267}" type="pres">
      <dgm:prSet presAssocID="{0B771640-2A9B-4E0C-BBEE-DEC7A24A4169}" presName="rootText" presStyleLbl="node3" presStyleIdx="9" presStyleCnt="13">
        <dgm:presLayoutVars>
          <dgm:chPref val="3"/>
        </dgm:presLayoutVars>
      </dgm:prSet>
      <dgm:spPr/>
    </dgm:pt>
    <dgm:pt modelId="{AEDB0DE8-0664-4623-A2CA-31C926DC0FEC}" type="pres">
      <dgm:prSet presAssocID="{0B771640-2A9B-4E0C-BBEE-DEC7A24A4169}" presName="rootConnector" presStyleLbl="node3" presStyleIdx="9" presStyleCnt="13"/>
      <dgm:spPr/>
    </dgm:pt>
    <dgm:pt modelId="{C5D236B8-F6A7-43D1-8EBB-CC9608202807}" type="pres">
      <dgm:prSet presAssocID="{0B771640-2A9B-4E0C-BBEE-DEC7A24A4169}" presName="hierChild4" presStyleCnt="0"/>
      <dgm:spPr/>
    </dgm:pt>
    <dgm:pt modelId="{A28AAC38-C2B5-439E-818F-D6495B6FC304}" type="pres">
      <dgm:prSet presAssocID="{0B771640-2A9B-4E0C-BBEE-DEC7A24A4169}" presName="hierChild5" presStyleCnt="0"/>
      <dgm:spPr/>
    </dgm:pt>
    <dgm:pt modelId="{67F5DCAF-DD01-465E-9484-4F3EBF5BBE94}" type="pres">
      <dgm:prSet presAssocID="{338C4506-F7D9-452B-80EE-34C99223ED87}" presName="hierChild5" presStyleCnt="0"/>
      <dgm:spPr/>
    </dgm:pt>
    <dgm:pt modelId="{47DA652B-A605-4994-88D9-659AC5E9681D}" type="pres">
      <dgm:prSet presAssocID="{9E225986-8EFA-48D8-B093-213CFECD3D3C}" presName="Name37" presStyleLbl="parChTrans1D2" presStyleIdx="4" presStyleCnt="5"/>
      <dgm:spPr/>
    </dgm:pt>
    <dgm:pt modelId="{CAD06E24-3692-4DBE-872C-7897798B94B2}" type="pres">
      <dgm:prSet presAssocID="{057F132D-CF51-4DF7-ADA0-D94E0F918632}" presName="hierRoot2" presStyleCnt="0">
        <dgm:presLayoutVars>
          <dgm:hierBranch val="init"/>
        </dgm:presLayoutVars>
      </dgm:prSet>
      <dgm:spPr/>
    </dgm:pt>
    <dgm:pt modelId="{6BD68A84-9B99-4B70-A1EE-26B97720898B}" type="pres">
      <dgm:prSet presAssocID="{057F132D-CF51-4DF7-ADA0-D94E0F918632}" presName="rootComposite" presStyleCnt="0"/>
      <dgm:spPr/>
    </dgm:pt>
    <dgm:pt modelId="{1B824F2D-DDB3-48E6-BD7F-ABF42C9C81B6}" type="pres">
      <dgm:prSet presAssocID="{057F132D-CF51-4DF7-ADA0-D94E0F918632}" presName="rootText" presStyleLbl="node2" presStyleIdx="4" presStyleCnt="5">
        <dgm:presLayoutVars>
          <dgm:chPref val="3"/>
        </dgm:presLayoutVars>
      </dgm:prSet>
      <dgm:spPr/>
    </dgm:pt>
    <dgm:pt modelId="{B53459CA-CEE2-4069-9AC0-49A8BF58643E}" type="pres">
      <dgm:prSet presAssocID="{057F132D-CF51-4DF7-ADA0-D94E0F918632}" presName="rootConnector" presStyleLbl="node2" presStyleIdx="4" presStyleCnt="5"/>
      <dgm:spPr/>
    </dgm:pt>
    <dgm:pt modelId="{7445A0D0-3E04-4BD4-BFC6-3F1D8D2304AC}" type="pres">
      <dgm:prSet presAssocID="{057F132D-CF51-4DF7-ADA0-D94E0F918632}" presName="hierChild4" presStyleCnt="0"/>
      <dgm:spPr/>
    </dgm:pt>
    <dgm:pt modelId="{8B02FDF1-7624-4C14-8313-C3E807AC6D07}" type="pres">
      <dgm:prSet presAssocID="{A4FB2363-FEBF-43B5-A0C0-644CE1E67FDF}" presName="Name37" presStyleLbl="parChTrans1D3" presStyleIdx="10" presStyleCnt="13"/>
      <dgm:spPr/>
    </dgm:pt>
    <dgm:pt modelId="{99582FD9-B651-475E-9B97-4239387A10E7}" type="pres">
      <dgm:prSet presAssocID="{AFB4DE49-C61D-4164-BB10-D3DE7C68D02E}" presName="hierRoot2" presStyleCnt="0">
        <dgm:presLayoutVars>
          <dgm:hierBranch val="init"/>
        </dgm:presLayoutVars>
      </dgm:prSet>
      <dgm:spPr/>
    </dgm:pt>
    <dgm:pt modelId="{A1D19067-2AE7-48BE-8D1E-29C2E5A783F3}" type="pres">
      <dgm:prSet presAssocID="{AFB4DE49-C61D-4164-BB10-D3DE7C68D02E}" presName="rootComposite" presStyleCnt="0"/>
      <dgm:spPr/>
    </dgm:pt>
    <dgm:pt modelId="{BA95A7EA-EE4A-4EA3-9A79-43644F6B7D55}" type="pres">
      <dgm:prSet presAssocID="{AFB4DE49-C61D-4164-BB10-D3DE7C68D02E}" presName="rootText" presStyleLbl="node3" presStyleIdx="10" presStyleCnt="13">
        <dgm:presLayoutVars>
          <dgm:chPref val="3"/>
        </dgm:presLayoutVars>
      </dgm:prSet>
      <dgm:spPr/>
    </dgm:pt>
    <dgm:pt modelId="{AB0D3981-8D1A-4B83-9EA9-E2360AC0171C}" type="pres">
      <dgm:prSet presAssocID="{AFB4DE49-C61D-4164-BB10-D3DE7C68D02E}" presName="rootConnector" presStyleLbl="node3" presStyleIdx="10" presStyleCnt="13"/>
      <dgm:spPr/>
    </dgm:pt>
    <dgm:pt modelId="{21A38F17-FDA7-4267-9A94-9BED929A51F1}" type="pres">
      <dgm:prSet presAssocID="{AFB4DE49-C61D-4164-BB10-D3DE7C68D02E}" presName="hierChild4" presStyleCnt="0"/>
      <dgm:spPr/>
    </dgm:pt>
    <dgm:pt modelId="{C2513C08-1D42-4957-84DC-7D9805472AED}" type="pres">
      <dgm:prSet presAssocID="{AFB4DE49-C61D-4164-BB10-D3DE7C68D02E}" presName="hierChild5" presStyleCnt="0"/>
      <dgm:spPr/>
    </dgm:pt>
    <dgm:pt modelId="{CCC6DCD1-BDFC-432E-8A68-18E95511B1E7}" type="pres">
      <dgm:prSet presAssocID="{1E128DF5-5EF3-4C65-B55D-39679D301BAB}" presName="Name37" presStyleLbl="parChTrans1D3" presStyleIdx="11" presStyleCnt="13"/>
      <dgm:spPr/>
    </dgm:pt>
    <dgm:pt modelId="{538BA44E-E689-4A4E-A182-2B0481B33073}" type="pres">
      <dgm:prSet presAssocID="{E096FB7A-7AEE-45CC-A6C5-1EC4DCA64AEA}" presName="hierRoot2" presStyleCnt="0">
        <dgm:presLayoutVars>
          <dgm:hierBranch val="init"/>
        </dgm:presLayoutVars>
      </dgm:prSet>
      <dgm:spPr/>
    </dgm:pt>
    <dgm:pt modelId="{80FD6EAD-E4E7-41FD-A3D6-EC83E0D6FA5F}" type="pres">
      <dgm:prSet presAssocID="{E096FB7A-7AEE-45CC-A6C5-1EC4DCA64AEA}" presName="rootComposite" presStyleCnt="0"/>
      <dgm:spPr/>
    </dgm:pt>
    <dgm:pt modelId="{87B059A4-83F7-4A25-A010-FC52123BACD3}" type="pres">
      <dgm:prSet presAssocID="{E096FB7A-7AEE-45CC-A6C5-1EC4DCA64AEA}" presName="rootText" presStyleLbl="node3" presStyleIdx="11" presStyleCnt="13">
        <dgm:presLayoutVars>
          <dgm:chPref val="3"/>
        </dgm:presLayoutVars>
      </dgm:prSet>
      <dgm:spPr/>
    </dgm:pt>
    <dgm:pt modelId="{1DDDE12A-DDBA-450E-BDD7-A143FA9FF3A8}" type="pres">
      <dgm:prSet presAssocID="{E096FB7A-7AEE-45CC-A6C5-1EC4DCA64AEA}" presName="rootConnector" presStyleLbl="node3" presStyleIdx="11" presStyleCnt="13"/>
      <dgm:spPr/>
    </dgm:pt>
    <dgm:pt modelId="{FEBA1292-1010-45DB-8452-7E9654DF5D29}" type="pres">
      <dgm:prSet presAssocID="{E096FB7A-7AEE-45CC-A6C5-1EC4DCA64AEA}" presName="hierChild4" presStyleCnt="0"/>
      <dgm:spPr/>
    </dgm:pt>
    <dgm:pt modelId="{B81457BE-2774-4A14-BCFE-981774ED73CF}" type="pres">
      <dgm:prSet presAssocID="{E096FB7A-7AEE-45CC-A6C5-1EC4DCA64AEA}" presName="hierChild5" presStyleCnt="0"/>
      <dgm:spPr/>
    </dgm:pt>
    <dgm:pt modelId="{D2BEC8B1-4553-48D3-A74F-9ACD6FCC3550}" type="pres">
      <dgm:prSet presAssocID="{FD74F505-FC2E-48AD-8C90-E97AE7F6010B}" presName="Name37" presStyleLbl="parChTrans1D3" presStyleIdx="12" presStyleCnt="13"/>
      <dgm:spPr/>
    </dgm:pt>
    <dgm:pt modelId="{AFF8B2E0-3E38-4261-A160-2DF057D44210}" type="pres">
      <dgm:prSet presAssocID="{D8F2C6A4-A922-4553-93BB-A7F220BA6EE0}" presName="hierRoot2" presStyleCnt="0">
        <dgm:presLayoutVars>
          <dgm:hierBranch val="init"/>
        </dgm:presLayoutVars>
      </dgm:prSet>
      <dgm:spPr/>
    </dgm:pt>
    <dgm:pt modelId="{4599A3E3-A747-434A-8BD2-6D06ADB40D0B}" type="pres">
      <dgm:prSet presAssocID="{D8F2C6A4-A922-4553-93BB-A7F220BA6EE0}" presName="rootComposite" presStyleCnt="0"/>
      <dgm:spPr/>
    </dgm:pt>
    <dgm:pt modelId="{F6D95341-BD6E-40F1-ABC6-1AD4DBDC3FF8}" type="pres">
      <dgm:prSet presAssocID="{D8F2C6A4-A922-4553-93BB-A7F220BA6EE0}" presName="rootText" presStyleLbl="node3" presStyleIdx="12" presStyleCnt="13">
        <dgm:presLayoutVars>
          <dgm:chPref val="3"/>
        </dgm:presLayoutVars>
      </dgm:prSet>
      <dgm:spPr/>
    </dgm:pt>
    <dgm:pt modelId="{BC3D5425-9D95-4C3C-B038-C0E6A3CE1F61}" type="pres">
      <dgm:prSet presAssocID="{D8F2C6A4-A922-4553-93BB-A7F220BA6EE0}" presName="rootConnector" presStyleLbl="node3" presStyleIdx="12" presStyleCnt="13"/>
      <dgm:spPr/>
    </dgm:pt>
    <dgm:pt modelId="{4454D3F0-A96C-4F86-8346-0CC8456C2661}" type="pres">
      <dgm:prSet presAssocID="{D8F2C6A4-A922-4553-93BB-A7F220BA6EE0}" presName="hierChild4" presStyleCnt="0"/>
      <dgm:spPr/>
    </dgm:pt>
    <dgm:pt modelId="{2D6CE84C-EE0F-4AF2-A0A7-47E8B25DCAC8}" type="pres">
      <dgm:prSet presAssocID="{D8F2C6A4-A922-4553-93BB-A7F220BA6EE0}" presName="hierChild5" presStyleCnt="0"/>
      <dgm:spPr/>
    </dgm:pt>
    <dgm:pt modelId="{E425EBCB-849E-49D7-9DCE-9CCD4B5E7EAE}" type="pres">
      <dgm:prSet presAssocID="{057F132D-CF51-4DF7-ADA0-D94E0F918632}" presName="hierChild5" presStyleCnt="0"/>
      <dgm:spPr/>
    </dgm:pt>
    <dgm:pt modelId="{5E0D9E04-5878-4A89-9970-11871E7661FC}" type="pres">
      <dgm:prSet presAssocID="{13B17DD5-884C-4985-84DD-239FE6E6D775}" presName="hierChild3" presStyleCnt="0"/>
      <dgm:spPr/>
    </dgm:pt>
  </dgm:ptLst>
  <dgm:cxnLst>
    <dgm:cxn modelId="{45464804-F298-4543-8F48-2CBC5026B28D}" type="presOf" srcId="{13B17DD5-884C-4985-84DD-239FE6E6D775}" destId="{E04F520E-2B39-422A-87D3-56DB87459BB5}" srcOrd="1" destOrd="0" presId="urn:microsoft.com/office/officeart/2005/8/layout/orgChart1"/>
    <dgm:cxn modelId="{C9FBFE05-AA3E-44F5-9D19-F1F58653B942}" srcId="{057F132D-CF51-4DF7-ADA0-D94E0F918632}" destId="{D8F2C6A4-A922-4553-93BB-A7F220BA6EE0}" srcOrd="2" destOrd="0" parTransId="{FD74F505-FC2E-48AD-8C90-E97AE7F6010B}" sibTransId="{E52E6E4E-4C1E-47AE-9482-2FE3145DA4FE}"/>
    <dgm:cxn modelId="{245DBB0D-5971-4F41-A03A-7F443DBD3624}" srcId="{C049CED1-7D63-4E4F-8026-8CC30EF9BD49}" destId="{13B17DD5-884C-4985-84DD-239FE6E6D775}" srcOrd="0" destOrd="0" parTransId="{88E0122C-70BD-4D80-973D-AD90481DF308}" sibTransId="{FB5F1357-F60E-4993-ACC0-8118BB101B4B}"/>
    <dgm:cxn modelId="{DF49980F-7C21-41F4-8858-738133242177}" type="presOf" srcId="{9E225986-8EFA-48D8-B093-213CFECD3D3C}" destId="{47DA652B-A605-4994-88D9-659AC5E9681D}" srcOrd="0" destOrd="0" presId="urn:microsoft.com/office/officeart/2005/8/layout/orgChart1"/>
    <dgm:cxn modelId="{856FBF12-E2D6-4D9A-9F28-16C12E2AC4CE}" type="presOf" srcId="{01847B23-131F-4380-A06C-F47A90944793}" destId="{49E4F15C-4051-4B5F-BB2D-624FAF20C126}" srcOrd="1" destOrd="0" presId="urn:microsoft.com/office/officeart/2005/8/layout/orgChart1"/>
    <dgm:cxn modelId="{19E02B15-6B4F-4BE4-9601-AE0DEBDA8A5C}" type="presOf" srcId="{CEF166D8-2005-42D4-97BD-59F79988DC49}" destId="{8120ED34-B86C-41B9-AAF2-6299FAE57971}" srcOrd="0" destOrd="0" presId="urn:microsoft.com/office/officeart/2005/8/layout/orgChart1"/>
    <dgm:cxn modelId="{48CCF01B-6D22-44A1-91CE-919C80BBC905}" type="presOf" srcId="{0B771640-2A9B-4E0C-BBEE-DEC7A24A4169}" destId="{3A468C8C-9116-4CB4-8372-C5A09574F267}" srcOrd="0" destOrd="0" presId="urn:microsoft.com/office/officeart/2005/8/layout/orgChart1"/>
    <dgm:cxn modelId="{251D3F1D-38F9-4034-8087-31723D8A332A}" type="presOf" srcId="{74B5F51B-6BE0-45DE-9BC0-D664E449A1EA}" destId="{3A5559F6-72AB-4185-AC4F-5C080E6FEB0E}" srcOrd="0" destOrd="0" presId="urn:microsoft.com/office/officeart/2005/8/layout/orgChart1"/>
    <dgm:cxn modelId="{E9C0891E-7807-459D-A0A6-47918D24FFB8}" type="presOf" srcId="{AFB4DE49-C61D-4164-BB10-D3DE7C68D02E}" destId="{AB0D3981-8D1A-4B83-9EA9-E2360AC0171C}" srcOrd="1" destOrd="0" presId="urn:microsoft.com/office/officeart/2005/8/layout/orgChart1"/>
    <dgm:cxn modelId="{CBC3E51E-E963-4221-B496-097489C75317}" srcId="{ECF7CDCD-C5E0-43DD-8EF9-E8A2A6880619}" destId="{3BFA36A8-ADCF-4831-B1F3-801CB1D30109}" srcOrd="1" destOrd="0" parTransId="{5DD60F29-E888-4841-98AF-33047C0DF45A}" sibTransId="{9BD27BF8-E843-4FED-BE15-CEFEBE259DE2}"/>
    <dgm:cxn modelId="{ABDF4123-F26D-432C-8CA4-FD0629B076B2}" srcId="{B9489D31-49C3-4351-A2C7-A8A030C348EF}" destId="{E0A01E1C-9946-4E51-82C9-A23AF401A033}" srcOrd="2" destOrd="0" parTransId="{CEF166D8-2005-42D4-97BD-59F79988DC49}" sibTransId="{3E7F0B82-1808-418E-A775-FA13F9EDE69D}"/>
    <dgm:cxn modelId="{3763AF25-F083-4BA5-9727-FF8C6154D047}" type="presOf" srcId="{01847B23-131F-4380-A06C-F47A90944793}" destId="{79EF5A60-4AAB-412C-B4FC-651C7C3309F1}" srcOrd="0" destOrd="0" presId="urn:microsoft.com/office/officeart/2005/8/layout/orgChart1"/>
    <dgm:cxn modelId="{5EC1532C-D5DE-47F9-8555-4B0F29E4B7D7}" type="presOf" srcId="{705876B6-EF15-4B55-88E4-B4F531BAF624}" destId="{26167210-9B12-4CA7-BE51-B2B513456BEB}" srcOrd="0" destOrd="0" presId="urn:microsoft.com/office/officeart/2005/8/layout/orgChart1"/>
    <dgm:cxn modelId="{04CA9830-B178-44DD-B6AA-426D8BBFDA78}" type="presOf" srcId="{338C4506-F7D9-452B-80EE-34C99223ED87}" destId="{6A1FEF82-0A5B-4682-885E-9AD24883B5CD}" srcOrd="1" destOrd="0" presId="urn:microsoft.com/office/officeart/2005/8/layout/orgChart1"/>
    <dgm:cxn modelId="{976D6E32-AFD9-4E54-B26B-0BC0B5F17378}" type="presOf" srcId="{9ADAC96F-0A47-4A08-B0DC-458B5864ACD9}" destId="{19333E63-C51F-4CDA-97DE-5EC88D28C723}" srcOrd="0" destOrd="0" presId="urn:microsoft.com/office/officeart/2005/8/layout/orgChart1"/>
    <dgm:cxn modelId="{E923B334-97D5-496E-AD3C-3EB7A830D135}" type="presOf" srcId="{A4FB2363-FEBF-43B5-A0C0-644CE1E67FDF}" destId="{8B02FDF1-7624-4C14-8313-C3E807AC6D07}" srcOrd="0" destOrd="0" presId="urn:microsoft.com/office/officeart/2005/8/layout/orgChart1"/>
    <dgm:cxn modelId="{CB0B1136-68ED-427A-A30D-438F9E17674D}" srcId="{057F132D-CF51-4DF7-ADA0-D94E0F918632}" destId="{E096FB7A-7AEE-45CC-A6C5-1EC4DCA64AEA}" srcOrd="1" destOrd="0" parTransId="{1E128DF5-5EF3-4C65-B55D-39679D301BAB}" sibTransId="{C58EE9AB-290D-47F3-A690-888A85825320}"/>
    <dgm:cxn modelId="{82C06736-A6C4-4B3B-9D12-A2AFD43BBBFF}" type="presOf" srcId="{74B5F51B-6BE0-45DE-9BC0-D664E449A1EA}" destId="{9FDC89B6-BF33-44AC-9657-E3A8B72184B1}" srcOrd="1" destOrd="0" presId="urn:microsoft.com/office/officeart/2005/8/layout/orgChart1"/>
    <dgm:cxn modelId="{5BA6E53A-B059-48B6-A89D-7DBF51CA07BD}" type="presOf" srcId="{241230E5-41B4-4CCB-B3A0-4F5B4EA9A0D9}" destId="{F1547E2C-27B1-49A6-8F0E-40386A2D2865}" srcOrd="1" destOrd="0" presId="urn:microsoft.com/office/officeart/2005/8/layout/orgChart1"/>
    <dgm:cxn modelId="{032E0A3C-D8EE-49E0-A6E3-8FBD4C5C60B0}" type="presOf" srcId="{241230E5-41B4-4CCB-B3A0-4F5B4EA9A0D9}" destId="{DDB4B571-9211-4F37-B7C0-44FDCA94CF49}" srcOrd="0" destOrd="0" presId="urn:microsoft.com/office/officeart/2005/8/layout/orgChart1"/>
    <dgm:cxn modelId="{1B7CDD3D-5825-4A03-907F-9C2594074038}" type="presOf" srcId="{A395E6BA-87EE-409B-8D15-C5BCB77970AA}" destId="{6B437AB2-8597-49A6-9F0C-0F4DF583384E}" srcOrd="0" destOrd="0" presId="urn:microsoft.com/office/officeart/2005/8/layout/orgChart1"/>
    <dgm:cxn modelId="{AA679A5B-6C4E-4A5F-8F6C-6952118D7EDA}" type="presOf" srcId="{ECF7CDCD-C5E0-43DD-8EF9-E8A2A6880619}" destId="{EC403142-298E-4171-B63B-19B1FAF50D57}" srcOrd="0" destOrd="0" presId="urn:microsoft.com/office/officeart/2005/8/layout/orgChart1"/>
    <dgm:cxn modelId="{7969B05F-D5DB-4A28-A8B0-037723EFD11B}" type="presOf" srcId="{E0A01E1C-9946-4E51-82C9-A23AF401A033}" destId="{94937B76-176A-4D54-AA24-63C585A1D6EB}" srcOrd="0" destOrd="0" presId="urn:microsoft.com/office/officeart/2005/8/layout/orgChart1"/>
    <dgm:cxn modelId="{65B5BD61-1396-438F-A423-A986785B51DA}" type="presOf" srcId="{3EBCD183-C5CF-4B48-A777-7C2F268BF995}" destId="{8461AE25-6B52-464E-9F2F-5510C692833C}" srcOrd="0" destOrd="0" presId="urn:microsoft.com/office/officeart/2005/8/layout/orgChart1"/>
    <dgm:cxn modelId="{C0B05F43-6F09-442B-9D3B-A2EBC047A93C}" type="presOf" srcId="{B9489D31-49C3-4351-A2C7-A8A030C348EF}" destId="{B0299B61-6219-4F78-961B-CE3E3F4BAFF2}" srcOrd="0" destOrd="0" presId="urn:microsoft.com/office/officeart/2005/8/layout/orgChart1"/>
    <dgm:cxn modelId="{858B4E65-D48D-40A9-803C-CC8D23E66B51}" type="presOf" srcId="{1E128DF5-5EF3-4C65-B55D-39679D301BAB}" destId="{CCC6DCD1-BDFC-432E-8A68-18E95511B1E7}" srcOrd="0" destOrd="0" presId="urn:microsoft.com/office/officeart/2005/8/layout/orgChart1"/>
    <dgm:cxn modelId="{DAD1E466-0078-4FA7-BD10-9F6D981872FA}" type="presOf" srcId="{41C2651F-AEE7-47A9-8D34-B43C7B4288AA}" destId="{A3EC0CD2-62E8-4062-BE65-B9621AA4BDFF}" srcOrd="1" destOrd="0" presId="urn:microsoft.com/office/officeart/2005/8/layout/orgChart1"/>
    <dgm:cxn modelId="{0AC32C68-22BE-4F73-B986-0904691597F6}" type="presOf" srcId="{BCBEF953-E788-4029-A2DE-6C3D6FF8555C}" destId="{3141E4F3-7123-4BA3-9D30-FE754CB953B4}" srcOrd="0" destOrd="0" presId="urn:microsoft.com/office/officeart/2005/8/layout/orgChart1"/>
    <dgm:cxn modelId="{02D8F669-72D6-4E5A-813A-713E24C0E115}" type="presOf" srcId="{057F132D-CF51-4DF7-ADA0-D94E0F918632}" destId="{1B824F2D-DDB3-48E6-BD7F-ABF42C9C81B6}" srcOrd="0" destOrd="0" presId="urn:microsoft.com/office/officeart/2005/8/layout/orgChart1"/>
    <dgm:cxn modelId="{F2CF906B-EBC2-43F0-A1D1-9AC7D4E83A8D}" type="presOf" srcId="{E096FB7A-7AEE-45CC-A6C5-1EC4DCA64AEA}" destId="{87B059A4-83F7-4A25-A010-FC52123BACD3}" srcOrd="0" destOrd="0" presId="urn:microsoft.com/office/officeart/2005/8/layout/orgChart1"/>
    <dgm:cxn modelId="{8EC8916C-90FC-4933-8493-CF5BF18808D7}" type="presOf" srcId="{13B17DD5-884C-4985-84DD-239FE6E6D775}" destId="{0D6ED2D3-460A-4158-A3C8-13CA8247C4F4}" srcOrd="0" destOrd="0" presId="urn:microsoft.com/office/officeart/2005/8/layout/orgChart1"/>
    <dgm:cxn modelId="{916AC44D-5621-49BB-B03A-18DBED8C18CA}" srcId="{13B17DD5-884C-4985-84DD-239FE6E6D775}" destId="{ECF7CDCD-C5E0-43DD-8EF9-E8A2A6880619}" srcOrd="2" destOrd="0" parTransId="{3EBCD183-C5CF-4B48-A777-7C2F268BF995}" sibTransId="{CDB4C1A2-231F-4B36-89C5-68C0140F23C7}"/>
    <dgm:cxn modelId="{D783A66E-DC18-424F-84A3-03D069A5C7BE}" srcId="{41C2651F-AEE7-47A9-8D34-B43C7B4288AA}" destId="{9ADAC96F-0A47-4A08-B0DC-458B5864ACD9}" srcOrd="0" destOrd="0" parTransId="{628EE921-5101-4B29-8861-503697DB6D3B}" sibTransId="{7560B5DA-818B-4A82-AC7D-D73EF1A98573}"/>
    <dgm:cxn modelId="{E110174F-B23D-4F10-9CA8-ADE6382CB4F7}" type="presOf" srcId="{9FF1A28C-786A-4308-8B96-CC48987E6719}" destId="{0D821564-1D4C-4348-8224-67B0774B13AC}" srcOrd="0" destOrd="0" presId="urn:microsoft.com/office/officeart/2005/8/layout/orgChart1"/>
    <dgm:cxn modelId="{3C977D72-1637-441C-8885-985092D116D0}" type="presOf" srcId="{1C1FD085-1E17-48B4-A042-97BC7CC363E5}" destId="{5497D81C-98E1-4A9A-B690-3983CF6B3CBA}" srcOrd="0" destOrd="0" presId="urn:microsoft.com/office/officeart/2005/8/layout/orgChart1"/>
    <dgm:cxn modelId="{50C2B452-58F7-46F1-8EBC-85CF163763F3}" srcId="{13B17DD5-884C-4985-84DD-239FE6E6D775}" destId="{057F132D-CF51-4DF7-ADA0-D94E0F918632}" srcOrd="4" destOrd="0" parTransId="{9E225986-8EFA-48D8-B093-213CFECD3D3C}" sibTransId="{C2E40D9D-C5C5-460A-8B3A-846FE725A738}"/>
    <dgm:cxn modelId="{B709CB72-FD9F-4362-8357-A2DDA2728F1A}" srcId="{B9489D31-49C3-4351-A2C7-A8A030C348EF}" destId="{B0D17AC3-2C35-4908-896C-1D544881BC5D}" srcOrd="1" destOrd="0" parTransId="{705876B6-EF15-4B55-88E4-B4F531BAF624}" sibTransId="{6764BE3B-B517-4693-B5CD-62115216298D}"/>
    <dgm:cxn modelId="{33DE3675-ECB4-4BD5-92CB-66FB2CD97359}" srcId="{13B17DD5-884C-4985-84DD-239FE6E6D775}" destId="{41C2651F-AEE7-47A9-8D34-B43C7B4288AA}" srcOrd="1" destOrd="0" parTransId="{185DDE5C-3E8B-46FA-AE4E-EB86F98E976B}" sibTransId="{8A3DBE15-DD83-4EE8-8148-CF234ABF0D4D}"/>
    <dgm:cxn modelId="{299D3B76-93E6-4627-B2F0-6265CBACD79E}" type="presOf" srcId="{0B771640-2A9B-4E0C-BBEE-DEC7A24A4169}" destId="{AEDB0DE8-0664-4623-A2CA-31C926DC0FEC}" srcOrd="1" destOrd="0" presId="urn:microsoft.com/office/officeart/2005/8/layout/orgChart1"/>
    <dgm:cxn modelId="{0E4E3777-E642-48C2-B5C8-F5A356429BFA}" type="presOf" srcId="{E096FB7A-7AEE-45CC-A6C5-1EC4DCA64AEA}" destId="{1DDDE12A-DDBA-450E-BDD7-A143FA9FF3A8}" srcOrd="1" destOrd="0" presId="urn:microsoft.com/office/officeart/2005/8/layout/orgChart1"/>
    <dgm:cxn modelId="{B5B32E58-8D1A-455E-86AF-068D9904C50F}" type="presOf" srcId="{338C4506-F7D9-452B-80EE-34C99223ED87}" destId="{437431F5-ADC2-4457-8373-3D04163B2673}" srcOrd="0" destOrd="0" presId="urn:microsoft.com/office/officeart/2005/8/layout/orgChart1"/>
    <dgm:cxn modelId="{6A37A559-5A26-441E-BFD9-B3BF1CBE8767}" type="presOf" srcId="{B0D17AC3-2C35-4908-896C-1D544881BC5D}" destId="{F95809A6-95AC-4363-880A-42ED03AF48E1}" srcOrd="1" destOrd="0" presId="urn:microsoft.com/office/officeart/2005/8/layout/orgChart1"/>
    <dgm:cxn modelId="{40DC625A-DD9F-4443-81CC-3DD30B2F9C9E}" type="presOf" srcId="{329B6458-66BB-4193-BF57-C563D4F8F343}" destId="{BB1E6673-B91C-4FEC-99F4-F41209F43755}" srcOrd="0" destOrd="0" presId="urn:microsoft.com/office/officeart/2005/8/layout/orgChart1"/>
    <dgm:cxn modelId="{80B7257C-FECD-46B8-BC08-FDB29B9CA49A}" srcId="{41C2651F-AEE7-47A9-8D34-B43C7B4288AA}" destId="{2EE19C28-1B56-46A6-8D85-D776669AC88E}" srcOrd="2" destOrd="0" parTransId="{EEF74AAC-B5A4-4BC4-9C1F-FF94980ADBF2}" sibTransId="{C09CBE68-18A8-4F4A-96E0-CDE21ED2436B}"/>
    <dgm:cxn modelId="{A864647D-5A24-4DDE-8D09-D33F429E3468}" type="presOf" srcId="{2EE19C28-1B56-46A6-8D85-D776669AC88E}" destId="{0F84648B-22EA-4460-B4AA-AE2742A4ECEC}" srcOrd="1" destOrd="0" presId="urn:microsoft.com/office/officeart/2005/8/layout/orgChart1"/>
    <dgm:cxn modelId="{F393FA7F-C54A-4045-99ED-A6E29DE68536}" type="presOf" srcId="{3BFA36A8-ADCF-4831-B1F3-801CB1D30109}" destId="{9D817429-C4D6-4E7D-A209-3AACA45C1792}" srcOrd="0" destOrd="0" presId="urn:microsoft.com/office/officeart/2005/8/layout/orgChart1"/>
    <dgm:cxn modelId="{D1E5F282-5DE5-400A-A6E7-B93511DE18F2}" type="presOf" srcId="{9ADAC96F-0A47-4A08-B0DC-458B5864ACD9}" destId="{18CC1464-0B06-4672-9763-387C07806D4E}" srcOrd="1" destOrd="0" presId="urn:microsoft.com/office/officeart/2005/8/layout/orgChart1"/>
    <dgm:cxn modelId="{9A409D83-52FA-4027-80BB-C27A292563C7}" type="presOf" srcId="{FD74F505-FC2E-48AD-8C90-E97AE7F6010B}" destId="{D2BEC8B1-4553-48D3-A74F-9ACD6FCC3550}" srcOrd="0" destOrd="0" presId="urn:microsoft.com/office/officeart/2005/8/layout/orgChart1"/>
    <dgm:cxn modelId="{941C2784-F28D-47DC-85DB-D68EEDB19EEC}" srcId="{13B17DD5-884C-4985-84DD-239FE6E6D775}" destId="{B9489D31-49C3-4351-A2C7-A8A030C348EF}" srcOrd="0" destOrd="0" parTransId="{A395E6BA-87EE-409B-8D15-C5BCB77970AA}" sibTransId="{88B1FEC0-C8E1-4E60-A41F-C2B8311C430C}"/>
    <dgm:cxn modelId="{DFACAF89-DB7E-4B8E-8743-1BE9A52412E9}" type="presOf" srcId="{8A6A32B9-28EC-4B08-BDF1-8585BB9D9E5F}" destId="{0BE1C5E1-BE2F-44C9-B6B1-C14504BA2711}" srcOrd="1" destOrd="0" presId="urn:microsoft.com/office/officeart/2005/8/layout/orgChart1"/>
    <dgm:cxn modelId="{CD7F788C-2F50-48AE-9F56-F5A0991C2CA5}" srcId="{338C4506-F7D9-452B-80EE-34C99223ED87}" destId="{0B771640-2A9B-4E0C-BBEE-DEC7A24A4169}" srcOrd="1" destOrd="0" parTransId="{D5E66074-AB02-4C67-BF37-1A917AB04CC2}" sibTransId="{BAC90FDC-1397-4F59-84EE-FEAFEF637417}"/>
    <dgm:cxn modelId="{93EE268F-2F9E-417E-8FA3-AA95122C1A6B}" srcId="{338C4506-F7D9-452B-80EE-34C99223ED87}" destId="{8A6A32B9-28EC-4B08-BDF1-8585BB9D9E5F}" srcOrd="0" destOrd="0" parTransId="{B737C510-49AE-4537-8D06-1B9DF5C3E6BF}" sibTransId="{ACA7233D-5EA4-483C-9591-5EA7F1FE3F65}"/>
    <dgm:cxn modelId="{43868691-0BE5-4FF9-A4C7-0AE83FBF17C9}" type="presOf" srcId="{185DDE5C-3E8B-46FA-AE4E-EB86F98E976B}" destId="{7ADBC301-4CD5-4DC0-BBF4-9A9EF14A998C}" srcOrd="0" destOrd="0" presId="urn:microsoft.com/office/officeart/2005/8/layout/orgChart1"/>
    <dgm:cxn modelId="{BF641F9C-41E8-4C2D-B0E3-4C020127ACCB}" type="presOf" srcId="{41C2651F-AEE7-47A9-8D34-B43C7B4288AA}" destId="{AFA70824-8445-4D76-B0F6-E3FD9A19E99C}" srcOrd="0" destOrd="0" presId="urn:microsoft.com/office/officeart/2005/8/layout/orgChart1"/>
    <dgm:cxn modelId="{38CA439F-C727-41D1-A61F-0F886B291D37}" type="presOf" srcId="{8A6A32B9-28EC-4B08-BDF1-8585BB9D9E5F}" destId="{B51D3EB3-1845-4BB5-B2FE-448278239F6D}" srcOrd="0" destOrd="0" presId="urn:microsoft.com/office/officeart/2005/8/layout/orgChart1"/>
    <dgm:cxn modelId="{EBAC93AC-1CE3-4BA2-9F21-B69B593673D0}" type="presOf" srcId="{2EE19C28-1B56-46A6-8D85-D776669AC88E}" destId="{440D45BF-F7CF-403C-B3A2-A2DAB204D5AB}" srcOrd="0" destOrd="0" presId="urn:microsoft.com/office/officeart/2005/8/layout/orgChart1"/>
    <dgm:cxn modelId="{2B2027AD-2C9D-495A-9F94-F74E78C5715A}" srcId="{057F132D-CF51-4DF7-ADA0-D94E0F918632}" destId="{AFB4DE49-C61D-4164-BB10-D3DE7C68D02E}" srcOrd="0" destOrd="0" parTransId="{A4FB2363-FEBF-43B5-A0C0-644CE1E67FDF}" sibTransId="{C3CAF802-C81E-4695-9EAF-3D4B1DD99BB9}"/>
    <dgm:cxn modelId="{26FF9FAF-83D3-471F-B81C-480A61350832}" srcId="{13B17DD5-884C-4985-84DD-239FE6E6D775}" destId="{338C4506-F7D9-452B-80EE-34C99223ED87}" srcOrd="3" destOrd="0" parTransId="{BCBEF953-E788-4029-A2DE-6C3D6FF8555C}" sibTransId="{7326061F-6B22-4F37-B05D-3939AFA196D0}"/>
    <dgm:cxn modelId="{0AE76FB1-A6FF-4A45-8196-267AE45D5B82}" type="presOf" srcId="{B9489D31-49C3-4351-A2C7-A8A030C348EF}" destId="{04BB8CDD-2A18-4696-8AA0-6863B8C00678}" srcOrd="1" destOrd="0" presId="urn:microsoft.com/office/officeart/2005/8/layout/orgChart1"/>
    <dgm:cxn modelId="{8EBDE4B1-14CF-4A96-A309-C2ED22825AC4}" type="presOf" srcId="{B737C510-49AE-4537-8D06-1B9DF5C3E6BF}" destId="{21A9E61A-9C27-4DE1-9623-384BF0F63AD8}" srcOrd="0" destOrd="0" presId="urn:microsoft.com/office/officeart/2005/8/layout/orgChart1"/>
    <dgm:cxn modelId="{43B8D1B2-84D4-4555-8A17-89996241D302}" type="presOf" srcId="{5DD60F29-E888-4841-98AF-33047C0DF45A}" destId="{1941957C-873A-40A6-A10F-758158E6BD1D}" srcOrd="0" destOrd="0" presId="urn:microsoft.com/office/officeart/2005/8/layout/orgChart1"/>
    <dgm:cxn modelId="{71FD2DBE-A719-4B46-8CEE-DE78D3B53F22}" srcId="{B9489D31-49C3-4351-A2C7-A8A030C348EF}" destId="{241230E5-41B4-4CCB-B3A0-4F5B4EA9A0D9}" srcOrd="0" destOrd="0" parTransId="{1C1FD085-1E17-48B4-A042-97BC7CC363E5}" sibTransId="{82DA5BED-2C5B-4DB9-9701-54C361B87EA7}"/>
    <dgm:cxn modelId="{FA106EC1-F41C-47CE-9403-011A379470C6}" srcId="{ECF7CDCD-C5E0-43DD-8EF9-E8A2A6880619}" destId="{74B5F51B-6BE0-45DE-9BC0-D664E449A1EA}" srcOrd="0" destOrd="0" parTransId="{9FF1A28C-786A-4308-8B96-CC48987E6719}" sibTransId="{A94E8674-6994-43F2-98A0-CBCFE747DAB2}"/>
    <dgm:cxn modelId="{653283C3-2326-497B-9FB3-C5DCA41F10F0}" type="presOf" srcId="{E0A01E1C-9946-4E51-82C9-A23AF401A033}" destId="{F23A3B0F-52C8-43D8-8053-19B43B08DE19}" srcOrd="1" destOrd="0" presId="urn:microsoft.com/office/officeart/2005/8/layout/orgChart1"/>
    <dgm:cxn modelId="{9D1E57C4-08A5-451B-9E14-A5133365B38A}" type="presOf" srcId="{057F132D-CF51-4DF7-ADA0-D94E0F918632}" destId="{B53459CA-CEE2-4069-9AC0-49A8BF58643E}" srcOrd="1" destOrd="0" presId="urn:microsoft.com/office/officeart/2005/8/layout/orgChart1"/>
    <dgm:cxn modelId="{439210C6-2275-4CC5-B3BE-20D9EF749B9A}" type="presOf" srcId="{D5E66074-AB02-4C67-BF37-1A917AB04CC2}" destId="{8141E96D-DE62-48F3-9835-23305B3A1868}" srcOrd="0" destOrd="0" presId="urn:microsoft.com/office/officeart/2005/8/layout/orgChart1"/>
    <dgm:cxn modelId="{F1F5B7C7-A135-4C67-B9E9-0ECD8A4B1CA3}" type="presOf" srcId="{ECF7CDCD-C5E0-43DD-8EF9-E8A2A6880619}" destId="{891A8495-B03F-4D71-BC30-8983EAC83813}" srcOrd="1" destOrd="0" presId="urn:microsoft.com/office/officeart/2005/8/layout/orgChart1"/>
    <dgm:cxn modelId="{E32CA6CB-3F42-4A2E-AED4-05E8F31D19B5}" srcId="{41C2651F-AEE7-47A9-8D34-B43C7B4288AA}" destId="{01847B23-131F-4380-A06C-F47A90944793}" srcOrd="1" destOrd="0" parTransId="{329B6458-66BB-4193-BF57-C563D4F8F343}" sibTransId="{18623BA1-D43A-401B-97C9-FD1BB7F6203D}"/>
    <dgm:cxn modelId="{3FD7E7CB-0806-4B22-BF40-F6F03E577132}" type="presOf" srcId="{AFB4DE49-C61D-4164-BB10-D3DE7C68D02E}" destId="{BA95A7EA-EE4A-4EA3-9A79-43644F6B7D55}" srcOrd="0" destOrd="0" presId="urn:microsoft.com/office/officeart/2005/8/layout/orgChart1"/>
    <dgm:cxn modelId="{BEE856CC-B5FC-45AB-A9DA-F69BAB8630C5}" type="presOf" srcId="{D8F2C6A4-A922-4553-93BB-A7F220BA6EE0}" destId="{BC3D5425-9D95-4C3C-B038-C0E6A3CE1F61}" srcOrd="1" destOrd="0" presId="urn:microsoft.com/office/officeart/2005/8/layout/orgChart1"/>
    <dgm:cxn modelId="{ECC704D4-1AC1-4EF8-B957-BAC2E81B5A45}" type="presOf" srcId="{D8F2C6A4-A922-4553-93BB-A7F220BA6EE0}" destId="{F6D95341-BD6E-40F1-ABC6-1AD4DBDC3FF8}" srcOrd="0" destOrd="0" presId="urn:microsoft.com/office/officeart/2005/8/layout/orgChart1"/>
    <dgm:cxn modelId="{69AE2EDC-C23D-4B84-9D67-C8287D7C8654}" type="presOf" srcId="{EEF74AAC-B5A4-4BC4-9C1F-FF94980ADBF2}" destId="{1EF6E4B9-2CF0-4C75-914E-19359F4E1A1F}" srcOrd="0" destOrd="0" presId="urn:microsoft.com/office/officeart/2005/8/layout/orgChart1"/>
    <dgm:cxn modelId="{BC72B1DD-CAFA-47FD-9E27-A2AD1BC683CD}" type="presOf" srcId="{C049CED1-7D63-4E4F-8026-8CC30EF9BD49}" destId="{BA54145B-227A-4B18-A63F-0D4DF4826B37}" srcOrd="0" destOrd="0" presId="urn:microsoft.com/office/officeart/2005/8/layout/orgChart1"/>
    <dgm:cxn modelId="{0CC7F8EB-AB6D-4472-B62D-B97769C9BC0E}" type="presOf" srcId="{B0D17AC3-2C35-4908-896C-1D544881BC5D}" destId="{44237FE5-9732-436B-A1EA-BEDF2F0F6B33}" srcOrd="0" destOrd="0" presId="urn:microsoft.com/office/officeart/2005/8/layout/orgChart1"/>
    <dgm:cxn modelId="{BDC127F0-2B20-437C-8C42-7405804B1699}" type="presOf" srcId="{628EE921-5101-4B29-8861-503697DB6D3B}" destId="{372EBC96-7080-48E0-B59F-6AC6BE983346}" srcOrd="0" destOrd="0" presId="urn:microsoft.com/office/officeart/2005/8/layout/orgChart1"/>
    <dgm:cxn modelId="{186ADFF9-80A9-40ED-ACEE-38626DAC636C}" type="presOf" srcId="{3BFA36A8-ADCF-4831-B1F3-801CB1D30109}" destId="{BDB7DA87-0717-4B4C-8827-EC4504B282DA}" srcOrd="1" destOrd="0" presId="urn:microsoft.com/office/officeart/2005/8/layout/orgChart1"/>
    <dgm:cxn modelId="{689CAB83-8A2B-4450-9CB1-89F768341476}" type="presParOf" srcId="{BA54145B-227A-4B18-A63F-0D4DF4826B37}" destId="{C917FEB1-8663-4234-A518-C6877C23E8D4}" srcOrd="0" destOrd="0" presId="urn:microsoft.com/office/officeart/2005/8/layout/orgChart1"/>
    <dgm:cxn modelId="{D73C1D6C-D9EC-499D-9B44-46850FADF60A}" type="presParOf" srcId="{C917FEB1-8663-4234-A518-C6877C23E8D4}" destId="{0EA3DC4E-2855-48FC-BF92-B0FF7C0D67E3}" srcOrd="0" destOrd="0" presId="urn:microsoft.com/office/officeart/2005/8/layout/orgChart1"/>
    <dgm:cxn modelId="{FFB127EC-B48C-4A85-A899-04318DC0DFC7}" type="presParOf" srcId="{0EA3DC4E-2855-48FC-BF92-B0FF7C0D67E3}" destId="{0D6ED2D3-460A-4158-A3C8-13CA8247C4F4}" srcOrd="0" destOrd="0" presId="urn:microsoft.com/office/officeart/2005/8/layout/orgChart1"/>
    <dgm:cxn modelId="{8D2C30D5-A7F5-41FE-BCCF-5CE1E31805DA}" type="presParOf" srcId="{0EA3DC4E-2855-48FC-BF92-B0FF7C0D67E3}" destId="{E04F520E-2B39-422A-87D3-56DB87459BB5}" srcOrd="1" destOrd="0" presId="urn:microsoft.com/office/officeart/2005/8/layout/orgChart1"/>
    <dgm:cxn modelId="{B24EFDAE-5818-436C-A170-6D8F70E8778E}" type="presParOf" srcId="{C917FEB1-8663-4234-A518-C6877C23E8D4}" destId="{31EBB7DF-E7DE-41EB-A6C3-AF679ACFAB09}" srcOrd="1" destOrd="0" presId="urn:microsoft.com/office/officeart/2005/8/layout/orgChart1"/>
    <dgm:cxn modelId="{67DBFBEC-1DFF-4EE2-B5C2-5835F565E8B6}" type="presParOf" srcId="{31EBB7DF-E7DE-41EB-A6C3-AF679ACFAB09}" destId="{6B437AB2-8597-49A6-9F0C-0F4DF583384E}" srcOrd="0" destOrd="0" presId="urn:microsoft.com/office/officeart/2005/8/layout/orgChart1"/>
    <dgm:cxn modelId="{5F92298E-F150-47EE-B4BD-7019C5C5AD11}" type="presParOf" srcId="{31EBB7DF-E7DE-41EB-A6C3-AF679ACFAB09}" destId="{F458437E-BAAD-42B1-B721-0633CCD46174}" srcOrd="1" destOrd="0" presId="urn:microsoft.com/office/officeart/2005/8/layout/orgChart1"/>
    <dgm:cxn modelId="{11E20BFE-53CE-492B-905E-82C1C96E42DF}" type="presParOf" srcId="{F458437E-BAAD-42B1-B721-0633CCD46174}" destId="{1F7BD0F7-1BA6-4A37-BFC7-E86D22427332}" srcOrd="0" destOrd="0" presId="urn:microsoft.com/office/officeart/2005/8/layout/orgChart1"/>
    <dgm:cxn modelId="{83AFF8DB-CAC5-41FA-84B3-8DE1EFFD76CE}" type="presParOf" srcId="{1F7BD0F7-1BA6-4A37-BFC7-E86D22427332}" destId="{B0299B61-6219-4F78-961B-CE3E3F4BAFF2}" srcOrd="0" destOrd="0" presId="urn:microsoft.com/office/officeart/2005/8/layout/orgChart1"/>
    <dgm:cxn modelId="{F9467504-D0DA-4E8D-8E3F-0FDC3B4B0AA6}" type="presParOf" srcId="{1F7BD0F7-1BA6-4A37-BFC7-E86D22427332}" destId="{04BB8CDD-2A18-4696-8AA0-6863B8C00678}" srcOrd="1" destOrd="0" presId="urn:microsoft.com/office/officeart/2005/8/layout/orgChart1"/>
    <dgm:cxn modelId="{5B17A92F-ED39-4E9F-9F3E-EFC9EB2DF51B}" type="presParOf" srcId="{F458437E-BAAD-42B1-B721-0633CCD46174}" destId="{CE0CBDE3-CB95-45E3-82F3-DF39BBD0A941}" srcOrd="1" destOrd="0" presId="urn:microsoft.com/office/officeart/2005/8/layout/orgChart1"/>
    <dgm:cxn modelId="{83B5F912-C94E-4AFF-81B7-D492C9538D65}" type="presParOf" srcId="{CE0CBDE3-CB95-45E3-82F3-DF39BBD0A941}" destId="{5497D81C-98E1-4A9A-B690-3983CF6B3CBA}" srcOrd="0" destOrd="0" presId="urn:microsoft.com/office/officeart/2005/8/layout/orgChart1"/>
    <dgm:cxn modelId="{A616C3D3-7079-4E57-A7F8-37B774ECA3DD}" type="presParOf" srcId="{CE0CBDE3-CB95-45E3-82F3-DF39BBD0A941}" destId="{CC085807-6A04-49BE-B5B5-4CC70102B29E}" srcOrd="1" destOrd="0" presId="urn:microsoft.com/office/officeart/2005/8/layout/orgChart1"/>
    <dgm:cxn modelId="{B445D5B9-ED71-4AFF-9F01-261FB41DD0FB}" type="presParOf" srcId="{CC085807-6A04-49BE-B5B5-4CC70102B29E}" destId="{D6E61ADC-6130-4480-8961-558150B03A19}" srcOrd="0" destOrd="0" presId="urn:microsoft.com/office/officeart/2005/8/layout/orgChart1"/>
    <dgm:cxn modelId="{FDC03794-6E99-4269-9810-3A3AF36E0C24}" type="presParOf" srcId="{D6E61ADC-6130-4480-8961-558150B03A19}" destId="{DDB4B571-9211-4F37-B7C0-44FDCA94CF49}" srcOrd="0" destOrd="0" presId="urn:microsoft.com/office/officeart/2005/8/layout/orgChart1"/>
    <dgm:cxn modelId="{0CCB3094-4CA5-4A4C-8B45-F0A57DEAC35F}" type="presParOf" srcId="{D6E61ADC-6130-4480-8961-558150B03A19}" destId="{F1547E2C-27B1-49A6-8F0E-40386A2D2865}" srcOrd="1" destOrd="0" presId="urn:microsoft.com/office/officeart/2005/8/layout/orgChart1"/>
    <dgm:cxn modelId="{4A60B164-DBD3-4193-95FF-789B9268C352}" type="presParOf" srcId="{CC085807-6A04-49BE-B5B5-4CC70102B29E}" destId="{38E28541-D163-41A6-8930-A962631CD218}" srcOrd="1" destOrd="0" presId="urn:microsoft.com/office/officeart/2005/8/layout/orgChart1"/>
    <dgm:cxn modelId="{FFD40198-99D0-44BE-8495-ACB56E63E767}" type="presParOf" srcId="{CC085807-6A04-49BE-B5B5-4CC70102B29E}" destId="{3DC1C26D-A3ED-4FC2-B83E-DF965E88ABCD}" srcOrd="2" destOrd="0" presId="urn:microsoft.com/office/officeart/2005/8/layout/orgChart1"/>
    <dgm:cxn modelId="{A1D3C698-71A0-4768-AFD6-1580D9010407}" type="presParOf" srcId="{CE0CBDE3-CB95-45E3-82F3-DF39BBD0A941}" destId="{26167210-9B12-4CA7-BE51-B2B513456BEB}" srcOrd="2" destOrd="0" presId="urn:microsoft.com/office/officeart/2005/8/layout/orgChart1"/>
    <dgm:cxn modelId="{9E71376E-2601-4C5B-9FF6-2F6334B2E2A1}" type="presParOf" srcId="{CE0CBDE3-CB95-45E3-82F3-DF39BBD0A941}" destId="{1F05A225-CA25-4B00-87FD-57197FD13187}" srcOrd="3" destOrd="0" presId="urn:microsoft.com/office/officeart/2005/8/layout/orgChart1"/>
    <dgm:cxn modelId="{44209E73-0741-4F77-9B11-921B6AC1263D}" type="presParOf" srcId="{1F05A225-CA25-4B00-87FD-57197FD13187}" destId="{1F419F32-5808-4B14-9658-F3752843C1AF}" srcOrd="0" destOrd="0" presId="urn:microsoft.com/office/officeart/2005/8/layout/orgChart1"/>
    <dgm:cxn modelId="{80DB0FA2-CEFB-436A-ACE9-6F6AF44CDBD7}" type="presParOf" srcId="{1F419F32-5808-4B14-9658-F3752843C1AF}" destId="{44237FE5-9732-436B-A1EA-BEDF2F0F6B33}" srcOrd="0" destOrd="0" presId="urn:microsoft.com/office/officeart/2005/8/layout/orgChart1"/>
    <dgm:cxn modelId="{F155AF39-BA2E-491F-926F-D9AFE49AF042}" type="presParOf" srcId="{1F419F32-5808-4B14-9658-F3752843C1AF}" destId="{F95809A6-95AC-4363-880A-42ED03AF48E1}" srcOrd="1" destOrd="0" presId="urn:microsoft.com/office/officeart/2005/8/layout/orgChart1"/>
    <dgm:cxn modelId="{C5980BC7-63D6-4E4C-9AB0-F9F84EB7790D}" type="presParOf" srcId="{1F05A225-CA25-4B00-87FD-57197FD13187}" destId="{4D566C73-6B0C-4F5C-9D64-DD78CAFA2885}" srcOrd="1" destOrd="0" presId="urn:microsoft.com/office/officeart/2005/8/layout/orgChart1"/>
    <dgm:cxn modelId="{E617CE97-75EE-42E8-8801-CB8C8F421216}" type="presParOf" srcId="{1F05A225-CA25-4B00-87FD-57197FD13187}" destId="{F25AB33F-AE9E-4F6C-B8DB-739A425A3D2D}" srcOrd="2" destOrd="0" presId="urn:microsoft.com/office/officeart/2005/8/layout/orgChart1"/>
    <dgm:cxn modelId="{8DC392AD-C082-4B96-A54E-F515FDEB57FB}" type="presParOf" srcId="{CE0CBDE3-CB95-45E3-82F3-DF39BBD0A941}" destId="{8120ED34-B86C-41B9-AAF2-6299FAE57971}" srcOrd="4" destOrd="0" presId="urn:microsoft.com/office/officeart/2005/8/layout/orgChart1"/>
    <dgm:cxn modelId="{B0E36259-9C5D-4755-8612-49800869BEFE}" type="presParOf" srcId="{CE0CBDE3-CB95-45E3-82F3-DF39BBD0A941}" destId="{0E8AAC66-3F7F-4C0F-A583-7F2199D6AD97}" srcOrd="5" destOrd="0" presId="urn:microsoft.com/office/officeart/2005/8/layout/orgChart1"/>
    <dgm:cxn modelId="{5FCEA43B-2E51-42EB-A1BF-8AF6743B0F9B}" type="presParOf" srcId="{0E8AAC66-3F7F-4C0F-A583-7F2199D6AD97}" destId="{B42BAA93-2AC8-4720-BBFC-48DA7246FC38}" srcOrd="0" destOrd="0" presId="urn:microsoft.com/office/officeart/2005/8/layout/orgChart1"/>
    <dgm:cxn modelId="{966EB48A-65D1-4CAD-B53A-27D49DA72204}" type="presParOf" srcId="{B42BAA93-2AC8-4720-BBFC-48DA7246FC38}" destId="{94937B76-176A-4D54-AA24-63C585A1D6EB}" srcOrd="0" destOrd="0" presId="urn:microsoft.com/office/officeart/2005/8/layout/orgChart1"/>
    <dgm:cxn modelId="{FF7A365D-6417-434E-86F8-E995AC7EC3EA}" type="presParOf" srcId="{B42BAA93-2AC8-4720-BBFC-48DA7246FC38}" destId="{F23A3B0F-52C8-43D8-8053-19B43B08DE19}" srcOrd="1" destOrd="0" presId="urn:microsoft.com/office/officeart/2005/8/layout/orgChart1"/>
    <dgm:cxn modelId="{2AA337AE-B2AD-4AE5-98B7-BE3684FD2DD3}" type="presParOf" srcId="{0E8AAC66-3F7F-4C0F-A583-7F2199D6AD97}" destId="{77C79B8E-5B2B-4CBF-A85E-AE38474D7F6D}" srcOrd="1" destOrd="0" presId="urn:microsoft.com/office/officeart/2005/8/layout/orgChart1"/>
    <dgm:cxn modelId="{10D213C4-959C-462E-8A96-D0C472FA6895}" type="presParOf" srcId="{0E8AAC66-3F7F-4C0F-A583-7F2199D6AD97}" destId="{24E38A9F-BFA3-4DE2-9D24-52DF639B8032}" srcOrd="2" destOrd="0" presId="urn:microsoft.com/office/officeart/2005/8/layout/orgChart1"/>
    <dgm:cxn modelId="{05B08F16-D890-44B9-A75A-27261F82FE63}" type="presParOf" srcId="{F458437E-BAAD-42B1-B721-0633CCD46174}" destId="{E7E922D7-FBFF-450D-BEBA-D5A3333F6A30}" srcOrd="2" destOrd="0" presId="urn:microsoft.com/office/officeart/2005/8/layout/orgChart1"/>
    <dgm:cxn modelId="{76DFD21E-0A22-4531-B2C2-6CB4FC20AE30}" type="presParOf" srcId="{31EBB7DF-E7DE-41EB-A6C3-AF679ACFAB09}" destId="{7ADBC301-4CD5-4DC0-BBF4-9A9EF14A998C}" srcOrd="2" destOrd="0" presId="urn:microsoft.com/office/officeart/2005/8/layout/orgChart1"/>
    <dgm:cxn modelId="{DCF153BD-9D2D-4F8D-8A82-BC7F343C89A7}" type="presParOf" srcId="{31EBB7DF-E7DE-41EB-A6C3-AF679ACFAB09}" destId="{1606821E-7638-49EA-8B68-6042CAD21666}" srcOrd="3" destOrd="0" presId="urn:microsoft.com/office/officeart/2005/8/layout/orgChart1"/>
    <dgm:cxn modelId="{0935BC3F-C5A3-4FBA-9C07-37A2C1FEB6E1}" type="presParOf" srcId="{1606821E-7638-49EA-8B68-6042CAD21666}" destId="{93281C5C-0822-4B09-A816-BAE96A56020E}" srcOrd="0" destOrd="0" presId="urn:microsoft.com/office/officeart/2005/8/layout/orgChart1"/>
    <dgm:cxn modelId="{95A60D84-7132-4DBD-9170-A35DD23177F7}" type="presParOf" srcId="{93281C5C-0822-4B09-A816-BAE96A56020E}" destId="{AFA70824-8445-4D76-B0F6-E3FD9A19E99C}" srcOrd="0" destOrd="0" presId="urn:microsoft.com/office/officeart/2005/8/layout/orgChart1"/>
    <dgm:cxn modelId="{06182CFD-9ED7-4326-9854-87C6B295BAA2}" type="presParOf" srcId="{93281C5C-0822-4B09-A816-BAE96A56020E}" destId="{A3EC0CD2-62E8-4062-BE65-B9621AA4BDFF}" srcOrd="1" destOrd="0" presId="urn:microsoft.com/office/officeart/2005/8/layout/orgChart1"/>
    <dgm:cxn modelId="{F6C3CB3D-7FFA-4F4D-A8E2-8F2711A1EE95}" type="presParOf" srcId="{1606821E-7638-49EA-8B68-6042CAD21666}" destId="{71111EFF-EA36-4E21-A682-7262C1631892}" srcOrd="1" destOrd="0" presId="urn:microsoft.com/office/officeart/2005/8/layout/orgChart1"/>
    <dgm:cxn modelId="{FA313A1E-C231-443A-9108-9ED5AFEAE4D7}" type="presParOf" srcId="{71111EFF-EA36-4E21-A682-7262C1631892}" destId="{372EBC96-7080-48E0-B59F-6AC6BE983346}" srcOrd="0" destOrd="0" presId="urn:microsoft.com/office/officeart/2005/8/layout/orgChart1"/>
    <dgm:cxn modelId="{F533B7E0-51D1-48B7-A059-F0FE0B9E810F}" type="presParOf" srcId="{71111EFF-EA36-4E21-A682-7262C1631892}" destId="{D7B77639-642C-4FC6-BE02-3064B534BB98}" srcOrd="1" destOrd="0" presId="urn:microsoft.com/office/officeart/2005/8/layout/orgChart1"/>
    <dgm:cxn modelId="{59909454-5F68-43A4-AA32-8481E590B2D3}" type="presParOf" srcId="{D7B77639-642C-4FC6-BE02-3064B534BB98}" destId="{46CC67F0-9694-4F32-B9B0-918F3EA177C6}" srcOrd="0" destOrd="0" presId="urn:microsoft.com/office/officeart/2005/8/layout/orgChart1"/>
    <dgm:cxn modelId="{15C13659-AC16-4E0E-BEB3-563E5B989715}" type="presParOf" srcId="{46CC67F0-9694-4F32-B9B0-918F3EA177C6}" destId="{19333E63-C51F-4CDA-97DE-5EC88D28C723}" srcOrd="0" destOrd="0" presId="urn:microsoft.com/office/officeart/2005/8/layout/orgChart1"/>
    <dgm:cxn modelId="{F24CE072-22B3-45D3-842F-78348A5CE164}" type="presParOf" srcId="{46CC67F0-9694-4F32-B9B0-918F3EA177C6}" destId="{18CC1464-0B06-4672-9763-387C07806D4E}" srcOrd="1" destOrd="0" presId="urn:microsoft.com/office/officeart/2005/8/layout/orgChart1"/>
    <dgm:cxn modelId="{6FC242FB-5EBC-469A-B16A-ADA6443FD4B2}" type="presParOf" srcId="{D7B77639-642C-4FC6-BE02-3064B534BB98}" destId="{C8E5EAF7-1FC5-4242-82F4-26E8AD909412}" srcOrd="1" destOrd="0" presId="urn:microsoft.com/office/officeart/2005/8/layout/orgChart1"/>
    <dgm:cxn modelId="{79AF41E9-8D68-4988-A517-16127A5DC8AD}" type="presParOf" srcId="{D7B77639-642C-4FC6-BE02-3064B534BB98}" destId="{D149CE1F-2360-431B-A4CE-E3B3F7E49BE7}" srcOrd="2" destOrd="0" presId="urn:microsoft.com/office/officeart/2005/8/layout/orgChart1"/>
    <dgm:cxn modelId="{93282C92-7B44-4011-8B5F-F5FBC44C9C98}" type="presParOf" srcId="{71111EFF-EA36-4E21-A682-7262C1631892}" destId="{BB1E6673-B91C-4FEC-99F4-F41209F43755}" srcOrd="2" destOrd="0" presId="urn:microsoft.com/office/officeart/2005/8/layout/orgChart1"/>
    <dgm:cxn modelId="{D903290F-0A74-41C4-812C-004CD525865E}" type="presParOf" srcId="{71111EFF-EA36-4E21-A682-7262C1631892}" destId="{5143E565-C252-46F8-987E-D5C6CBCF660C}" srcOrd="3" destOrd="0" presId="urn:microsoft.com/office/officeart/2005/8/layout/orgChart1"/>
    <dgm:cxn modelId="{22BAD659-9AD1-4B17-81E3-68EFFBEC49EB}" type="presParOf" srcId="{5143E565-C252-46F8-987E-D5C6CBCF660C}" destId="{C221CBFD-A5FC-4D5E-A1ED-414422EDAC8E}" srcOrd="0" destOrd="0" presId="urn:microsoft.com/office/officeart/2005/8/layout/orgChart1"/>
    <dgm:cxn modelId="{E940A320-5FF9-4BCA-A865-F6C38D8AE6A5}" type="presParOf" srcId="{C221CBFD-A5FC-4D5E-A1ED-414422EDAC8E}" destId="{79EF5A60-4AAB-412C-B4FC-651C7C3309F1}" srcOrd="0" destOrd="0" presId="urn:microsoft.com/office/officeart/2005/8/layout/orgChart1"/>
    <dgm:cxn modelId="{5D2F4BB8-6B02-4546-B12B-2EE55647B26B}" type="presParOf" srcId="{C221CBFD-A5FC-4D5E-A1ED-414422EDAC8E}" destId="{49E4F15C-4051-4B5F-BB2D-624FAF20C126}" srcOrd="1" destOrd="0" presId="urn:microsoft.com/office/officeart/2005/8/layout/orgChart1"/>
    <dgm:cxn modelId="{5306CDEF-63C0-4196-82B3-940574170311}" type="presParOf" srcId="{5143E565-C252-46F8-987E-D5C6CBCF660C}" destId="{C5C00BF8-3CCB-4CAB-8895-56F01A6B59C0}" srcOrd="1" destOrd="0" presId="urn:microsoft.com/office/officeart/2005/8/layout/orgChart1"/>
    <dgm:cxn modelId="{90342299-4C80-4DAC-895D-9A86BD97747E}" type="presParOf" srcId="{5143E565-C252-46F8-987E-D5C6CBCF660C}" destId="{3AB18243-18E7-45DA-8B8E-71065F53F431}" srcOrd="2" destOrd="0" presId="urn:microsoft.com/office/officeart/2005/8/layout/orgChart1"/>
    <dgm:cxn modelId="{5434CD46-2359-45EA-A76A-9541EA4A13EF}" type="presParOf" srcId="{71111EFF-EA36-4E21-A682-7262C1631892}" destId="{1EF6E4B9-2CF0-4C75-914E-19359F4E1A1F}" srcOrd="4" destOrd="0" presId="urn:microsoft.com/office/officeart/2005/8/layout/orgChart1"/>
    <dgm:cxn modelId="{712E59E8-668A-4BB2-AA10-416892F73BBC}" type="presParOf" srcId="{71111EFF-EA36-4E21-A682-7262C1631892}" destId="{0B1ACA12-121F-4709-8E2B-25C6A99E4BE9}" srcOrd="5" destOrd="0" presId="urn:microsoft.com/office/officeart/2005/8/layout/orgChart1"/>
    <dgm:cxn modelId="{C99E4F2A-1FD6-4F30-BBA7-F62B4B9AECEF}" type="presParOf" srcId="{0B1ACA12-121F-4709-8E2B-25C6A99E4BE9}" destId="{5327A7D7-D738-4133-B434-C4EF0F99BFAF}" srcOrd="0" destOrd="0" presId="urn:microsoft.com/office/officeart/2005/8/layout/orgChart1"/>
    <dgm:cxn modelId="{7CCEDD8C-6EB1-44AA-A69C-94207BECF4A6}" type="presParOf" srcId="{5327A7D7-D738-4133-B434-C4EF0F99BFAF}" destId="{440D45BF-F7CF-403C-B3A2-A2DAB204D5AB}" srcOrd="0" destOrd="0" presId="urn:microsoft.com/office/officeart/2005/8/layout/orgChart1"/>
    <dgm:cxn modelId="{04CDEAEF-12EE-49CC-AB9E-4B50A974AF6B}" type="presParOf" srcId="{5327A7D7-D738-4133-B434-C4EF0F99BFAF}" destId="{0F84648B-22EA-4460-B4AA-AE2742A4ECEC}" srcOrd="1" destOrd="0" presId="urn:microsoft.com/office/officeart/2005/8/layout/orgChart1"/>
    <dgm:cxn modelId="{BAD41436-878F-4BAE-9426-5A92A7466C85}" type="presParOf" srcId="{0B1ACA12-121F-4709-8E2B-25C6A99E4BE9}" destId="{FFE62906-B7C9-4118-8CF9-A4200E0E80FC}" srcOrd="1" destOrd="0" presId="urn:microsoft.com/office/officeart/2005/8/layout/orgChart1"/>
    <dgm:cxn modelId="{AF33ACA8-98C8-49C3-8ECD-AC6C0A271B40}" type="presParOf" srcId="{0B1ACA12-121F-4709-8E2B-25C6A99E4BE9}" destId="{9F86BF92-B88F-4F83-B1CF-9B353A1D0094}" srcOrd="2" destOrd="0" presId="urn:microsoft.com/office/officeart/2005/8/layout/orgChart1"/>
    <dgm:cxn modelId="{5A296E66-F0A7-4435-BF0D-E3FB9449C069}" type="presParOf" srcId="{1606821E-7638-49EA-8B68-6042CAD21666}" destId="{1B5B136D-773C-4F8B-8AFF-CD1605462507}" srcOrd="2" destOrd="0" presId="urn:microsoft.com/office/officeart/2005/8/layout/orgChart1"/>
    <dgm:cxn modelId="{F7BB2117-B80B-49DD-94EA-272990EEDE99}" type="presParOf" srcId="{31EBB7DF-E7DE-41EB-A6C3-AF679ACFAB09}" destId="{8461AE25-6B52-464E-9F2F-5510C692833C}" srcOrd="4" destOrd="0" presId="urn:microsoft.com/office/officeart/2005/8/layout/orgChart1"/>
    <dgm:cxn modelId="{7DDCCF32-FD13-44C3-9CEE-B9198096F636}" type="presParOf" srcId="{31EBB7DF-E7DE-41EB-A6C3-AF679ACFAB09}" destId="{9297350D-CE30-4B86-B65A-4BB757649493}" srcOrd="5" destOrd="0" presId="urn:microsoft.com/office/officeart/2005/8/layout/orgChart1"/>
    <dgm:cxn modelId="{517A4B6D-068C-4FF2-9E74-3F1EB15B68B9}" type="presParOf" srcId="{9297350D-CE30-4B86-B65A-4BB757649493}" destId="{0E5EFD9A-2B61-4482-A09B-539F300ED981}" srcOrd="0" destOrd="0" presId="urn:microsoft.com/office/officeart/2005/8/layout/orgChart1"/>
    <dgm:cxn modelId="{3437A0E3-48BA-42F8-BC78-B434E2126926}" type="presParOf" srcId="{0E5EFD9A-2B61-4482-A09B-539F300ED981}" destId="{EC403142-298E-4171-B63B-19B1FAF50D57}" srcOrd="0" destOrd="0" presId="urn:microsoft.com/office/officeart/2005/8/layout/orgChart1"/>
    <dgm:cxn modelId="{99D965F3-AF60-4F63-8539-D7945ECA333A}" type="presParOf" srcId="{0E5EFD9A-2B61-4482-A09B-539F300ED981}" destId="{891A8495-B03F-4D71-BC30-8983EAC83813}" srcOrd="1" destOrd="0" presId="urn:microsoft.com/office/officeart/2005/8/layout/orgChart1"/>
    <dgm:cxn modelId="{AF5D8A87-6987-4DBC-81E9-5298A6491E47}" type="presParOf" srcId="{9297350D-CE30-4B86-B65A-4BB757649493}" destId="{3C412FAA-1FBF-43AD-90C7-61C0C420144E}" srcOrd="1" destOrd="0" presId="urn:microsoft.com/office/officeart/2005/8/layout/orgChart1"/>
    <dgm:cxn modelId="{06A639B6-C322-4D99-8EB2-81E4F7C988B5}" type="presParOf" srcId="{3C412FAA-1FBF-43AD-90C7-61C0C420144E}" destId="{0D821564-1D4C-4348-8224-67B0774B13AC}" srcOrd="0" destOrd="0" presId="urn:microsoft.com/office/officeart/2005/8/layout/orgChart1"/>
    <dgm:cxn modelId="{945D3877-1D41-4216-A8BF-83DC294704BC}" type="presParOf" srcId="{3C412FAA-1FBF-43AD-90C7-61C0C420144E}" destId="{D5FFC942-01B4-4293-A41A-9E3A2F4A0495}" srcOrd="1" destOrd="0" presId="urn:microsoft.com/office/officeart/2005/8/layout/orgChart1"/>
    <dgm:cxn modelId="{F341AFC3-740F-4923-A998-A6528222E119}" type="presParOf" srcId="{D5FFC942-01B4-4293-A41A-9E3A2F4A0495}" destId="{20CE0A60-3ED4-4D6C-BE6E-3AD06445BE74}" srcOrd="0" destOrd="0" presId="urn:microsoft.com/office/officeart/2005/8/layout/orgChart1"/>
    <dgm:cxn modelId="{3E48956F-0EE1-4AD5-837B-B3E123BD3D48}" type="presParOf" srcId="{20CE0A60-3ED4-4D6C-BE6E-3AD06445BE74}" destId="{3A5559F6-72AB-4185-AC4F-5C080E6FEB0E}" srcOrd="0" destOrd="0" presId="urn:microsoft.com/office/officeart/2005/8/layout/orgChart1"/>
    <dgm:cxn modelId="{DBD16D98-D051-4369-9E8B-4A6E402038AC}" type="presParOf" srcId="{20CE0A60-3ED4-4D6C-BE6E-3AD06445BE74}" destId="{9FDC89B6-BF33-44AC-9657-E3A8B72184B1}" srcOrd="1" destOrd="0" presId="urn:microsoft.com/office/officeart/2005/8/layout/orgChart1"/>
    <dgm:cxn modelId="{935EFA57-09D6-4FE1-8204-165A1F29D0FF}" type="presParOf" srcId="{D5FFC942-01B4-4293-A41A-9E3A2F4A0495}" destId="{954B3C61-A0E2-4B59-91E6-04B859820BBD}" srcOrd="1" destOrd="0" presId="urn:microsoft.com/office/officeart/2005/8/layout/orgChart1"/>
    <dgm:cxn modelId="{428E0BF7-40D2-43F3-B0AB-320B9D23947E}" type="presParOf" srcId="{D5FFC942-01B4-4293-A41A-9E3A2F4A0495}" destId="{359C0300-B8FD-4DA5-9692-9ADE9C536C1B}" srcOrd="2" destOrd="0" presId="urn:microsoft.com/office/officeart/2005/8/layout/orgChart1"/>
    <dgm:cxn modelId="{AC4C2790-2345-4681-A206-91387AE5E6E1}" type="presParOf" srcId="{3C412FAA-1FBF-43AD-90C7-61C0C420144E}" destId="{1941957C-873A-40A6-A10F-758158E6BD1D}" srcOrd="2" destOrd="0" presId="urn:microsoft.com/office/officeart/2005/8/layout/orgChart1"/>
    <dgm:cxn modelId="{D4AD92F1-AF17-4671-AA14-D5C840949287}" type="presParOf" srcId="{3C412FAA-1FBF-43AD-90C7-61C0C420144E}" destId="{396807AC-A4E3-449F-A69F-4049A8A65E38}" srcOrd="3" destOrd="0" presId="urn:microsoft.com/office/officeart/2005/8/layout/orgChart1"/>
    <dgm:cxn modelId="{E088148F-920D-4DE7-9D9F-647016036B41}" type="presParOf" srcId="{396807AC-A4E3-449F-A69F-4049A8A65E38}" destId="{33D6A12A-41D7-4E1E-9608-406865A0439C}" srcOrd="0" destOrd="0" presId="urn:microsoft.com/office/officeart/2005/8/layout/orgChart1"/>
    <dgm:cxn modelId="{F8D02BC4-0074-48F9-ACC1-77E48C411834}" type="presParOf" srcId="{33D6A12A-41D7-4E1E-9608-406865A0439C}" destId="{9D817429-C4D6-4E7D-A209-3AACA45C1792}" srcOrd="0" destOrd="0" presId="urn:microsoft.com/office/officeart/2005/8/layout/orgChart1"/>
    <dgm:cxn modelId="{D96E2BAB-AD0E-408A-A0A9-4233F0BE3ABB}" type="presParOf" srcId="{33D6A12A-41D7-4E1E-9608-406865A0439C}" destId="{BDB7DA87-0717-4B4C-8827-EC4504B282DA}" srcOrd="1" destOrd="0" presId="urn:microsoft.com/office/officeart/2005/8/layout/orgChart1"/>
    <dgm:cxn modelId="{8330884F-9256-4737-8F3E-A8E173B4EB26}" type="presParOf" srcId="{396807AC-A4E3-449F-A69F-4049A8A65E38}" destId="{1008F9A2-A557-4B93-BCC7-06BDA4825BDD}" srcOrd="1" destOrd="0" presId="urn:microsoft.com/office/officeart/2005/8/layout/orgChart1"/>
    <dgm:cxn modelId="{0161B7FE-B164-4DE8-B981-75D79413F904}" type="presParOf" srcId="{396807AC-A4E3-449F-A69F-4049A8A65E38}" destId="{116E6A1A-1AE0-48FF-AA50-33F58852710B}" srcOrd="2" destOrd="0" presId="urn:microsoft.com/office/officeart/2005/8/layout/orgChart1"/>
    <dgm:cxn modelId="{C3EC8368-BDAA-4460-8C5A-E96146B332D6}" type="presParOf" srcId="{9297350D-CE30-4B86-B65A-4BB757649493}" destId="{0013FDB3-F2F3-4D23-B705-E2589055F572}" srcOrd="2" destOrd="0" presId="urn:microsoft.com/office/officeart/2005/8/layout/orgChart1"/>
    <dgm:cxn modelId="{C7FD36B1-D463-4165-82A5-8A275B9E240A}" type="presParOf" srcId="{31EBB7DF-E7DE-41EB-A6C3-AF679ACFAB09}" destId="{3141E4F3-7123-4BA3-9D30-FE754CB953B4}" srcOrd="6" destOrd="0" presId="urn:microsoft.com/office/officeart/2005/8/layout/orgChart1"/>
    <dgm:cxn modelId="{21175487-9EC4-4D03-B077-A10D7087F346}" type="presParOf" srcId="{31EBB7DF-E7DE-41EB-A6C3-AF679ACFAB09}" destId="{CD085EE9-A06A-47D9-B4CB-CDCD4E91AA75}" srcOrd="7" destOrd="0" presId="urn:microsoft.com/office/officeart/2005/8/layout/orgChart1"/>
    <dgm:cxn modelId="{E3C2F742-2D6B-4C48-9A04-D6BA79DA8A48}" type="presParOf" srcId="{CD085EE9-A06A-47D9-B4CB-CDCD4E91AA75}" destId="{C23CDB01-5369-4803-922E-F335DDD843FB}" srcOrd="0" destOrd="0" presId="urn:microsoft.com/office/officeart/2005/8/layout/orgChart1"/>
    <dgm:cxn modelId="{EB55BFDF-F4F6-4CC8-96B6-6FC5E4132889}" type="presParOf" srcId="{C23CDB01-5369-4803-922E-F335DDD843FB}" destId="{437431F5-ADC2-4457-8373-3D04163B2673}" srcOrd="0" destOrd="0" presId="urn:microsoft.com/office/officeart/2005/8/layout/orgChart1"/>
    <dgm:cxn modelId="{62BACC97-2947-4834-9A37-9080F31C3FC1}" type="presParOf" srcId="{C23CDB01-5369-4803-922E-F335DDD843FB}" destId="{6A1FEF82-0A5B-4682-885E-9AD24883B5CD}" srcOrd="1" destOrd="0" presId="urn:microsoft.com/office/officeart/2005/8/layout/orgChart1"/>
    <dgm:cxn modelId="{9008876B-942D-4040-A498-02F48A50935C}" type="presParOf" srcId="{CD085EE9-A06A-47D9-B4CB-CDCD4E91AA75}" destId="{61EF18AA-03AE-49FB-B70D-4869CC928D98}" srcOrd="1" destOrd="0" presId="urn:microsoft.com/office/officeart/2005/8/layout/orgChart1"/>
    <dgm:cxn modelId="{71F926F4-AAE4-42FD-B3A8-43A24C8ECD6D}" type="presParOf" srcId="{61EF18AA-03AE-49FB-B70D-4869CC928D98}" destId="{21A9E61A-9C27-4DE1-9623-384BF0F63AD8}" srcOrd="0" destOrd="0" presId="urn:microsoft.com/office/officeart/2005/8/layout/orgChart1"/>
    <dgm:cxn modelId="{B13A5781-90AD-4AA9-A01E-DF1EEF0FFB2F}" type="presParOf" srcId="{61EF18AA-03AE-49FB-B70D-4869CC928D98}" destId="{693AE03B-3A3E-494F-8F10-9CF7939D3480}" srcOrd="1" destOrd="0" presId="urn:microsoft.com/office/officeart/2005/8/layout/orgChart1"/>
    <dgm:cxn modelId="{27B4BBC1-E6D6-43C5-B028-91C7AC1C5D16}" type="presParOf" srcId="{693AE03B-3A3E-494F-8F10-9CF7939D3480}" destId="{D29972A3-4E5A-427E-BD69-D18C5E533E46}" srcOrd="0" destOrd="0" presId="urn:microsoft.com/office/officeart/2005/8/layout/orgChart1"/>
    <dgm:cxn modelId="{94B44E44-BD45-4AC9-8CC5-8B16EAC8EFDA}" type="presParOf" srcId="{D29972A3-4E5A-427E-BD69-D18C5E533E46}" destId="{B51D3EB3-1845-4BB5-B2FE-448278239F6D}" srcOrd="0" destOrd="0" presId="urn:microsoft.com/office/officeart/2005/8/layout/orgChart1"/>
    <dgm:cxn modelId="{EF29CE08-1926-45B9-9F7B-40D14E054822}" type="presParOf" srcId="{D29972A3-4E5A-427E-BD69-D18C5E533E46}" destId="{0BE1C5E1-BE2F-44C9-B6B1-C14504BA2711}" srcOrd="1" destOrd="0" presId="urn:microsoft.com/office/officeart/2005/8/layout/orgChart1"/>
    <dgm:cxn modelId="{6F88E9CE-3B6F-4B90-9CBA-513ACA3C884E}" type="presParOf" srcId="{693AE03B-3A3E-494F-8F10-9CF7939D3480}" destId="{2E03194E-B9F0-43FB-80FC-4C7154AF3EB9}" srcOrd="1" destOrd="0" presId="urn:microsoft.com/office/officeart/2005/8/layout/orgChart1"/>
    <dgm:cxn modelId="{D60775CB-3B62-4961-9447-682BB983733B}" type="presParOf" srcId="{693AE03B-3A3E-494F-8F10-9CF7939D3480}" destId="{6BA5471F-5FDB-449C-9DE0-43784B64A351}" srcOrd="2" destOrd="0" presId="urn:microsoft.com/office/officeart/2005/8/layout/orgChart1"/>
    <dgm:cxn modelId="{C2CDD9FD-5E81-4A0B-8635-B371ED8C0DCF}" type="presParOf" srcId="{61EF18AA-03AE-49FB-B70D-4869CC928D98}" destId="{8141E96D-DE62-48F3-9835-23305B3A1868}" srcOrd="2" destOrd="0" presId="urn:microsoft.com/office/officeart/2005/8/layout/orgChart1"/>
    <dgm:cxn modelId="{AD66CDC6-1C81-4F6B-8A74-752765A8874D}" type="presParOf" srcId="{61EF18AA-03AE-49FB-B70D-4869CC928D98}" destId="{8F8B1A1E-D19C-4310-BF06-BF6581AC42FD}" srcOrd="3" destOrd="0" presId="urn:microsoft.com/office/officeart/2005/8/layout/orgChart1"/>
    <dgm:cxn modelId="{A22B1FD2-0AE5-4F92-851F-A363C44384F4}" type="presParOf" srcId="{8F8B1A1E-D19C-4310-BF06-BF6581AC42FD}" destId="{928241BA-AF92-48B3-963A-B7BCB85EEE3D}" srcOrd="0" destOrd="0" presId="urn:microsoft.com/office/officeart/2005/8/layout/orgChart1"/>
    <dgm:cxn modelId="{31042395-52DA-43DF-B5DC-A07D82F12476}" type="presParOf" srcId="{928241BA-AF92-48B3-963A-B7BCB85EEE3D}" destId="{3A468C8C-9116-4CB4-8372-C5A09574F267}" srcOrd="0" destOrd="0" presId="urn:microsoft.com/office/officeart/2005/8/layout/orgChart1"/>
    <dgm:cxn modelId="{721A9E4E-7A6B-408C-B600-F0806A4BF73E}" type="presParOf" srcId="{928241BA-AF92-48B3-963A-B7BCB85EEE3D}" destId="{AEDB0DE8-0664-4623-A2CA-31C926DC0FEC}" srcOrd="1" destOrd="0" presId="urn:microsoft.com/office/officeart/2005/8/layout/orgChart1"/>
    <dgm:cxn modelId="{C9C07642-E361-45BA-B6ED-86AD013FAB8F}" type="presParOf" srcId="{8F8B1A1E-D19C-4310-BF06-BF6581AC42FD}" destId="{C5D236B8-F6A7-43D1-8EBB-CC9608202807}" srcOrd="1" destOrd="0" presId="urn:microsoft.com/office/officeart/2005/8/layout/orgChart1"/>
    <dgm:cxn modelId="{45FF3883-F81C-4E0D-971D-B328D6668A26}" type="presParOf" srcId="{8F8B1A1E-D19C-4310-BF06-BF6581AC42FD}" destId="{A28AAC38-C2B5-439E-818F-D6495B6FC304}" srcOrd="2" destOrd="0" presId="urn:microsoft.com/office/officeart/2005/8/layout/orgChart1"/>
    <dgm:cxn modelId="{ECA30B5B-79CD-4ED4-BE58-ED66CCECFC63}" type="presParOf" srcId="{CD085EE9-A06A-47D9-B4CB-CDCD4E91AA75}" destId="{67F5DCAF-DD01-465E-9484-4F3EBF5BBE94}" srcOrd="2" destOrd="0" presId="urn:microsoft.com/office/officeart/2005/8/layout/orgChart1"/>
    <dgm:cxn modelId="{7357E4C5-38B5-4DC5-A3E8-5B6313B4F9E6}" type="presParOf" srcId="{31EBB7DF-E7DE-41EB-A6C3-AF679ACFAB09}" destId="{47DA652B-A605-4994-88D9-659AC5E9681D}" srcOrd="8" destOrd="0" presId="urn:microsoft.com/office/officeart/2005/8/layout/orgChart1"/>
    <dgm:cxn modelId="{48DE8192-BD46-4ECB-996B-DF1220E0A60F}" type="presParOf" srcId="{31EBB7DF-E7DE-41EB-A6C3-AF679ACFAB09}" destId="{CAD06E24-3692-4DBE-872C-7897798B94B2}" srcOrd="9" destOrd="0" presId="urn:microsoft.com/office/officeart/2005/8/layout/orgChart1"/>
    <dgm:cxn modelId="{BF8C68CB-74DF-4394-A3AE-AD23025D88E7}" type="presParOf" srcId="{CAD06E24-3692-4DBE-872C-7897798B94B2}" destId="{6BD68A84-9B99-4B70-A1EE-26B97720898B}" srcOrd="0" destOrd="0" presId="urn:microsoft.com/office/officeart/2005/8/layout/orgChart1"/>
    <dgm:cxn modelId="{0DD3BFB8-A014-4604-A1D9-EA16E0500C5D}" type="presParOf" srcId="{6BD68A84-9B99-4B70-A1EE-26B97720898B}" destId="{1B824F2D-DDB3-48E6-BD7F-ABF42C9C81B6}" srcOrd="0" destOrd="0" presId="urn:microsoft.com/office/officeart/2005/8/layout/orgChart1"/>
    <dgm:cxn modelId="{E893AF8A-5E5F-421B-9E7A-9B773C03894F}" type="presParOf" srcId="{6BD68A84-9B99-4B70-A1EE-26B97720898B}" destId="{B53459CA-CEE2-4069-9AC0-49A8BF58643E}" srcOrd="1" destOrd="0" presId="urn:microsoft.com/office/officeart/2005/8/layout/orgChart1"/>
    <dgm:cxn modelId="{59C5348B-EC5E-41A8-8915-0767D8324412}" type="presParOf" srcId="{CAD06E24-3692-4DBE-872C-7897798B94B2}" destId="{7445A0D0-3E04-4BD4-BFC6-3F1D8D2304AC}" srcOrd="1" destOrd="0" presId="urn:microsoft.com/office/officeart/2005/8/layout/orgChart1"/>
    <dgm:cxn modelId="{FFD6A881-B5C0-4967-9F0B-F210B3EFA4CE}" type="presParOf" srcId="{7445A0D0-3E04-4BD4-BFC6-3F1D8D2304AC}" destId="{8B02FDF1-7624-4C14-8313-C3E807AC6D07}" srcOrd="0" destOrd="0" presId="urn:microsoft.com/office/officeart/2005/8/layout/orgChart1"/>
    <dgm:cxn modelId="{A6BD2554-52D6-4A94-AF35-070BDAB553CE}" type="presParOf" srcId="{7445A0D0-3E04-4BD4-BFC6-3F1D8D2304AC}" destId="{99582FD9-B651-475E-9B97-4239387A10E7}" srcOrd="1" destOrd="0" presId="urn:microsoft.com/office/officeart/2005/8/layout/orgChart1"/>
    <dgm:cxn modelId="{74E04CF8-8659-4E5B-AEF7-DF89C0FDAC02}" type="presParOf" srcId="{99582FD9-B651-475E-9B97-4239387A10E7}" destId="{A1D19067-2AE7-48BE-8D1E-29C2E5A783F3}" srcOrd="0" destOrd="0" presId="urn:microsoft.com/office/officeart/2005/8/layout/orgChart1"/>
    <dgm:cxn modelId="{AA3C29F3-8DD8-4BFD-946E-F576F48E4414}" type="presParOf" srcId="{A1D19067-2AE7-48BE-8D1E-29C2E5A783F3}" destId="{BA95A7EA-EE4A-4EA3-9A79-43644F6B7D55}" srcOrd="0" destOrd="0" presId="urn:microsoft.com/office/officeart/2005/8/layout/orgChart1"/>
    <dgm:cxn modelId="{10979281-145B-4BA9-9B34-BCE974A62A12}" type="presParOf" srcId="{A1D19067-2AE7-48BE-8D1E-29C2E5A783F3}" destId="{AB0D3981-8D1A-4B83-9EA9-E2360AC0171C}" srcOrd="1" destOrd="0" presId="urn:microsoft.com/office/officeart/2005/8/layout/orgChart1"/>
    <dgm:cxn modelId="{F4C4D918-0C92-45AD-A2F1-77A8B4CE8FB7}" type="presParOf" srcId="{99582FD9-B651-475E-9B97-4239387A10E7}" destId="{21A38F17-FDA7-4267-9A94-9BED929A51F1}" srcOrd="1" destOrd="0" presId="urn:microsoft.com/office/officeart/2005/8/layout/orgChart1"/>
    <dgm:cxn modelId="{A16DB4E5-8293-4274-8C55-CE50470869A5}" type="presParOf" srcId="{99582FD9-B651-475E-9B97-4239387A10E7}" destId="{C2513C08-1D42-4957-84DC-7D9805472AED}" srcOrd="2" destOrd="0" presId="urn:microsoft.com/office/officeart/2005/8/layout/orgChart1"/>
    <dgm:cxn modelId="{892436C6-6797-4F57-8C54-47BE7DAE5106}" type="presParOf" srcId="{7445A0D0-3E04-4BD4-BFC6-3F1D8D2304AC}" destId="{CCC6DCD1-BDFC-432E-8A68-18E95511B1E7}" srcOrd="2" destOrd="0" presId="urn:microsoft.com/office/officeart/2005/8/layout/orgChart1"/>
    <dgm:cxn modelId="{877FA138-E326-4E80-951D-477BD972ACB4}" type="presParOf" srcId="{7445A0D0-3E04-4BD4-BFC6-3F1D8D2304AC}" destId="{538BA44E-E689-4A4E-A182-2B0481B33073}" srcOrd="3" destOrd="0" presId="urn:microsoft.com/office/officeart/2005/8/layout/orgChart1"/>
    <dgm:cxn modelId="{CB31C361-5F40-4039-BE53-3AB6D6A1EE2F}" type="presParOf" srcId="{538BA44E-E689-4A4E-A182-2B0481B33073}" destId="{80FD6EAD-E4E7-41FD-A3D6-EC83E0D6FA5F}" srcOrd="0" destOrd="0" presId="urn:microsoft.com/office/officeart/2005/8/layout/orgChart1"/>
    <dgm:cxn modelId="{8003AD67-60E0-4F5E-B0B7-94088222363D}" type="presParOf" srcId="{80FD6EAD-E4E7-41FD-A3D6-EC83E0D6FA5F}" destId="{87B059A4-83F7-4A25-A010-FC52123BACD3}" srcOrd="0" destOrd="0" presId="urn:microsoft.com/office/officeart/2005/8/layout/orgChart1"/>
    <dgm:cxn modelId="{2C1214C6-35FC-4930-ADBC-F2E7CC2F575A}" type="presParOf" srcId="{80FD6EAD-E4E7-41FD-A3D6-EC83E0D6FA5F}" destId="{1DDDE12A-DDBA-450E-BDD7-A143FA9FF3A8}" srcOrd="1" destOrd="0" presId="urn:microsoft.com/office/officeart/2005/8/layout/orgChart1"/>
    <dgm:cxn modelId="{FC988030-4F88-4C36-8F84-5F6DDB8277AF}" type="presParOf" srcId="{538BA44E-E689-4A4E-A182-2B0481B33073}" destId="{FEBA1292-1010-45DB-8452-7E9654DF5D29}" srcOrd="1" destOrd="0" presId="urn:microsoft.com/office/officeart/2005/8/layout/orgChart1"/>
    <dgm:cxn modelId="{3EE97EC6-CB86-4E76-BE4C-13764795B752}" type="presParOf" srcId="{538BA44E-E689-4A4E-A182-2B0481B33073}" destId="{B81457BE-2774-4A14-BCFE-981774ED73CF}" srcOrd="2" destOrd="0" presId="urn:microsoft.com/office/officeart/2005/8/layout/orgChart1"/>
    <dgm:cxn modelId="{0AAA3714-A995-496A-AA6D-321FE6D9933B}" type="presParOf" srcId="{7445A0D0-3E04-4BD4-BFC6-3F1D8D2304AC}" destId="{D2BEC8B1-4553-48D3-A74F-9ACD6FCC3550}" srcOrd="4" destOrd="0" presId="urn:microsoft.com/office/officeart/2005/8/layout/orgChart1"/>
    <dgm:cxn modelId="{A68233FF-167F-469F-823A-9F81328AD4EF}" type="presParOf" srcId="{7445A0D0-3E04-4BD4-BFC6-3F1D8D2304AC}" destId="{AFF8B2E0-3E38-4261-A160-2DF057D44210}" srcOrd="5" destOrd="0" presId="urn:microsoft.com/office/officeart/2005/8/layout/orgChart1"/>
    <dgm:cxn modelId="{85728CD8-023F-41F1-BBAB-72DA399FCEC4}" type="presParOf" srcId="{AFF8B2E0-3E38-4261-A160-2DF057D44210}" destId="{4599A3E3-A747-434A-8BD2-6D06ADB40D0B}" srcOrd="0" destOrd="0" presId="urn:microsoft.com/office/officeart/2005/8/layout/orgChart1"/>
    <dgm:cxn modelId="{C2E8BC22-4DBE-46E3-BBA3-D3B8C3669353}" type="presParOf" srcId="{4599A3E3-A747-434A-8BD2-6D06ADB40D0B}" destId="{F6D95341-BD6E-40F1-ABC6-1AD4DBDC3FF8}" srcOrd="0" destOrd="0" presId="urn:microsoft.com/office/officeart/2005/8/layout/orgChart1"/>
    <dgm:cxn modelId="{59B1F01A-AA15-4769-B57C-E58AEF39424C}" type="presParOf" srcId="{4599A3E3-A747-434A-8BD2-6D06ADB40D0B}" destId="{BC3D5425-9D95-4C3C-B038-C0E6A3CE1F61}" srcOrd="1" destOrd="0" presId="urn:microsoft.com/office/officeart/2005/8/layout/orgChart1"/>
    <dgm:cxn modelId="{A653F468-F93F-4796-BC76-54BFAF4A6683}" type="presParOf" srcId="{AFF8B2E0-3E38-4261-A160-2DF057D44210}" destId="{4454D3F0-A96C-4F86-8346-0CC8456C2661}" srcOrd="1" destOrd="0" presId="urn:microsoft.com/office/officeart/2005/8/layout/orgChart1"/>
    <dgm:cxn modelId="{0B45FAD3-05D8-4879-A21A-C487FE2545FD}" type="presParOf" srcId="{AFF8B2E0-3E38-4261-A160-2DF057D44210}" destId="{2D6CE84C-EE0F-4AF2-A0A7-47E8B25DCAC8}" srcOrd="2" destOrd="0" presId="urn:microsoft.com/office/officeart/2005/8/layout/orgChart1"/>
    <dgm:cxn modelId="{4C1719D6-BDC4-4372-B697-D476AB845218}" type="presParOf" srcId="{CAD06E24-3692-4DBE-872C-7897798B94B2}" destId="{E425EBCB-849E-49D7-9DCE-9CCD4B5E7EAE}" srcOrd="2" destOrd="0" presId="urn:microsoft.com/office/officeart/2005/8/layout/orgChart1"/>
    <dgm:cxn modelId="{572A055C-970A-45DF-9AA2-8C5EC90C4992}" type="presParOf" srcId="{C917FEB1-8663-4234-A518-C6877C23E8D4}" destId="{5E0D9E04-5878-4A89-9970-11871E7661FC}"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EC8B1-4553-48D3-A74F-9ACD6FCC3550}">
      <dsp:nvSpPr>
        <dsp:cNvPr id="0" name=""/>
        <dsp:cNvSpPr/>
      </dsp:nvSpPr>
      <dsp:spPr>
        <a:xfrm>
          <a:off x="5410707" y="1435613"/>
          <a:ext cx="164280" cy="2058988"/>
        </a:xfrm>
        <a:custGeom>
          <a:avLst/>
          <a:gdLst/>
          <a:ahLst/>
          <a:cxnLst/>
          <a:rect l="0" t="0" r="0" b="0"/>
          <a:pathLst>
            <a:path>
              <a:moveTo>
                <a:pt x="0" y="0"/>
              </a:moveTo>
              <a:lnTo>
                <a:pt x="0" y="2058988"/>
              </a:lnTo>
              <a:lnTo>
                <a:pt x="164280" y="2058988"/>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6DCD1-BDFC-432E-8A68-18E95511B1E7}">
      <dsp:nvSpPr>
        <dsp:cNvPr id="0" name=""/>
        <dsp:cNvSpPr/>
      </dsp:nvSpPr>
      <dsp:spPr>
        <a:xfrm>
          <a:off x="5410707" y="1435613"/>
          <a:ext cx="164280" cy="1281391"/>
        </a:xfrm>
        <a:custGeom>
          <a:avLst/>
          <a:gdLst/>
          <a:ahLst/>
          <a:cxnLst/>
          <a:rect l="0" t="0" r="0" b="0"/>
          <a:pathLst>
            <a:path>
              <a:moveTo>
                <a:pt x="0" y="0"/>
              </a:moveTo>
              <a:lnTo>
                <a:pt x="0" y="1281391"/>
              </a:lnTo>
              <a:lnTo>
                <a:pt x="164280" y="128139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02FDF1-7624-4C14-8313-C3E807AC6D07}">
      <dsp:nvSpPr>
        <dsp:cNvPr id="0" name=""/>
        <dsp:cNvSpPr/>
      </dsp:nvSpPr>
      <dsp:spPr>
        <a:xfrm>
          <a:off x="5410707" y="1435613"/>
          <a:ext cx="164280" cy="503795"/>
        </a:xfrm>
        <a:custGeom>
          <a:avLst/>
          <a:gdLst/>
          <a:ahLst/>
          <a:cxnLst/>
          <a:rect l="0" t="0" r="0" b="0"/>
          <a:pathLst>
            <a:path>
              <a:moveTo>
                <a:pt x="0" y="0"/>
              </a:moveTo>
              <a:lnTo>
                <a:pt x="0" y="503795"/>
              </a:lnTo>
              <a:lnTo>
                <a:pt x="164280" y="503795"/>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DA652B-A605-4994-88D9-659AC5E9681D}">
      <dsp:nvSpPr>
        <dsp:cNvPr id="0" name=""/>
        <dsp:cNvSpPr/>
      </dsp:nvSpPr>
      <dsp:spPr>
        <a:xfrm>
          <a:off x="3198390" y="658016"/>
          <a:ext cx="2650400" cy="229993"/>
        </a:xfrm>
        <a:custGeom>
          <a:avLst/>
          <a:gdLst/>
          <a:ahLst/>
          <a:cxnLst/>
          <a:rect l="0" t="0" r="0" b="0"/>
          <a:pathLst>
            <a:path>
              <a:moveTo>
                <a:pt x="0" y="0"/>
              </a:moveTo>
              <a:lnTo>
                <a:pt x="0" y="114996"/>
              </a:lnTo>
              <a:lnTo>
                <a:pt x="2650400" y="114996"/>
              </a:lnTo>
              <a:lnTo>
                <a:pt x="2650400" y="22999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41E96D-DE62-48F3-9835-23305B3A1868}">
      <dsp:nvSpPr>
        <dsp:cNvPr id="0" name=""/>
        <dsp:cNvSpPr/>
      </dsp:nvSpPr>
      <dsp:spPr>
        <a:xfrm>
          <a:off x="4085507" y="1435613"/>
          <a:ext cx="164280" cy="1281391"/>
        </a:xfrm>
        <a:custGeom>
          <a:avLst/>
          <a:gdLst/>
          <a:ahLst/>
          <a:cxnLst/>
          <a:rect l="0" t="0" r="0" b="0"/>
          <a:pathLst>
            <a:path>
              <a:moveTo>
                <a:pt x="0" y="0"/>
              </a:moveTo>
              <a:lnTo>
                <a:pt x="0" y="1281391"/>
              </a:lnTo>
              <a:lnTo>
                <a:pt x="164280" y="128139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E61A-9C27-4DE1-9623-384BF0F63AD8}">
      <dsp:nvSpPr>
        <dsp:cNvPr id="0" name=""/>
        <dsp:cNvSpPr/>
      </dsp:nvSpPr>
      <dsp:spPr>
        <a:xfrm>
          <a:off x="4085507" y="1435613"/>
          <a:ext cx="164280" cy="503795"/>
        </a:xfrm>
        <a:custGeom>
          <a:avLst/>
          <a:gdLst/>
          <a:ahLst/>
          <a:cxnLst/>
          <a:rect l="0" t="0" r="0" b="0"/>
          <a:pathLst>
            <a:path>
              <a:moveTo>
                <a:pt x="0" y="0"/>
              </a:moveTo>
              <a:lnTo>
                <a:pt x="0" y="503795"/>
              </a:lnTo>
              <a:lnTo>
                <a:pt x="164280" y="503795"/>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41E4F3-7123-4BA3-9D30-FE754CB953B4}">
      <dsp:nvSpPr>
        <dsp:cNvPr id="0" name=""/>
        <dsp:cNvSpPr/>
      </dsp:nvSpPr>
      <dsp:spPr>
        <a:xfrm>
          <a:off x="3198390" y="658016"/>
          <a:ext cx="1325200" cy="229993"/>
        </a:xfrm>
        <a:custGeom>
          <a:avLst/>
          <a:gdLst/>
          <a:ahLst/>
          <a:cxnLst/>
          <a:rect l="0" t="0" r="0" b="0"/>
          <a:pathLst>
            <a:path>
              <a:moveTo>
                <a:pt x="0" y="0"/>
              </a:moveTo>
              <a:lnTo>
                <a:pt x="0" y="114996"/>
              </a:lnTo>
              <a:lnTo>
                <a:pt x="1325200" y="114996"/>
              </a:lnTo>
              <a:lnTo>
                <a:pt x="1325200" y="22999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41957C-873A-40A6-A10F-758158E6BD1D}">
      <dsp:nvSpPr>
        <dsp:cNvPr id="0" name=""/>
        <dsp:cNvSpPr/>
      </dsp:nvSpPr>
      <dsp:spPr>
        <a:xfrm>
          <a:off x="2760307" y="1435613"/>
          <a:ext cx="164280" cy="1281391"/>
        </a:xfrm>
        <a:custGeom>
          <a:avLst/>
          <a:gdLst/>
          <a:ahLst/>
          <a:cxnLst/>
          <a:rect l="0" t="0" r="0" b="0"/>
          <a:pathLst>
            <a:path>
              <a:moveTo>
                <a:pt x="0" y="0"/>
              </a:moveTo>
              <a:lnTo>
                <a:pt x="0" y="1281391"/>
              </a:lnTo>
              <a:lnTo>
                <a:pt x="164280" y="128139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821564-1D4C-4348-8224-67B0774B13AC}">
      <dsp:nvSpPr>
        <dsp:cNvPr id="0" name=""/>
        <dsp:cNvSpPr/>
      </dsp:nvSpPr>
      <dsp:spPr>
        <a:xfrm>
          <a:off x="2760307" y="1435613"/>
          <a:ext cx="164280" cy="503795"/>
        </a:xfrm>
        <a:custGeom>
          <a:avLst/>
          <a:gdLst/>
          <a:ahLst/>
          <a:cxnLst/>
          <a:rect l="0" t="0" r="0" b="0"/>
          <a:pathLst>
            <a:path>
              <a:moveTo>
                <a:pt x="0" y="0"/>
              </a:moveTo>
              <a:lnTo>
                <a:pt x="0" y="503795"/>
              </a:lnTo>
              <a:lnTo>
                <a:pt x="164280" y="503795"/>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61AE25-6B52-464E-9F2F-5510C692833C}">
      <dsp:nvSpPr>
        <dsp:cNvPr id="0" name=""/>
        <dsp:cNvSpPr/>
      </dsp:nvSpPr>
      <dsp:spPr>
        <a:xfrm>
          <a:off x="3152670" y="658016"/>
          <a:ext cx="91440" cy="229993"/>
        </a:xfrm>
        <a:custGeom>
          <a:avLst/>
          <a:gdLst/>
          <a:ahLst/>
          <a:cxnLst/>
          <a:rect l="0" t="0" r="0" b="0"/>
          <a:pathLst>
            <a:path>
              <a:moveTo>
                <a:pt x="45720" y="0"/>
              </a:moveTo>
              <a:lnTo>
                <a:pt x="45720" y="22999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F6E4B9-2CF0-4C75-914E-19359F4E1A1F}">
      <dsp:nvSpPr>
        <dsp:cNvPr id="0" name=""/>
        <dsp:cNvSpPr/>
      </dsp:nvSpPr>
      <dsp:spPr>
        <a:xfrm>
          <a:off x="1435107" y="1435613"/>
          <a:ext cx="164280" cy="2058988"/>
        </a:xfrm>
        <a:custGeom>
          <a:avLst/>
          <a:gdLst/>
          <a:ahLst/>
          <a:cxnLst/>
          <a:rect l="0" t="0" r="0" b="0"/>
          <a:pathLst>
            <a:path>
              <a:moveTo>
                <a:pt x="0" y="0"/>
              </a:moveTo>
              <a:lnTo>
                <a:pt x="0" y="2058988"/>
              </a:lnTo>
              <a:lnTo>
                <a:pt x="164280" y="2058988"/>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1E6673-B91C-4FEC-99F4-F41209F43755}">
      <dsp:nvSpPr>
        <dsp:cNvPr id="0" name=""/>
        <dsp:cNvSpPr/>
      </dsp:nvSpPr>
      <dsp:spPr>
        <a:xfrm>
          <a:off x="1435107" y="1435613"/>
          <a:ext cx="164280" cy="1281391"/>
        </a:xfrm>
        <a:custGeom>
          <a:avLst/>
          <a:gdLst/>
          <a:ahLst/>
          <a:cxnLst/>
          <a:rect l="0" t="0" r="0" b="0"/>
          <a:pathLst>
            <a:path>
              <a:moveTo>
                <a:pt x="0" y="0"/>
              </a:moveTo>
              <a:lnTo>
                <a:pt x="0" y="1281391"/>
              </a:lnTo>
              <a:lnTo>
                <a:pt x="164280" y="128139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2EBC96-7080-48E0-B59F-6AC6BE983346}">
      <dsp:nvSpPr>
        <dsp:cNvPr id="0" name=""/>
        <dsp:cNvSpPr/>
      </dsp:nvSpPr>
      <dsp:spPr>
        <a:xfrm>
          <a:off x="1435107" y="1435613"/>
          <a:ext cx="164280" cy="503795"/>
        </a:xfrm>
        <a:custGeom>
          <a:avLst/>
          <a:gdLst/>
          <a:ahLst/>
          <a:cxnLst/>
          <a:rect l="0" t="0" r="0" b="0"/>
          <a:pathLst>
            <a:path>
              <a:moveTo>
                <a:pt x="0" y="0"/>
              </a:moveTo>
              <a:lnTo>
                <a:pt x="0" y="503795"/>
              </a:lnTo>
              <a:lnTo>
                <a:pt x="164280" y="503795"/>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DBC301-4CD5-4DC0-BBF4-9A9EF14A998C}">
      <dsp:nvSpPr>
        <dsp:cNvPr id="0" name=""/>
        <dsp:cNvSpPr/>
      </dsp:nvSpPr>
      <dsp:spPr>
        <a:xfrm>
          <a:off x="1873190" y="658016"/>
          <a:ext cx="1325200" cy="229993"/>
        </a:xfrm>
        <a:custGeom>
          <a:avLst/>
          <a:gdLst/>
          <a:ahLst/>
          <a:cxnLst/>
          <a:rect l="0" t="0" r="0" b="0"/>
          <a:pathLst>
            <a:path>
              <a:moveTo>
                <a:pt x="1325200" y="0"/>
              </a:moveTo>
              <a:lnTo>
                <a:pt x="1325200" y="114996"/>
              </a:lnTo>
              <a:lnTo>
                <a:pt x="0" y="114996"/>
              </a:lnTo>
              <a:lnTo>
                <a:pt x="0" y="22999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20ED34-B86C-41B9-AAF2-6299FAE57971}">
      <dsp:nvSpPr>
        <dsp:cNvPr id="0" name=""/>
        <dsp:cNvSpPr/>
      </dsp:nvSpPr>
      <dsp:spPr>
        <a:xfrm>
          <a:off x="109907" y="1435613"/>
          <a:ext cx="164280" cy="2058988"/>
        </a:xfrm>
        <a:custGeom>
          <a:avLst/>
          <a:gdLst/>
          <a:ahLst/>
          <a:cxnLst/>
          <a:rect l="0" t="0" r="0" b="0"/>
          <a:pathLst>
            <a:path>
              <a:moveTo>
                <a:pt x="0" y="0"/>
              </a:moveTo>
              <a:lnTo>
                <a:pt x="0" y="2058988"/>
              </a:lnTo>
              <a:lnTo>
                <a:pt x="164280" y="2058988"/>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167210-9B12-4CA7-BE51-B2B513456BEB}">
      <dsp:nvSpPr>
        <dsp:cNvPr id="0" name=""/>
        <dsp:cNvSpPr/>
      </dsp:nvSpPr>
      <dsp:spPr>
        <a:xfrm>
          <a:off x="109907" y="1435613"/>
          <a:ext cx="164280" cy="1281391"/>
        </a:xfrm>
        <a:custGeom>
          <a:avLst/>
          <a:gdLst/>
          <a:ahLst/>
          <a:cxnLst/>
          <a:rect l="0" t="0" r="0" b="0"/>
          <a:pathLst>
            <a:path>
              <a:moveTo>
                <a:pt x="0" y="0"/>
              </a:moveTo>
              <a:lnTo>
                <a:pt x="0" y="1281391"/>
              </a:lnTo>
              <a:lnTo>
                <a:pt x="164280" y="128139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7D81C-98E1-4A9A-B690-3983CF6B3CBA}">
      <dsp:nvSpPr>
        <dsp:cNvPr id="0" name=""/>
        <dsp:cNvSpPr/>
      </dsp:nvSpPr>
      <dsp:spPr>
        <a:xfrm>
          <a:off x="109907" y="1435613"/>
          <a:ext cx="164280" cy="503795"/>
        </a:xfrm>
        <a:custGeom>
          <a:avLst/>
          <a:gdLst/>
          <a:ahLst/>
          <a:cxnLst/>
          <a:rect l="0" t="0" r="0" b="0"/>
          <a:pathLst>
            <a:path>
              <a:moveTo>
                <a:pt x="0" y="0"/>
              </a:moveTo>
              <a:lnTo>
                <a:pt x="0" y="503795"/>
              </a:lnTo>
              <a:lnTo>
                <a:pt x="164280" y="503795"/>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437AB2-8597-49A6-9F0C-0F4DF583384E}">
      <dsp:nvSpPr>
        <dsp:cNvPr id="0" name=""/>
        <dsp:cNvSpPr/>
      </dsp:nvSpPr>
      <dsp:spPr>
        <a:xfrm>
          <a:off x="547990" y="658016"/>
          <a:ext cx="2650400" cy="229993"/>
        </a:xfrm>
        <a:custGeom>
          <a:avLst/>
          <a:gdLst/>
          <a:ahLst/>
          <a:cxnLst/>
          <a:rect l="0" t="0" r="0" b="0"/>
          <a:pathLst>
            <a:path>
              <a:moveTo>
                <a:pt x="2650400" y="0"/>
              </a:moveTo>
              <a:lnTo>
                <a:pt x="2650400" y="114996"/>
              </a:lnTo>
              <a:lnTo>
                <a:pt x="0" y="114996"/>
              </a:lnTo>
              <a:lnTo>
                <a:pt x="0" y="22999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6ED2D3-460A-4158-A3C8-13CA8247C4F4}">
      <dsp:nvSpPr>
        <dsp:cNvPr id="0" name=""/>
        <dsp:cNvSpPr/>
      </dsp:nvSpPr>
      <dsp:spPr>
        <a:xfrm>
          <a:off x="2650786" y="11041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mn-lt"/>
            </a:rPr>
            <a:t>Quản</a:t>
          </a:r>
          <a:r>
            <a:rPr lang="en-US" sz="1200" kern="1200" dirty="0">
              <a:latin typeface="+mn-lt"/>
            </a:rPr>
            <a:t> </a:t>
          </a:r>
          <a:r>
            <a:rPr lang="en-US" sz="1200" kern="1200" dirty="0" err="1">
              <a:latin typeface="+mn-lt"/>
            </a:rPr>
            <a:t>lý</a:t>
          </a:r>
          <a:r>
            <a:rPr lang="en-US" sz="1200" kern="1200" dirty="0">
              <a:latin typeface="+mn-lt"/>
            </a:rPr>
            <a:t> </a:t>
          </a:r>
          <a:r>
            <a:rPr lang="en-US" sz="1200" kern="1200" dirty="0" err="1">
              <a:latin typeface="+mn-lt"/>
            </a:rPr>
            <a:t>nhân</a:t>
          </a:r>
          <a:r>
            <a:rPr lang="en-US" sz="1200" kern="1200" dirty="0">
              <a:latin typeface="+mn-lt"/>
            </a:rPr>
            <a:t> </a:t>
          </a:r>
          <a:r>
            <a:rPr lang="en-US" sz="1200" kern="1200" dirty="0" err="1">
              <a:latin typeface="+mn-lt"/>
            </a:rPr>
            <a:t>sự</a:t>
          </a:r>
          <a:endParaRPr lang="vi-VN" sz="1200" kern="1200" dirty="0">
            <a:latin typeface="+mn-lt"/>
          </a:endParaRPr>
        </a:p>
      </dsp:txBody>
      <dsp:txXfrm>
        <a:off x="2650786" y="110413"/>
        <a:ext cx="1095206" cy="547603"/>
      </dsp:txXfrm>
    </dsp:sp>
    <dsp:sp modelId="{B0299B61-6219-4F78-961B-CE3E3F4BAFF2}">
      <dsp:nvSpPr>
        <dsp:cNvPr id="0" name=""/>
        <dsp:cNvSpPr/>
      </dsp:nvSpPr>
      <dsp:spPr>
        <a:xfrm>
          <a:off x="386" y="88801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Quản lý hệ thống</a:t>
          </a:r>
          <a:endParaRPr lang="vi-VN" sz="1200" kern="1200">
            <a:latin typeface="+mn-lt"/>
          </a:endParaRPr>
        </a:p>
      </dsp:txBody>
      <dsp:txXfrm>
        <a:off x="386" y="888010"/>
        <a:ext cx="1095206" cy="547603"/>
      </dsp:txXfrm>
    </dsp:sp>
    <dsp:sp modelId="{DDB4B571-9211-4F37-B7C0-44FDCA94CF49}">
      <dsp:nvSpPr>
        <dsp:cNvPr id="0" name=""/>
        <dsp:cNvSpPr/>
      </dsp:nvSpPr>
      <dsp:spPr>
        <a:xfrm>
          <a:off x="274188" y="1665606"/>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Đăng nhập</a:t>
          </a:r>
          <a:endParaRPr lang="vi-VN" sz="1200" kern="1200">
            <a:latin typeface="+mn-lt"/>
          </a:endParaRPr>
        </a:p>
      </dsp:txBody>
      <dsp:txXfrm>
        <a:off x="274188" y="1665606"/>
        <a:ext cx="1095206" cy="547603"/>
      </dsp:txXfrm>
    </dsp:sp>
    <dsp:sp modelId="{44237FE5-9732-436B-A1EA-BEDF2F0F6B33}">
      <dsp:nvSpPr>
        <dsp:cNvPr id="0" name=""/>
        <dsp:cNvSpPr/>
      </dsp:nvSpPr>
      <dsp:spPr>
        <a:xfrm>
          <a:off x="274188" y="244320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Đăng xuất</a:t>
          </a:r>
          <a:endParaRPr lang="vi-VN" sz="1200" kern="1200">
            <a:latin typeface="+mn-lt"/>
          </a:endParaRPr>
        </a:p>
      </dsp:txBody>
      <dsp:txXfrm>
        <a:off x="274188" y="2443203"/>
        <a:ext cx="1095206" cy="547603"/>
      </dsp:txXfrm>
    </dsp:sp>
    <dsp:sp modelId="{94937B76-176A-4D54-AA24-63C585A1D6EB}">
      <dsp:nvSpPr>
        <dsp:cNvPr id="0" name=""/>
        <dsp:cNvSpPr/>
      </dsp:nvSpPr>
      <dsp:spPr>
        <a:xfrm>
          <a:off x="274188" y="322080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Phân quyền</a:t>
          </a:r>
          <a:endParaRPr lang="vi-VN" sz="1200" kern="1200">
            <a:latin typeface="+mn-lt"/>
          </a:endParaRPr>
        </a:p>
      </dsp:txBody>
      <dsp:txXfrm>
        <a:off x="274188" y="3220800"/>
        <a:ext cx="1095206" cy="547603"/>
      </dsp:txXfrm>
    </dsp:sp>
    <dsp:sp modelId="{AFA70824-8445-4D76-B0F6-E3FD9A19E99C}">
      <dsp:nvSpPr>
        <dsp:cNvPr id="0" name=""/>
        <dsp:cNvSpPr/>
      </dsp:nvSpPr>
      <dsp:spPr>
        <a:xfrm>
          <a:off x="1325586" y="88801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Quản lý nhân sự</a:t>
          </a:r>
          <a:endParaRPr lang="vi-VN" sz="1200" kern="1200">
            <a:latin typeface="+mn-lt"/>
          </a:endParaRPr>
        </a:p>
      </dsp:txBody>
      <dsp:txXfrm>
        <a:off x="1325586" y="888010"/>
        <a:ext cx="1095206" cy="547603"/>
      </dsp:txXfrm>
    </dsp:sp>
    <dsp:sp modelId="{19333E63-C51F-4CDA-97DE-5EC88D28C723}">
      <dsp:nvSpPr>
        <dsp:cNvPr id="0" name=""/>
        <dsp:cNvSpPr/>
      </dsp:nvSpPr>
      <dsp:spPr>
        <a:xfrm>
          <a:off x="1599388" y="1665606"/>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Thêm thông tin nhân viên</a:t>
          </a:r>
          <a:endParaRPr lang="vi-VN" sz="1200" kern="1200">
            <a:latin typeface="+mn-lt"/>
          </a:endParaRPr>
        </a:p>
      </dsp:txBody>
      <dsp:txXfrm>
        <a:off x="1599388" y="1665606"/>
        <a:ext cx="1095206" cy="547603"/>
      </dsp:txXfrm>
    </dsp:sp>
    <dsp:sp modelId="{79EF5A60-4AAB-412C-B4FC-651C7C3309F1}">
      <dsp:nvSpPr>
        <dsp:cNvPr id="0" name=""/>
        <dsp:cNvSpPr/>
      </dsp:nvSpPr>
      <dsp:spPr>
        <a:xfrm>
          <a:off x="1599388" y="244320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Sửa thông tin nhân viên</a:t>
          </a:r>
          <a:endParaRPr lang="vi-VN" sz="1200" kern="1200">
            <a:latin typeface="+mn-lt"/>
          </a:endParaRPr>
        </a:p>
      </dsp:txBody>
      <dsp:txXfrm>
        <a:off x="1599388" y="2443203"/>
        <a:ext cx="1095206" cy="547603"/>
      </dsp:txXfrm>
    </dsp:sp>
    <dsp:sp modelId="{440D45BF-F7CF-403C-B3A2-A2DAB204D5AB}">
      <dsp:nvSpPr>
        <dsp:cNvPr id="0" name=""/>
        <dsp:cNvSpPr/>
      </dsp:nvSpPr>
      <dsp:spPr>
        <a:xfrm>
          <a:off x="1599388" y="322080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Xóa thông tin nhân viên</a:t>
          </a:r>
          <a:endParaRPr lang="vi-VN" sz="1200" kern="1200">
            <a:latin typeface="+mn-lt"/>
          </a:endParaRPr>
        </a:p>
      </dsp:txBody>
      <dsp:txXfrm>
        <a:off x="1599388" y="3220800"/>
        <a:ext cx="1095206" cy="547603"/>
      </dsp:txXfrm>
    </dsp:sp>
    <dsp:sp modelId="{EC403142-298E-4171-B63B-19B1FAF50D57}">
      <dsp:nvSpPr>
        <dsp:cNvPr id="0" name=""/>
        <dsp:cNvSpPr/>
      </dsp:nvSpPr>
      <dsp:spPr>
        <a:xfrm>
          <a:off x="2650786" y="88801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mn-lt"/>
            </a:rPr>
            <a:t>Quản</a:t>
          </a:r>
          <a:r>
            <a:rPr lang="en-US" sz="1200" kern="1200" dirty="0">
              <a:latin typeface="+mn-lt"/>
            </a:rPr>
            <a:t> </a:t>
          </a:r>
          <a:r>
            <a:rPr lang="en-US" sz="1200" kern="1200" dirty="0" err="1">
              <a:latin typeface="+mn-lt"/>
            </a:rPr>
            <a:t>lý</a:t>
          </a:r>
          <a:r>
            <a:rPr lang="en-US" sz="1200" kern="1200" dirty="0">
              <a:latin typeface="+mn-lt"/>
            </a:rPr>
            <a:t> </a:t>
          </a:r>
          <a:r>
            <a:rPr lang="en-US" sz="1200" kern="1200" dirty="0" err="1">
              <a:latin typeface="+mn-lt"/>
            </a:rPr>
            <a:t>lương</a:t>
          </a:r>
          <a:endParaRPr lang="vi-VN" sz="1200" kern="1200" dirty="0">
            <a:latin typeface="+mn-lt"/>
          </a:endParaRPr>
        </a:p>
      </dsp:txBody>
      <dsp:txXfrm>
        <a:off x="2650786" y="888010"/>
        <a:ext cx="1095206" cy="547603"/>
      </dsp:txXfrm>
    </dsp:sp>
    <dsp:sp modelId="{3A5559F6-72AB-4185-AC4F-5C080E6FEB0E}">
      <dsp:nvSpPr>
        <dsp:cNvPr id="0" name=""/>
        <dsp:cNvSpPr/>
      </dsp:nvSpPr>
      <dsp:spPr>
        <a:xfrm>
          <a:off x="2924588" y="1665606"/>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Lương cơ bản</a:t>
          </a:r>
          <a:endParaRPr lang="vi-VN" sz="1200" kern="1200">
            <a:latin typeface="+mn-lt"/>
          </a:endParaRPr>
        </a:p>
      </dsp:txBody>
      <dsp:txXfrm>
        <a:off x="2924588" y="1665606"/>
        <a:ext cx="1095206" cy="547603"/>
      </dsp:txXfrm>
    </dsp:sp>
    <dsp:sp modelId="{9D817429-C4D6-4E7D-A209-3AACA45C1792}">
      <dsp:nvSpPr>
        <dsp:cNvPr id="0" name=""/>
        <dsp:cNvSpPr/>
      </dsp:nvSpPr>
      <dsp:spPr>
        <a:xfrm>
          <a:off x="2924588" y="244320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Hệ số lương</a:t>
          </a:r>
          <a:endParaRPr lang="vi-VN" sz="1200" kern="1200">
            <a:latin typeface="+mn-lt"/>
          </a:endParaRPr>
        </a:p>
      </dsp:txBody>
      <dsp:txXfrm>
        <a:off x="2924588" y="2443203"/>
        <a:ext cx="1095206" cy="547603"/>
      </dsp:txXfrm>
    </dsp:sp>
    <dsp:sp modelId="{437431F5-ADC2-4457-8373-3D04163B2673}">
      <dsp:nvSpPr>
        <dsp:cNvPr id="0" name=""/>
        <dsp:cNvSpPr/>
      </dsp:nvSpPr>
      <dsp:spPr>
        <a:xfrm>
          <a:off x="3975986" y="88801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mn-lt"/>
            </a:rPr>
            <a:t>Quản</a:t>
          </a:r>
          <a:r>
            <a:rPr lang="en-US" sz="1200" kern="1200" dirty="0">
              <a:latin typeface="+mn-lt"/>
            </a:rPr>
            <a:t> </a:t>
          </a:r>
          <a:r>
            <a:rPr lang="en-US" sz="1200" kern="1200" dirty="0" err="1">
              <a:latin typeface="+mn-lt"/>
            </a:rPr>
            <a:t>lý</a:t>
          </a:r>
          <a:r>
            <a:rPr lang="en-US" sz="1200" kern="1200" dirty="0">
              <a:latin typeface="+mn-lt"/>
            </a:rPr>
            <a:t> </a:t>
          </a:r>
          <a:r>
            <a:rPr lang="en-US" sz="1200" kern="1200" dirty="0" err="1">
              <a:latin typeface="+mn-lt"/>
            </a:rPr>
            <a:t>hợp</a:t>
          </a:r>
          <a:r>
            <a:rPr lang="en-US" sz="1200" kern="1200" dirty="0">
              <a:latin typeface="+mn-lt"/>
            </a:rPr>
            <a:t> </a:t>
          </a:r>
          <a:r>
            <a:rPr lang="en-US" sz="1200" kern="1200" dirty="0" err="1">
              <a:latin typeface="+mn-lt"/>
            </a:rPr>
            <a:t>đồng</a:t>
          </a:r>
          <a:endParaRPr lang="vi-VN" sz="1200" kern="1200" dirty="0">
            <a:latin typeface="+mn-lt"/>
          </a:endParaRPr>
        </a:p>
      </dsp:txBody>
      <dsp:txXfrm>
        <a:off x="3975986" y="888010"/>
        <a:ext cx="1095206" cy="547603"/>
      </dsp:txXfrm>
    </dsp:sp>
    <dsp:sp modelId="{B51D3EB3-1845-4BB5-B2FE-448278239F6D}">
      <dsp:nvSpPr>
        <dsp:cNvPr id="0" name=""/>
        <dsp:cNvSpPr/>
      </dsp:nvSpPr>
      <dsp:spPr>
        <a:xfrm>
          <a:off x="4249788" y="1665606"/>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Ngày bắt đầu</a:t>
          </a:r>
          <a:endParaRPr lang="vi-VN" sz="1200" kern="1200">
            <a:latin typeface="+mn-lt"/>
          </a:endParaRPr>
        </a:p>
      </dsp:txBody>
      <dsp:txXfrm>
        <a:off x="4249788" y="1665606"/>
        <a:ext cx="1095206" cy="547603"/>
      </dsp:txXfrm>
    </dsp:sp>
    <dsp:sp modelId="{3A468C8C-9116-4CB4-8372-C5A09574F267}">
      <dsp:nvSpPr>
        <dsp:cNvPr id="0" name=""/>
        <dsp:cNvSpPr/>
      </dsp:nvSpPr>
      <dsp:spPr>
        <a:xfrm>
          <a:off x="4249788" y="244320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Hạn hợp đồng</a:t>
          </a:r>
          <a:endParaRPr lang="vi-VN" sz="1200" kern="1200">
            <a:latin typeface="+mn-lt"/>
          </a:endParaRPr>
        </a:p>
      </dsp:txBody>
      <dsp:txXfrm>
        <a:off x="4249788" y="2443203"/>
        <a:ext cx="1095206" cy="547603"/>
      </dsp:txXfrm>
    </dsp:sp>
    <dsp:sp modelId="{1B824F2D-DDB3-48E6-BD7F-ABF42C9C81B6}">
      <dsp:nvSpPr>
        <dsp:cNvPr id="0" name=""/>
        <dsp:cNvSpPr/>
      </dsp:nvSpPr>
      <dsp:spPr>
        <a:xfrm>
          <a:off x="5301186" y="88801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Quản lý nghỉ phép</a:t>
          </a:r>
          <a:endParaRPr lang="vi-VN" sz="1200" kern="1200">
            <a:latin typeface="+mn-lt"/>
          </a:endParaRPr>
        </a:p>
      </dsp:txBody>
      <dsp:txXfrm>
        <a:off x="5301186" y="888010"/>
        <a:ext cx="1095206" cy="547603"/>
      </dsp:txXfrm>
    </dsp:sp>
    <dsp:sp modelId="{BA95A7EA-EE4A-4EA3-9A79-43644F6B7D55}">
      <dsp:nvSpPr>
        <dsp:cNvPr id="0" name=""/>
        <dsp:cNvSpPr/>
      </dsp:nvSpPr>
      <dsp:spPr>
        <a:xfrm>
          <a:off x="5574988" y="1665606"/>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Ngày phép</a:t>
          </a:r>
          <a:endParaRPr lang="vi-VN" sz="1200" kern="1200">
            <a:latin typeface="+mn-lt"/>
          </a:endParaRPr>
        </a:p>
      </dsp:txBody>
      <dsp:txXfrm>
        <a:off x="5574988" y="1665606"/>
        <a:ext cx="1095206" cy="547603"/>
      </dsp:txXfrm>
    </dsp:sp>
    <dsp:sp modelId="{87B059A4-83F7-4A25-A010-FC52123BACD3}">
      <dsp:nvSpPr>
        <dsp:cNvPr id="0" name=""/>
        <dsp:cNvSpPr/>
      </dsp:nvSpPr>
      <dsp:spPr>
        <a:xfrm>
          <a:off x="5574988" y="2443203"/>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Số ngày phép</a:t>
          </a:r>
          <a:endParaRPr lang="vi-VN" sz="1200" kern="1200">
            <a:latin typeface="+mn-lt"/>
          </a:endParaRPr>
        </a:p>
      </dsp:txBody>
      <dsp:txXfrm>
        <a:off x="5574988" y="2443203"/>
        <a:ext cx="1095206" cy="547603"/>
      </dsp:txXfrm>
    </dsp:sp>
    <dsp:sp modelId="{F6D95341-BD6E-40F1-ABC6-1AD4DBDC3FF8}">
      <dsp:nvSpPr>
        <dsp:cNvPr id="0" name=""/>
        <dsp:cNvSpPr/>
      </dsp:nvSpPr>
      <dsp:spPr>
        <a:xfrm>
          <a:off x="5574988" y="3220800"/>
          <a:ext cx="1095206" cy="54760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Lý do</a:t>
          </a:r>
          <a:endParaRPr lang="vi-VN" sz="1200" kern="1200">
            <a:latin typeface="+mn-lt"/>
          </a:endParaRPr>
        </a:p>
      </dsp:txBody>
      <dsp:txXfrm>
        <a:off x="5574988" y="3220800"/>
        <a:ext cx="1095206" cy="5476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E6E7A-71C1-4E7B-B193-98F1AEC38B96}" type="datetimeFigureOut">
              <a:rPr lang="en-US" smtClean="0"/>
              <a:t>12/26/2021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3A0EC-5CA6-4BBF-BD20-8C880E58086A}" type="slidenum">
              <a:rPr lang="en-US" smtClean="0"/>
              <a:t>‹#›</a:t>
            </a:fld>
            <a:endParaRPr lang="en-US"/>
          </a:p>
        </p:txBody>
      </p:sp>
    </p:spTree>
    <p:extLst>
      <p:ext uri="{BB962C8B-B14F-4D97-AF65-F5344CB8AC3E}">
        <p14:creationId xmlns:p14="http://schemas.microsoft.com/office/powerpoint/2010/main" val="55038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1F8516F-1148-4AD9-97DC-EE347CE3C408}" type="slidenum">
              <a:rPr lang="en-PH" smtClean="0"/>
              <a:t>27</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1F8516F-1148-4AD9-97DC-EE347CE3C408}" type="slidenum">
              <a:rPr lang="en-PH" smtClean="0"/>
              <a:t>29</a:t>
            </a:fld>
            <a:endParaRPr lang="en-PH"/>
          </a:p>
        </p:txBody>
      </p:sp>
    </p:spTree>
    <p:extLst>
      <p:ext uri="{BB962C8B-B14F-4D97-AF65-F5344CB8AC3E}">
        <p14:creationId xmlns:p14="http://schemas.microsoft.com/office/powerpoint/2010/main" val="2448449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1F8516F-1148-4AD9-97DC-EE347CE3C408}" type="slidenum">
              <a:rPr lang="en-PH" smtClean="0"/>
              <a:t>31</a:t>
            </a:fld>
            <a:endParaRPr lang="en-PH"/>
          </a:p>
        </p:txBody>
      </p:sp>
    </p:spTree>
    <p:extLst>
      <p:ext uri="{BB962C8B-B14F-4D97-AF65-F5344CB8AC3E}">
        <p14:creationId xmlns:p14="http://schemas.microsoft.com/office/powerpoint/2010/main" val="196669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1F8516F-1148-4AD9-97DC-EE347CE3C408}" type="slidenum">
              <a:rPr lang="en-PH" smtClean="0"/>
              <a:t>33</a:t>
            </a:fld>
            <a:endParaRPr lang="en-PH"/>
          </a:p>
        </p:txBody>
      </p:sp>
    </p:spTree>
    <p:extLst>
      <p:ext uri="{BB962C8B-B14F-4D97-AF65-F5344CB8AC3E}">
        <p14:creationId xmlns:p14="http://schemas.microsoft.com/office/powerpoint/2010/main" val="148787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1F8516F-1148-4AD9-97DC-EE347CE3C408}" type="slidenum">
              <a:rPr lang="en-PH" smtClean="0"/>
              <a:t>35</a:t>
            </a:fld>
            <a:endParaRPr lang="en-PH"/>
          </a:p>
        </p:txBody>
      </p:sp>
    </p:spTree>
    <p:extLst>
      <p:ext uri="{BB962C8B-B14F-4D97-AF65-F5344CB8AC3E}">
        <p14:creationId xmlns:p14="http://schemas.microsoft.com/office/powerpoint/2010/main" val="367280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BDB8AF6-0308-42C1-991D-47B20C377EB0}"/>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6A9A0528-0246-4E37-85A0-79E3B776E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BC5BFBC3-91C4-4816-B94D-19B53CC82641}"/>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D533DF8E-022B-47A0-86A5-1C1CB05B007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58E13B3-5CA7-4BB5-A630-C0EB2A808BAC}"/>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406480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918DE6-36CE-46C6-B3ED-1D81FAC1BEB7}"/>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DA54ECC-7FAD-448E-99C9-65CD4D66849E}"/>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8B36398-223E-4418-B885-A96F4357C556}"/>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37E7D2DF-1A15-4B4A-8736-28F91102F34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CA5BF0D-C675-4867-8E5A-80E4E2D63914}"/>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23905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B0D48D6D-D586-4064-A255-61CA3B0110D5}"/>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CC9FB72-1885-4DBF-B186-5E7633007622}"/>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BCADCF1-A02B-4579-B6BC-B3BAED861EF7}"/>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E1D4AFF0-1C2B-4BBB-9AB4-812F5142A70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416504B-4508-407B-8A4F-9B35D06F9480}"/>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3392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7997F3-DED3-41BA-8EA7-1A41B061E02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FE3A6BD-3970-43BB-B510-3722AD3C4DA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1FBEEE6-6F09-41A0-8D4F-637DB34D3759}"/>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22D74253-8DE0-434E-BDB6-531BC13DDF8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BCCEC4A-6F95-4F89-96C3-4463AAB88C54}"/>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02967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607E17-8BC2-490A-A270-EAE8B737B386}"/>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A22DADF-9085-4F1C-B204-C198201F3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1E4187D-FEAB-4D3A-829D-3A15B201E4AA}"/>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36524140-6457-41C2-A4DD-6297B8E7058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055055B-C147-426F-9BD0-C91E4A435EF1}"/>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89079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55200B-548E-473B-AA39-DC59E909D35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F5198CD-9CBB-44B3-B7B1-23DDA4BB9E4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47FAF3D7-B666-4215-A224-5613D0DEA1A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A7DFDF29-0767-47FC-A6FE-8EC604500C89}"/>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6" name="Chỗ dành sẵn cho Chân trang 5">
            <a:extLst>
              <a:ext uri="{FF2B5EF4-FFF2-40B4-BE49-F238E27FC236}">
                <a16:creationId xmlns:a16="http://schemas.microsoft.com/office/drawing/2014/main" id="{9D91517F-4024-43AA-A736-D33746C60A8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1B373EE-E33C-4DF6-B89F-94ACF6C014D1}"/>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48361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3E1088-AA6D-4F71-BDEE-9E6EB37C5DB6}"/>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8459EDF-5651-420B-A173-38632BB23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84D41928-F527-4FF4-8F80-7DF56FDCF25B}"/>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C071DE22-6E7D-4BE3-B2B4-4C8CA2F2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B1ABEB1-2BB8-4382-8F2B-1E36F6AE2A39}"/>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1A4A13ED-FD55-449F-96EE-51369FBC4168}"/>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8" name="Chỗ dành sẵn cho Chân trang 7">
            <a:extLst>
              <a:ext uri="{FF2B5EF4-FFF2-40B4-BE49-F238E27FC236}">
                <a16:creationId xmlns:a16="http://schemas.microsoft.com/office/drawing/2014/main" id="{DEC9DA70-0EE6-4455-8F90-12ECC4DD7857}"/>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846DA7D-61E0-46E4-9624-30678D53534A}"/>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19992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DB9E01-43CB-4098-9B6D-A36ACA2B8E47}"/>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35EBC84E-0A51-4C36-B7F5-346E6CC733B1}"/>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4" name="Chỗ dành sẵn cho Chân trang 3">
            <a:extLst>
              <a:ext uri="{FF2B5EF4-FFF2-40B4-BE49-F238E27FC236}">
                <a16:creationId xmlns:a16="http://schemas.microsoft.com/office/drawing/2014/main" id="{390F6D6A-F46E-4274-B087-22B75BF523DF}"/>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427AE2A9-AC83-41DB-83FC-8F1C9110E3FD}"/>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42684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6FBA06C2-1E32-4F8C-9599-62C99981D142}"/>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3" name="Chỗ dành sẵn cho Chân trang 2">
            <a:extLst>
              <a:ext uri="{FF2B5EF4-FFF2-40B4-BE49-F238E27FC236}">
                <a16:creationId xmlns:a16="http://schemas.microsoft.com/office/drawing/2014/main" id="{1A876DB3-5224-4634-BA08-05B35CD3CE29}"/>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A96533D5-59AC-4AB9-9238-882CD6E28E51}"/>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12268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7FF6F6-5739-410D-8395-BACEC9853CC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BC3105B-1AD4-4613-B9BF-73C5FB61C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157D311-F96F-4889-93AA-91FCB688A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B181AE8-00FC-4077-8C8F-357E53A30093}"/>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6" name="Chỗ dành sẵn cho Chân trang 5">
            <a:extLst>
              <a:ext uri="{FF2B5EF4-FFF2-40B4-BE49-F238E27FC236}">
                <a16:creationId xmlns:a16="http://schemas.microsoft.com/office/drawing/2014/main" id="{73AEFFFA-8083-4C4F-9D21-4BA851E5663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DC68E3C-DB30-4C3D-AE4A-F3853F68D325}"/>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92062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A58FEB-0E35-411C-AA3F-D6AE40BC866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DAD9198A-697E-4F96-8E54-913968463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867132D0-C6E4-4301-AEA9-EF5C56567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FFF4E59-A10C-4D42-8368-8A089BDEFDC7}"/>
              </a:ext>
            </a:extLst>
          </p:cNvPr>
          <p:cNvSpPr>
            <a:spLocks noGrp="1"/>
          </p:cNvSpPr>
          <p:nvPr>
            <p:ph type="dt" sz="half" idx="10"/>
          </p:nvPr>
        </p:nvSpPr>
        <p:spPr/>
        <p:txBody>
          <a:bodyPr/>
          <a:lstStyle/>
          <a:p>
            <a:fld id="{502741BE-2AEC-4A94-BCFF-9F5DDF8A6B99}" type="datetimeFigureOut">
              <a:rPr lang="en-US" smtClean="0"/>
              <a:t>12/26/2021</a:t>
            </a:fld>
            <a:endParaRPr lang="en-US"/>
          </a:p>
        </p:txBody>
      </p:sp>
      <p:sp>
        <p:nvSpPr>
          <p:cNvPr id="6" name="Chỗ dành sẵn cho Chân trang 5">
            <a:extLst>
              <a:ext uri="{FF2B5EF4-FFF2-40B4-BE49-F238E27FC236}">
                <a16:creationId xmlns:a16="http://schemas.microsoft.com/office/drawing/2014/main" id="{7460D988-0DD7-4C25-8C41-292ADB1B5B5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B3CC2A6-A3F9-4273-AD86-B2207D0356D9}"/>
              </a:ext>
            </a:extLst>
          </p:cNvPr>
          <p:cNvSpPr>
            <a:spLocks noGrp="1"/>
          </p:cNvSpPr>
          <p:nvPr>
            <p:ph type="sldNum" sz="quarter" idx="12"/>
          </p:nvPr>
        </p:nvSpPr>
        <p:spPr/>
        <p:txBody>
          <a:bodyPr/>
          <a:lstStyle/>
          <a:p>
            <a:fld id="{5CF47C32-16E3-4840-B1B8-23B1DB2218D2}" type="slidenum">
              <a:rPr lang="en-US" smtClean="0"/>
              <a:t>‹#›</a:t>
            </a:fld>
            <a:endParaRPr lang="en-US"/>
          </a:p>
        </p:txBody>
      </p:sp>
    </p:spTree>
    <p:extLst>
      <p:ext uri="{BB962C8B-B14F-4D97-AF65-F5344CB8AC3E}">
        <p14:creationId xmlns:p14="http://schemas.microsoft.com/office/powerpoint/2010/main" val="354167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99B1893-A5FA-48B8-8F6D-F4584E49A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1474DD4-9659-4419-9967-FDEF33776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199783B-3C04-479F-A929-1F4DAC88B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741BE-2AEC-4A94-BCFF-9F5DDF8A6B99}" type="datetimeFigureOut">
              <a:rPr lang="en-US" smtClean="0"/>
              <a:t>12/26/2021</a:t>
            </a:fld>
            <a:endParaRPr lang="en-US"/>
          </a:p>
        </p:txBody>
      </p:sp>
      <p:sp>
        <p:nvSpPr>
          <p:cNvPr id="5" name="Chỗ dành sẵn cho Chân trang 4">
            <a:extLst>
              <a:ext uri="{FF2B5EF4-FFF2-40B4-BE49-F238E27FC236}">
                <a16:creationId xmlns:a16="http://schemas.microsoft.com/office/drawing/2014/main" id="{0D081B8E-C9CD-4931-9F87-9200B1CDD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140337E-8823-4E82-B7D5-190BEB716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47C32-16E3-4840-B1B8-23B1DB2218D2}" type="slidenum">
              <a:rPr lang="en-US" smtClean="0"/>
              <a:t>‹#›</a:t>
            </a:fld>
            <a:endParaRPr lang="en-US"/>
          </a:p>
        </p:txBody>
      </p:sp>
    </p:spTree>
    <p:extLst>
      <p:ext uri="{BB962C8B-B14F-4D97-AF65-F5344CB8AC3E}">
        <p14:creationId xmlns:p14="http://schemas.microsoft.com/office/powerpoint/2010/main" val="16319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svg"/><Relationship Id="rId7"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D7C"/>
        </a:solidFill>
        <a:effectLst/>
      </p:bgPr>
    </p:bg>
    <p:spTree>
      <p:nvGrpSpPr>
        <p:cNvPr id="1" name=""/>
        <p:cNvGrpSpPr/>
        <p:nvPr/>
      </p:nvGrpSpPr>
      <p:grpSpPr>
        <a:xfrm>
          <a:off x="0" y="0"/>
          <a:ext cx="0" cy="0"/>
          <a:chOff x="0" y="0"/>
          <a:chExt cx="0" cy="0"/>
        </a:xfrm>
      </p:grpSpPr>
      <p:grpSp>
        <p:nvGrpSpPr>
          <p:cNvPr id="24" name="Hand"/>
          <p:cNvGrpSpPr/>
          <p:nvPr/>
        </p:nvGrpSpPr>
        <p:grpSpPr>
          <a:xfrm flipH="1">
            <a:off x="15507100" y="2343024"/>
            <a:ext cx="12384089" cy="3497113"/>
            <a:chOff x="-515201" y="767887"/>
            <a:chExt cx="5498029" cy="1552575"/>
          </a:xfrm>
        </p:grpSpPr>
        <p:sp>
          <p:nvSpPr>
            <p:cNvPr id="29" name="Rectangle 28"/>
            <p:cNvSpPr/>
            <p:nvPr/>
          </p:nvSpPr>
          <p:spPr>
            <a:xfrm>
              <a:off x="-515201" y="1091210"/>
              <a:ext cx="2450029" cy="1033756"/>
            </a:xfrm>
            <a:prstGeom prst="rect">
              <a:avLst/>
            </a:prstGeom>
            <a:solidFill>
              <a:srgbClr val="FFC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29"/>
            <p:cNvSpPr/>
            <p:nvPr/>
          </p:nvSpPr>
          <p:spPr>
            <a:xfrm>
              <a:off x="-515201" y="1977864"/>
              <a:ext cx="2452408" cy="143740"/>
            </a:xfrm>
            <a:prstGeom prst="rect">
              <a:avLst/>
            </a:pr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Graphic 3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34828" y="767887"/>
              <a:ext cx="3048000" cy="1552575"/>
            </a:xfrm>
            <a:custGeom>
              <a:avLst/>
              <a:gdLst>
                <a:gd name="connsiteX0" fmla="*/ 0 w 3048000"/>
                <a:gd name="connsiteY0" fmla="*/ 0 h 1552575"/>
                <a:gd name="connsiteX1" fmla="*/ 1665050 w 3048000"/>
                <a:gd name="connsiteY1" fmla="*/ 0 h 1552575"/>
                <a:gd name="connsiteX2" fmla="*/ 1665050 w 3048000"/>
                <a:gd name="connsiteY2" fmla="*/ 309466 h 1552575"/>
                <a:gd name="connsiteX3" fmla="*/ 3048000 w 3048000"/>
                <a:gd name="connsiteY3" fmla="*/ 309466 h 1552575"/>
                <a:gd name="connsiteX4" fmla="*/ 3048000 w 3048000"/>
                <a:gd name="connsiteY4" fmla="*/ 1552575 h 1552575"/>
                <a:gd name="connsiteX5" fmla="*/ 0 w 3048000"/>
                <a:gd name="connsiteY5" fmla="*/ 1552575 h 1552575"/>
                <a:gd name="connsiteX6" fmla="*/ 0 w 3048000"/>
                <a:gd name="connsiteY6"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1552575">
                  <a:moveTo>
                    <a:pt x="0" y="0"/>
                  </a:moveTo>
                  <a:lnTo>
                    <a:pt x="1665050" y="0"/>
                  </a:lnTo>
                  <a:lnTo>
                    <a:pt x="1665050" y="309466"/>
                  </a:lnTo>
                  <a:lnTo>
                    <a:pt x="3048000" y="309466"/>
                  </a:lnTo>
                  <a:lnTo>
                    <a:pt x="3048000" y="1552575"/>
                  </a:lnTo>
                  <a:lnTo>
                    <a:pt x="0" y="1552575"/>
                  </a:lnTo>
                  <a:lnTo>
                    <a:pt x="0" y="0"/>
                  </a:lnTo>
                  <a:close/>
                </a:path>
              </a:pathLst>
            </a:custGeom>
          </p:spPr>
        </p:pic>
      </p:grpSp>
      <p:sp>
        <p:nvSpPr>
          <p:cNvPr id="18" name="Isosceles Triangle 17"/>
          <p:cNvSpPr/>
          <p:nvPr/>
        </p:nvSpPr>
        <p:spPr>
          <a:xfrm rot="10800000" flipV="1">
            <a:off x="3070621" y="0"/>
            <a:ext cx="6050757" cy="2166639"/>
          </a:xfrm>
          <a:prstGeom prst="triangle">
            <a:avLst/>
          </a:prstGeom>
          <a:solidFill>
            <a:srgbClr val="74C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Envelope (Back)"/>
          <p:cNvSpPr/>
          <p:nvPr/>
        </p:nvSpPr>
        <p:spPr>
          <a:xfrm>
            <a:off x="12323519" y="2338325"/>
            <a:ext cx="6050757" cy="3614738"/>
          </a:xfrm>
          <a:prstGeom prst="rect">
            <a:avLst/>
          </a:pr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5" name="Business Card (Group Name)"/>
          <p:cNvGrpSpPr/>
          <p:nvPr/>
        </p:nvGrpSpPr>
        <p:grpSpPr>
          <a:xfrm>
            <a:off x="12465686" y="2498145"/>
            <a:ext cx="5766423" cy="3295099"/>
            <a:chOff x="3081744" y="1781452"/>
            <a:chExt cx="5766423" cy="3295099"/>
          </a:xfrm>
        </p:grpSpPr>
        <p:pic>
          <p:nvPicPr>
            <p:cNvPr id="26" name="Picture 25" descr="Background pattern&#10;&#10;Description automatically generated"/>
            <p:cNvPicPr>
              <a:picLocks noChangeAspect="1"/>
            </p:cNvPicPr>
            <p:nvPr/>
          </p:nvPicPr>
          <p:blipFill>
            <a:blip r:embed="rId5">
              <a:extLst>
                <a:ext uri="{BEBA8EAE-BF5A-486C-A8C5-ECC9F3942E4B}">
                  <a14:imgProps xmlns:a14="http://schemas.microsoft.com/office/drawing/2010/main">
                    <a14:imgLayer r:embed="rId6">
                      <a14:imgEffect>
                        <a14:artisticFilmGrain grainSize="0"/>
                      </a14:imgEffect>
                    </a14:imgLayer>
                  </a14:imgProps>
                </a:ext>
                <a:ext uri="{28A0092B-C50C-407E-A947-70E740481C1C}">
                  <a14:useLocalDpi xmlns:a14="http://schemas.microsoft.com/office/drawing/2010/main" val="0"/>
                </a:ext>
              </a:extLst>
            </a:blip>
            <a:srcRect l="281" t="8717" r="769" b="6401"/>
            <a:stretch>
              <a:fillRect/>
            </a:stretch>
          </p:blipFill>
          <p:spPr>
            <a:xfrm>
              <a:off x="3081744" y="1781452"/>
              <a:ext cx="5766423" cy="3295099"/>
            </a:xfrm>
            <a:custGeom>
              <a:avLst/>
              <a:gdLst>
                <a:gd name="connsiteX0" fmla="*/ 0 w 5766423"/>
                <a:gd name="connsiteY0" fmla="*/ 0 h 3295099"/>
                <a:gd name="connsiteX1" fmla="*/ 5766423 w 5766423"/>
                <a:gd name="connsiteY1" fmla="*/ 0 h 3295099"/>
                <a:gd name="connsiteX2" fmla="*/ 5766423 w 5766423"/>
                <a:gd name="connsiteY2" fmla="*/ 3295099 h 3295099"/>
                <a:gd name="connsiteX3" fmla="*/ 0 w 5766423"/>
                <a:gd name="connsiteY3" fmla="*/ 3295099 h 3295099"/>
              </a:gdLst>
              <a:ahLst/>
              <a:cxnLst>
                <a:cxn ang="0">
                  <a:pos x="connsiteX0" y="connsiteY0"/>
                </a:cxn>
                <a:cxn ang="0">
                  <a:pos x="connsiteX1" y="connsiteY1"/>
                </a:cxn>
                <a:cxn ang="0">
                  <a:pos x="connsiteX2" y="connsiteY2"/>
                </a:cxn>
                <a:cxn ang="0">
                  <a:pos x="connsiteX3" y="connsiteY3"/>
                </a:cxn>
              </a:cxnLst>
              <a:rect l="l" t="t" r="r" b="b"/>
              <a:pathLst>
                <a:path w="5766423" h="3295099">
                  <a:moveTo>
                    <a:pt x="0" y="0"/>
                  </a:moveTo>
                  <a:lnTo>
                    <a:pt x="5766423" y="0"/>
                  </a:lnTo>
                  <a:lnTo>
                    <a:pt x="5766423" y="3295099"/>
                  </a:lnTo>
                  <a:lnTo>
                    <a:pt x="0" y="3295099"/>
                  </a:lnTo>
                  <a:close/>
                </a:path>
              </a:pathLst>
            </a:custGeom>
          </p:spPr>
        </p:pic>
        <p:grpSp>
          <p:nvGrpSpPr>
            <p:cNvPr id="27" name="Group 26"/>
            <p:cNvGrpSpPr/>
            <p:nvPr/>
          </p:nvGrpSpPr>
          <p:grpSpPr>
            <a:xfrm>
              <a:off x="3081744" y="1996612"/>
              <a:ext cx="5766423" cy="2114140"/>
              <a:chOff x="2398477" y="1706343"/>
              <a:chExt cx="5766423" cy="2114140"/>
            </a:xfrm>
          </p:grpSpPr>
          <p:sp>
            <p:nvSpPr>
              <p:cNvPr id="28" name="Oval 27"/>
              <p:cNvSpPr/>
              <p:nvPr/>
            </p:nvSpPr>
            <p:spPr>
              <a:xfrm>
                <a:off x="3657600" y="2929407"/>
                <a:ext cx="891076" cy="891076"/>
              </a:xfrm>
              <a:prstGeom prst="ellipse">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Isosceles Triangle 32"/>
              <p:cNvSpPr/>
              <p:nvPr/>
            </p:nvSpPr>
            <p:spPr>
              <a:xfrm>
                <a:off x="4764864" y="2929407"/>
                <a:ext cx="1033649" cy="891076"/>
              </a:xfrm>
              <a:prstGeom prst="triangle">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4" name="Rectangle 33"/>
              <p:cNvSpPr/>
              <p:nvPr/>
            </p:nvSpPr>
            <p:spPr>
              <a:xfrm>
                <a:off x="6014701" y="2929407"/>
                <a:ext cx="891076" cy="891076"/>
              </a:xfrm>
              <a:prstGeom prst="rect">
                <a:avLst/>
              </a:prstGeom>
              <a:noFill/>
              <a:ln w="4445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Rectangle 38"/>
              <p:cNvSpPr/>
              <p:nvPr/>
            </p:nvSpPr>
            <p:spPr>
              <a:xfrm>
                <a:off x="2398477" y="1706343"/>
                <a:ext cx="5766423" cy="89107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b="1" dirty="0">
                    <a:solidFill>
                      <a:srgbClr val="4A3825"/>
                    </a:solidFill>
                    <a:latin typeface="Arial" panose="020B0604020202020204" pitchFamily="34" charset="0"/>
                    <a:cs typeface="Arial" panose="020B0604020202020204" pitchFamily="34" charset="0"/>
                  </a:rPr>
                  <a:t>QUẢN LÝ NHÂN SỰ</a:t>
                </a:r>
              </a:p>
            </p:txBody>
          </p:sp>
        </p:grpSp>
      </p:grpSp>
      <p:grpSp>
        <p:nvGrpSpPr>
          <p:cNvPr id="35" name="Envelope (Body)"/>
          <p:cNvGrpSpPr/>
          <p:nvPr/>
        </p:nvGrpSpPr>
        <p:grpSpPr>
          <a:xfrm>
            <a:off x="12364248" y="2330962"/>
            <a:ext cx="6050758" cy="3614738"/>
            <a:chOff x="3063796" y="1621629"/>
            <a:chExt cx="6050758" cy="3614738"/>
          </a:xfrm>
        </p:grpSpPr>
        <p:sp>
          <p:nvSpPr>
            <p:cNvPr id="36" name="Freeform: Shape 35"/>
            <p:cNvSpPr/>
            <p:nvPr/>
          </p:nvSpPr>
          <p:spPr>
            <a:xfrm>
              <a:off x="3063797" y="1621629"/>
              <a:ext cx="6050757" cy="3614738"/>
            </a:xfrm>
            <a:custGeom>
              <a:avLst/>
              <a:gdLst>
                <a:gd name="connsiteX0" fmla="*/ 6050751 w 6050757"/>
                <a:gd name="connsiteY0" fmla="*/ 0 h 3614738"/>
                <a:gd name="connsiteX1" fmla="*/ 6050757 w 6050757"/>
                <a:gd name="connsiteY1" fmla="*/ 0 h 3614738"/>
                <a:gd name="connsiteX2" fmla="*/ 6050757 w 6050757"/>
                <a:gd name="connsiteY2" fmla="*/ 3614738 h 3614738"/>
                <a:gd name="connsiteX3" fmla="*/ 0 w 6050757"/>
                <a:gd name="connsiteY3" fmla="*/ 3614738 h 3614738"/>
                <a:gd name="connsiteX4" fmla="*/ 0 w 6050757"/>
                <a:gd name="connsiteY4" fmla="*/ 0 h 3614738"/>
                <a:gd name="connsiteX5" fmla="*/ 3025375 w 6050757"/>
                <a:gd name="connsiteY5" fmla="*/ 2166637 h 36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757" h="3614738">
                  <a:moveTo>
                    <a:pt x="6050751" y="0"/>
                  </a:moveTo>
                  <a:lnTo>
                    <a:pt x="6050757" y="0"/>
                  </a:lnTo>
                  <a:lnTo>
                    <a:pt x="6050757" y="3614738"/>
                  </a:lnTo>
                  <a:lnTo>
                    <a:pt x="0" y="3614738"/>
                  </a:lnTo>
                  <a:lnTo>
                    <a:pt x="0" y="0"/>
                  </a:lnTo>
                  <a:lnTo>
                    <a:pt x="3025375" y="2166637"/>
                  </a:lnTo>
                  <a:close/>
                </a:path>
              </a:pathLst>
            </a:cu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7" name="Freeform: Shape 36"/>
            <p:cNvSpPr/>
            <p:nvPr/>
          </p:nvSpPr>
          <p:spPr>
            <a:xfrm rot="10800000" flipV="1">
              <a:off x="3063796" y="3428000"/>
              <a:ext cx="6047970" cy="1808366"/>
            </a:xfrm>
            <a:custGeom>
              <a:avLst/>
              <a:gdLst>
                <a:gd name="connsiteX0" fmla="*/ 3525650 w 6047970"/>
                <a:gd name="connsiteY0" fmla="*/ 0 h 1808366"/>
                <a:gd name="connsiteX1" fmla="*/ 3022595 w 6047970"/>
                <a:gd name="connsiteY1" fmla="*/ 360265 h 1808366"/>
                <a:gd name="connsiteX2" fmla="*/ 2522323 w 6047970"/>
                <a:gd name="connsiteY2" fmla="*/ 1993 h 1808366"/>
                <a:gd name="connsiteX3" fmla="*/ 0 w 6047970"/>
                <a:gd name="connsiteY3" fmla="*/ 1808366 h 1808366"/>
                <a:gd name="connsiteX4" fmla="*/ 6047970 w 6047970"/>
                <a:gd name="connsiteY4" fmla="*/ 1808366 h 1808366"/>
                <a:gd name="connsiteX5" fmla="*/ 6047970 w 6047970"/>
                <a:gd name="connsiteY5" fmla="*/ 1806372 h 180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7970" h="1808366">
                  <a:moveTo>
                    <a:pt x="3525650" y="0"/>
                  </a:moveTo>
                  <a:lnTo>
                    <a:pt x="3022595" y="360265"/>
                  </a:lnTo>
                  <a:lnTo>
                    <a:pt x="2522323" y="1993"/>
                  </a:lnTo>
                  <a:lnTo>
                    <a:pt x="0" y="1808366"/>
                  </a:lnTo>
                  <a:lnTo>
                    <a:pt x="6047970" y="1808366"/>
                  </a:lnTo>
                  <a:lnTo>
                    <a:pt x="6047970" y="1806372"/>
                  </a:lnTo>
                  <a:close/>
                </a:path>
              </a:pathLst>
            </a:cu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sp>
        <p:nvSpPr>
          <p:cNvPr id="38" name="Envelope Cover"/>
          <p:cNvSpPr/>
          <p:nvPr/>
        </p:nvSpPr>
        <p:spPr>
          <a:xfrm rot="10800000">
            <a:off x="12371073" y="2338318"/>
            <a:ext cx="6050757" cy="2166639"/>
          </a:xfrm>
          <a:prstGeom prst="triangle">
            <a:avLst/>
          </a:prstGeom>
          <a:solidFill>
            <a:srgbClr val="74C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Thumb"/>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4628" b="80068"/>
          <a:stretch>
            <a:fillRect/>
          </a:stretch>
        </p:blipFill>
        <p:spPr>
          <a:xfrm flipH="1">
            <a:off x="15507100" y="2338318"/>
            <a:ext cx="3115039" cy="697060"/>
          </a:xfrm>
          <a:custGeom>
            <a:avLst/>
            <a:gdLst>
              <a:gd name="connsiteX0" fmla="*/ 0 w 1382950"/>
              <a:gd name="connsiteY0" fmla="*/ 0 h 309466"/>
              <a:gd name="connsiteX1" fmla="*/ 1382950 w 1382950"/>
              <a:gd name="connsiteY1" fmla="*/ 0 h 309466"/>
              <a:gd name="connsiteX2" fmla="*/ 1382950 w 1382950"/>
              <a:gd name="connsiteY2" fmla="*/ 309466 h 309466"/>
              <a:gd name="connsiteX3" fmla="*/ 0 w 1382950"/>
              <a:gd name="connsiteY3" fmla="*/ 309466 h 309466"/>
              <a:gd name="connsiteX4" fmla="*/ 0 w 1382950"/>
              <a:gd name="connsiteY4" fmla="*/ 0 h 30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950" h="309466">
                <a:moveTo>
                  <a:pt x="0" y="0"/>
                </a:moveTo>
                <a:lnTo>
                  <a:pt x="1382950" y="0"/>
                </a:lnTo>
                <a:lnTo>
                  <a:pt x="1382950" y="309466"/>
                </a:lnTo>
                <a:lnTo>
                  <a:pt x="0" y="309466"/>
                </a:lnTo>
                <a:lnTo>
                  <a:pt x="0" y="0"/>
                </a:lnTo>
                <a:close/>
              </a:path>
            </a:pathLst>
          </a:cu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16667E-7 -7.40741E-7 L -0.75833 -7.40741E-7 " pathEditMode="relative" rAng="0" ptsTypes="AA">
                                      <p:cBhvr>
                                        <p:cTn id="6" dur="1000" fill="hold"/>
                                        <p:tgtEl>
                                          <p:spTgt spid="35"/>
                                        </p:tgtEl>
                                        <p:attrNameLst>
                                          <p:attrName>ppt_x</p:attrName>
                                          <p:attrName>ppt_y</p:attrName>
                                        </p:attrNameLst>
                                      </p:cBhvr>
                                      <p:rCtr x="-37917" y="0"/>
                                    </p:animMotion>
                                  </p:childTnLst>
                                </p:cTn>
                              </p:par>
                              <p:par>
                                <p:cTn id="7" presetID="35" presetClass="path" presetSubtype="0" accel="50000" decel="50000" fill="hold" grpId="0" nodeType="withEffect">
                                  <p:stCondLst>
                                    <p:cond delay="0"/>
                                  </p:stCondLst>
                                  <p:childTnLst>
                                    <p:animMotion origin="layout" path="M -4.16667E-7 -2.59259E-6 L -0.75911 -2.59259E-6 " pathEditMode="relative" rAng="0" ptsTypes="AA">
                                      <p:cBhvr>
                                        <p:cTn id="8" dur="1000" fill="hold"/>
                                        <p:tgtEl>
                                          <p:spTgt spid="38"/>
                                        </p:tgtEl>
                                        <p:attrNameLst>
                                          <p:attrName>ppt_x</p:attrName>
                                          <p:attrName>ppt_y</p:attrName>
                                        </p:attrNameLst>
                                      </p:cBhvr>
                                      <p:rCtr x="-37956" y="0"/>
                                    </p:animMotion>
                                  </p:childTnLst>
                                </p:cTn>
                              </p:par>
                              <p:par>
                                <p:cTn id="9" presetID="35" presetClass="path" presetSubtype="0" accel="50000" decel="50000" fill="hold" grpId="0" nodeType="withEffect">
                                  <p:stCondLst>
                                    <p:cond delay="0"/>
                                  </p:stCondLst>
                                  <p:childTnLst>
                                    <p:animMotion origin="layout" path="M -4.16667E-6 1.85185E-6 L -0.75885 1.85185E-6 " pathEditMode="relative" rAng="0" ptsTypes="AA">
                                      <p:cBhvr>
                                        <p:cTn id="10" dur="1000" fill="hold"/>
                                        <p:tgtEl>
                                          <p:spTgt spid="23"/>
                                        </p:tgtEl>
                                        <p:attrNameLst>
                                          <p:attrName>ppt_x</p:attrName>
                                          <p:attrName>ppt_y</p:attrName>
                                        </p:attrNameLst>
                                      </p:cBhvr>
                                      <p:rCtr x="-37943" y="0"/>
                                    </p:animMotion>
                                  </p:childTnLst>
                                </p:cTn>
                              </p:par>
                              <p:par>
                                <p:cTn id="11" presetID="35" presetClass="path" presetSubtype="0" accel="50000" decel="50000" fill="hold" nodeType="withEffect">
                                  <p:stCondLst>
                                    <p:cond delay="0"/>
                                  </p:stCondLst>
                                  <p:childTnLst>
                                    <p:animMotion origin="layout" path="M -4.16667E-6 1.85185E-6 L -0.75885 1.85185E-6 " pathEditMode="relative" rAng="0" ptsTypes="AA">
                                      <p:cBhvr>
                                        <p:cTn id="12" dur="1000" fill="hold"/>
                                        <p:tgtEl>
                                          <p:spTgt spid="25"/>
                                        </p:tgtEl>
                                        <p:attrNameLst>
                                          <p:attrName>ppt_x</p:attrName>
                                          <p:attrName>ppt_y</p:attrName>
                                        </p:attrNameLst>
                                      </p:cBhvr>
                                      <p:rCtr x="-37943" y="0"/>
                                    </p:animMotion>
                                  </p:childTnLst>
                                </p:cTn>
                              </p:par>
                              <p:par>
                                <p:cTn id="13" presetID="35" presetClass="path" presetSubtype="0" accel="50000" decel="50000" fill="hold" nodeType="withEffect">
                                  <p:stCondLst>
                                    <p:cond delay="0"/>
                                  </p:stCondLst>
                                  <p:childTnLst>
                                    <p:animMotion origin="layout" path="M 6.25E-7 3.33333E-6 L -0.77708 3.33333E-6 " pathEditMode="relative" rAng="0" ptsTypes="AA">
                                      <p:cBhvr>
                                        <p:cTn id="14" dur="1000" fill="hold"/>
                                        <p:tgtEl>
                                          <p:spTgt spid="32"/>
                                        </p:tgtEl>
                                        <p:attrNameLst>
                                          <p:attrName>ppt_x</p:attrName>
                                          <p:attrName>ppt_y</p:attrName>
                                        </p:attrNameLst>
                                      </p:cBhvr>
                                      <p:rCtr x="-38854" y="0"/>
                                    </p:animMotion>
                                  </p:childTnLst>
                                </p:cTn>
                              </p:par>
                              <p:par>
                                <p:cTn id="15" presetID="35" presetClass="path" presetSubtype="0" accel="50000" decel="50000" fill="hold" nodeType="withEffect">
                                  <p:stCondLst>
                                    <p:cond delay="0"/>
                                  </p:stCondLst>
                                  <p:childTnLst>
                                    <p:animMotion origin="layout" path="M 2.5E-6 2.22222E-6 L -0.77787 2.22222E-6 " pathEditMode="relative" rAng="0" ptsTypes="AA">
                                      <p:cBhvr>
                                        <p:cTn id="16" dur="1000" fill="hold"/>
                                        <p:tgtEl>
                                          <p:spTgt spid="24"/>
                                        </p:tgtEl>
                                        <p:attrNameLst>
                                          <p:attrName>ppt_x</p:attrName>
                                          <p:attrName>ppt_y</p:attrName>
                                        </p:attrNameLst>
                                      </p:cBhvr>
                                      <p:rCtr x="-38893" y="0"/>
                                    </p:animMotion>
                                  </p:childTnLst>
                                </p:cTn>
                              </p:par>
                            </p:childTnLst>
                          </p:cTn>
                        </p:par>
                        <p:par>
                          <p:cTn id="17" fill="hold">
                            <p:stCondLst>
                              <p:cond delay="1000"/>
                            </p:stCondLst>
                            <p:childTnLst>
                              <p:par>
                                <p:cTn id="18" presetID="42" presetClass="path" presetSubtype="0" accel="50000" decel="50000" fill="hold" nodeType="afterEffect">
                                  <p:stCondLst>
                                    <p:cond delay="0"/>
                                  </p:stCondLst>
                                  <p:childTnLst>
                                    <p:animMotion origin="layout" path="M -0.77708 3.33333E-6 L 6.25E-7 3.33333E-6 " pathEditMode="relative" rAng="0" ptsTypes="AA">
                                      <p:cBhvr>
                                        <p:cTn id="19" dur="1000" fill="hold"/>
                                        <p:tgtEl>
                                          <p:spTgt spid="32"/>
                                        </p:tgtEl>
                                        <p:attrNameLst>
                                          <p:attrName>ppt_x</p:attrName>
                                          <p:attrName>ppt_y</p:attrName>
                                        </p:attrNameLst>
                                      </p:cBhvr>
                                      <p:rCtr x="38854" y="0"/>
                                    </p:animMotion>
                                  </p:childTnLst>
                                </p:cTn>
                              </p:par>
                              <p:par>
                                <p:cTn id="20" presetID="42" presetClass="path" presetSubtype="0" accel="50000" decel="50000" fill="hold" nodeType="withEffect">
                                  <p:stCondLst>
                                    <p:cond delay="0"/>
                                  </p:stCondLst>
                                  <p:childTnLst>
                                    <p:animMotion origin="layout" path="M -0.77787 2.22222E-6 L 2.5E-6 2.22222E-6 " pathEditMode="relative" rAng="0" ptsTypes="AA">
                                      <p:cBhvr>
                                        <p:cTn id="21" dur="1000" fill="hold"/>
                                        <p:tgtEl>
                                          <p:spTgt spid="24"/>
                                        </p:tgtEl>
                                        <p:attrNameLst>
                                          <p:attrName>ppt_x</p:attrName>
                                          <p:attrName>ppt_y</p:attrName>
                                        </p:attrNameLst>
                                      </p:cBhvr>
                                      <p:rCtr x="38893" y="0"/>
                                    </p:animMotion>
                                  </p:childTnLst>
                                </p:cTn>
                              </p:par>
                              <p:par>
                                <p:cTn id="22" presetID="17" presetClass="exit" presetSubtype="1" fill="hold" grpId="1" nodeType="withEffect">
                                  <p:stCondLst>
                                    <p:cond delay="500"/>
                                  </p:stCondLst>
                                  <p:childTnLst>
                                    <p:anim calcmode="lin" valueType="num">
                                      <p:cBhvr>
                                        <p:cTn id="23" dur="500"/>
                                        <p:tgtEl>
                                          <p:spTgt spid="38"/>
                                        </p:tgtEl>
                                        <p:attrNameLst>
                                          <p:attrName>ppt_x</p:attrName>
                                        </p:attrNameLst>
                                      </p:cBhvr>
                                      <p:tavLst>
                                        <p:tav tm="0">
                                          <p:val>
                                            <p:strVal val="ppt_x"/>
                                          </p:val>
                                        </p:tav>
                                        <p:tav tm="100000">
                                          <p:val>
                                            <p:strVal val="ppt_x"/>
                                          </p:val>
                                        </p:tav>
                                      </p:tavLst>
                                    </p:anim>
                                    <p:anim calcmode="lin" valueType="num">
                                      <p:cBhvr>
                                        <p:cTn id="24" dur="500"/>
                                        <p:tgtEl>
                                          <p:spTgt spid="38"/>
                                        </p:tgtEl>
                                        <p:attrNameLst>
                                          <p:attrName>ppt_y</p:attrName>
                                        </p:attrNameLst>
                                      </p:cBhvr>
                                      <p:tavLst>
                                        <p:tav tm="0">
                                          <p:val>
                                            <p:strVal val="ppt_y"/>
                                          </p:val>
                                        </p:tav>
                                        <p:tav tm="100000">
                                          <p:val>
                                            <p:strVal val="ppt_y-ppt_h/2"/>
                                          </p:val>
                                        </p:tav>
                                      </p:tavLst>
                                    </p:anim>
                                    <p:anim calcmode="lin" valueType="num">
                                      <p:cBhvr>
                                        <p:cTn id="25" dur="500"/>
                                        <p:tgtEl>
                                          <p:spTgt spid="38"/>
                                        </p:tgtEl>
                                        <p:attrNameLst>
                                          <p:attrName>ppt_w</p:attrName>
                                        </p:attrNameLst>
                                      </p:cBhvr>
                                      <p:tavLst>
                                        <p:tav tm="0">
                                          <p:val>
                                            <p:strVal val="ppt_w"/>
                                          </p:val>
                                        </p:tav>
                                        <p:tav tm="100000">
                                          <p:val>
                                            <p:strVal val="ppt_w"/>
                                          </p:val>
                                        </p:tav>
                                      </p:tavLst>
                                    </p:anim>
                                    <p:anim calcmode="lin" valueType="num">
                                      <p:cBhvr>
                                        <p:cTn id="26" dur="500"/>
                                        <p:tgtEl>
                                          <p:spTgt spid="38"/>
                                        </p:tgtEl>
                                        <p:attrNameLst>
                                          <p:attrName>ppt_h</p:attrName>
                                        </p:attrNameLst>
                                      </p:cBhvr>
                                      <p:tavLst>
                                        <p:tav tm="0">
                                          <p:val>
                                            <p:strVal val="ppt_h"/>
                                          </p:val>
                                        </p:tav>
                                        <p:tav tm="100000">
                                          <p:val>
                                            <p:fltVal val="0"/>
                                          </p:val>
                                        </p:tav>
                                      </p:tavLst>
                                    </p:anim>
                                    <p:set>
                                      <p:cBhvr>
                                        <p:cTn id="27" dur="1" fill="hold">
                                          <p:stCondLst>
                                            <p:cond delay="499"/>
                                          </p:stCondLst>
                                        </p:cTn>
                                        <p:tgtEl>
                                          <p:spTgt spid="38"/>
                                        </p:tgtEl>
                                        <p:attrNameLst>
                                          <p:attrName>style.visibility</p:attrName>
                                        </p:attrNameLst>
                                      </p:cBhvr>
                                      <p:to>
                                        <p:strVal val="hidden"/>
                                      </p:to>
                                    </p:set>
                                  </p:childTnLst>
                                </p:cTn>
                              </p:par>
                              <p:par>
                                <p:cTn id="28" presetID="17" presetClass="entr" presetSubtype="4" fill="hold" grpId="0" nodeType="withEffect">
                                  <p:stCondLst>
                                    <p:cond delay="100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ppt_h/2"/>
                                          </p:val>
                                        </p:tav>
                                        <p:tav tm="100000">
                                          <p:val>
                                            <p:strVal val="#ppt_y"/>
                                          </p:val>
                                        </p:tav>
                                      </p:tavLst>
                                    </p:anim>
                                    <p:anim calcmode="lin" valueType="num">
                                      <p:cBhvr>
                                        <p:cTn id="32" dur="500" fill="hold"/>
                                        <p:tgtEl>
                                          <p:spTgt spid="18"/>
                                        </p:tgtEl>
                                        <p:attrNameLst>
                                          <p:attrName>ppt_w</p:attrName>
                                        </p:attrNameLst>
                                      </p:cBhvr>
                                      <p:tavLst>
                                        <p:tav tm="0">
                                          <p:val>
                                            <p:strVal val="#ppt_w"/>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childTnLst>
                                </p:cTn>
                              </p:par>
                              <p:par>
                                <p:cTn id="34" presetID="42" presetClass="path" presetSubtype="0" accel="50000" decel="50000" fill="hold" nodeType="withEffect">
                                  <p:stCondLst>
                                    <p:cond delay="1500"/>
                                  </p:stCondLst>
                                  <p:childTnLst>
                                    <p:animMotion origin="layout" path="M -0.75885 1.85185E-6 L -0.75885 -0.20093 " pathEditMode="relative" rAng="0" ptsTypes="AA">
                                      <p:cBhvr>
                                        <p:cTn id="35" dur="1000" fill="hold"/>
                                        <p:tgtEl>
                                          <p:spTgt spid="25"/>
                                        </p:tgtEl>
                                        <p:attrNameLst>
                                          <p:attrName>ppt_x</p:attrName>
                                          <p:attrName>ppt_y</p:attrName>
                                        </p:attrNameLst>
                                      </p:cBhvr>
                                      <p:rCtr x="0" y="-10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38" grpId="0" animBg="1"/>
      <p:bldP spid="3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sp>
        <p:nvSpPr>
          <p:cNvPr id="4" name="TextBox 3"/>
          <p:cNvSpPr txBox="1"/>
          <p:nvPr/>
        </p:nvSpPr>
        <p:spPr>
          <a:xfrm>
            <a:off x="1836183" y="1493963"/>
            <a:ext cx="6235608" cy="4154984"/>
          </a:xfrm>
          <a:prstGeom prst="rect">
            <a:avLst/>
          </a:prstGeom>
          <a:noFill/>
        </p:spPr>
        <p:txBody>
          <a:bodyPr wrap="square" rtlCol="0">
            <a:spAutoFit/>
          </a:bodyPr>
          <a:lstStyle/>
          <a:p>
            <a:r>
              <a:rPr lang="vi-VN" sz="2000" dirty="0">
                <a:solidFill>
                  <a:srgbClr val="FF0000"/>
                </a:solidFill>
                <a:latin typeface="Gilroy-SemiBold" panose="00000700000000000000" pitchFamily="2" charset="0"/>
              </a:rPr>
              <a:t> </a:t>
            </a:r>
            <a:r>
              <a:rPr lang="vi-VN" sz="2400" i="1" dirty="0">
                <a:solidFill>
                  <a:srgbClr val="FF0000"/>
                </a:solidFill>
                <a:latin typeface="Gilroy-SemiBold" panose="00000700000000000000" pitchFamily="2" charset="0"/>
              </a:rPr>
              <a:t>Đặt vấn đề: </a:t>
            </a:r>
          </a:p>
          <a:p>
            <a:pPr marL="342900" indent="-342900">
              <a:buFont typeface="Wingdings" panose="05000000000000000000" pitchFamily="2" charset="2"/>
              <a:buChar char="v"/>
            </a:pPr>
            <a:r>
              <a:rPr lang="vi-VN" sz="2000" dirty="0">
                <a:latin typeface="Gilroy-SemiBold" panose="00000700000000000000" pitchFamily="2" charset="0"/>
              </a:rPr>
              <a:t>Sự phát triển mạnh mẽ của CNTT trong xã hội hiện đại.</a:t>
            </a:r>
          </a:p>
          <a:p>
            <a:pPr marL="342900" indent="-342900">
              <a:buFont typeface="Wingdings" panose="05000000000000000000" pitchFamily="2" charset="2"/>
              <a:buChar char="v"/>
            </a:pPr>
            <a:r>
              <a:rPr lang="vi-VN" sz="2000" dirty="0">
                <a:latin typeface="Gilroy-SemiBold" panose="00000700000000000000" pitchFamily="2" charset="0"/>
              </a:rPr>
              <a:t>Công tác quản lý nhân sự đóng một vai trò hết sức quan trọng.</a:t>
            </a:r>
          </a:p>
          <a:p>
            <a:pPr marL="342900" indent="-342900">
              <a:buFont typeface="Wingdings" panose="05000000000000000000" pitchFamily="2" charset="2"/>
              <a:buChar char="v"/>
            </a:pPr>
            <a:r>
              <a:rPr lang="vi-VN" sz="2000" dirty="0">
                <a:latin typeface="Gilroy-SemiBold" panose="00000700000000000000" pitchFamily="2" charset="0"/>
              </a:rPr>
              <a:t>Hiện nay, ở các công ty bộ phận quản lý nhân sự và quản lý lương phải xử lý một số lượng khá lớn sổ sách giấy tờ bằng phương pháp thủ công.</a:t>
            </a:r>
          </a:p>
          <a:p>
            <a:pPr marL="342900" indent="-342900">
              <a:buFont typeface="Wingdings" panose="05000000000000000000" pitchFamily="2" charset="2"/>
              <a:buChar char="v"/>
            </a:pPr>
            <a:r>
              <a:rPr lang="vi-VN" sz="2000" dirty="0">
                <a:latin typeface="Gilroy-SemiBold" panose="00000700000000000000" pitchFamily="2" charset="0"/>
              </a:rPr>
              <a:t>Công sức bỏ ra lớn nhưng hiệu quả công việc lại không cao và sai sót lớn</a:t>
            </a:r>
          </a:p>
          <a:p>
            <a:r>
              <a:rPr lang="vi-VN" sz="2000" dirty="0">
                <a:latin typeface="Gilroy-SemiBold" panose="00000700000000000000" pitchFamily="2" charset="0"/>
              </a:rPr>
              <a:t>       </a:t>
            </a:r>
            <a:r>
              <a:rPr lang="vi-VN" sz="2000" dirty="0">
                <a:solidFill>
                  <a:schemeClr val="bg2">
                    <a:lumMod val="50000"/>
                  </a:schemeClr>
                </a:solidFill>
                <a:latin typeface="Gilroy-SemiBold" panose="00000700000000000000" pitchFamily="2" charset="0"/>
                <a:sym typeface="Wingdings" panose="05000000000000000000" pitchFamily="2" charset="2"/>
              </a:rPr>
              <a:t></a:t>
            </a:r>
            <a:r>
              <a:rPr lang="vi-VN" sz="2000" dirty="0">
                <a:latin typeface="Gilroy-SemiBold" panose="00000700000000000000" pitchFamily="2" charset="0"/>
                <a:sym typeface="Wingdings" panose="05000000000000000000" pitchFamily="2" charset="2"/>
              </a:rPr>
              <a:t> </a:t>
            </a:r>
            <a:r>
              <a:rPr lang="vi-VN" sz="2000" dirty="0">
                <a:latin typeface="Gilroy-SemiBold" panose="00000700000000000000" pitchFamily="2" charset="0"/>
              </a:rPr>
              <a:t>Để hạn chế những thiếu sót trên, hệ thống quản lý nhân sự này giúp bộ phận quản lý khắc phục, giải quyết công việc một cách thuận lợi, nhanh chóng và tránh được các sai sót trong quá trình quản lý nhân sự</a:t>
            </a:r>
          </a:p>
        </p:txBody>
      </p:sp>
      <p:grpSp>
        <p:nvGrpSpPr>
          <p:cNvPr id="120" name="Group 119"/>
          <p:cNvGrpSpPr/>
          <p:nvPr/>
        </p:nvGrpSpPr>
        <p:grpSpPr>
          <a:xfrm>
            <a:off x="-5385788" y="-3723"/>
            <a:ext cx="6739897" cy="6007805"/>
            <a:chOff x="6478" y="-1861"/>
            <a:chExt cx="6739897" cy="6007805"/>
          </a:xfrm>
        </p:grpSpPr>
        <p:grpSp>
          <p:nvGrpSpPr>
            <p:cNvPr id="121" name="Group 120"/>
            <p:cNvGrpSpPr/>
            <p:nvPr/>
          </p:nvGrpSpPr>
          <p:grpSpPr>
            <a:xfrm>
              <a:off x="6478" y="-1861"/>
              <a:ext cx="6739897" cy="6007805"/>
              <a:chOff x="6478" y="-1861"/>
              <a:chExt cx="6739897" cy="6007805"/>
            </a:xfrm>
          </p:grpSpPr>
          <p:sp>
            <p:nvSpPr>
              <p:cNvPr id="125" name="Freeform: Shape 124"/>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127" name="Group 126"/>
              <p:cNvGrpSpPr/>
              <p:nvPr/>
            </p:nvGrpSpPr>
            <p:grpSpPr>
              <a:xfrm>
                <a:off x="275173" y="287185"/>
                <a:ext cx="490653" cy="490653"/>
                <a:chOff x="1304693" y="111512"/>
                <a:chExt cx="490653" cy="490653"/>
              </a:xfrm>
            </p:grpSpPr>
            <p:sp>
              <p:nvSpPr>
                <p:cNvPr id="134" name="Rectangle 13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Rectangle 13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8" name="Group 127"/>
              <p:cNvGrpSpPr/>
              <p:nvPr/>
            </p:nvGrpSpPr>
            <p:grpSpPr>
              <a:xfrm>
                <a:off x="1670248" y="287185"/>
                <a:ext cx="490653" cy="490653"/>
                <a:chOff x="1304693" y="111512"/>
                <a:chExt cx="490653" cy="490653"/>
              </a:xfrm>
            </p:grpSpPr>
            <p:sp>
              <p:nvSpPr>
                <p:cNvPr id="132" name="Rectangle 131"/>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3065322" y="287185"/>
                <a:ext cx="490653" cy="490653"/>
                <a:chOff x="1304693" y="111512"/>
                <a:chExt cx="490653" cy="490653"/>
              </a:xfrm>
            </p:grpSpPr>
            <p:sp>
              <p:nvSpPr>
                <p:cNvPr id="130" name="Rectangle 12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13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2" name="Group 121"/>
            <p:cNvGrpSpPr/>
            <p:nvPr/>
          </p:nvGrpSpPr>
          <p:grpSpPr>
            <a:xfrm>
              <a:off x="4432625" y="3322434"/>
              <a:ext cx="1309256" cy="2681649"/>
              <a:chOff x="3996325" y="3474834"/>
              <a:chExt cx="1309256" cy="2681649"/>
            </a:xfrm>
          </p:grpSpPr>
          <p:sp>
            <p:nvSpPr>
              <p:cNvPr id="123" name="Rectangle: Top Corners Rounded 12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4" name="Rectangle: Top Corners Rounded 12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9" name="Group 68"/>
          <p:cNvGrpSpPr/>
          <p:nvPr/>
        </p:nvGrpSpPr>
        <p:grpSpPr>
          <a:xfrm>
            <a:off x="107" y="5256327"/>
            <a:ext cx="5549459" cy="5569529"/>
            <a:chOff x="6477" y="1288472"/>
            <a:chExt cx="5549459" cy="5569529"/>
          </a:xfrm>
        </p:grpSpPr>
        <p:sp>
          <p:nvSpPr>
            <p:cNvPr id="70" name="Freeform: Shape 69"/>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2" name="Freeform: Shape 81"/>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Rectangle: Top Corners Rounded 82"/>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Freeform: Shape 83"/>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sp>
        <p:nvSpPr>
          <p:cNvPr id="44" name="Hộp Văn bản 5">
            <a:extLst>
              <a:ext uri="{FF2B5EF4-FFF2-40B4-BE49-F238E27FC236}">
                <a16:creationId xmlns:a16="http://schemas.microsoft.com/office/drawing/2014/main" id="{A54391DF-5159-4F5B-B498-A552F757ADF2}"/>
              </a:ext>
            </a:extLst>
          </p:cNvPr>
          <p:cNvSpPr txBox="1"/>
          <p:nvPr/>
        </p:nvSpPr>
        <p:spPr>
          <a:xfrm>
            <a:off x="711598" y="305968"/>
            <a:ext cx="11171621" cy="830997"/>
          </a:xfrm>
          <a:prstGeom prst="rect">
            <a:avLst/>
          </a:prstGeom>
          <a:noFill/>
        </p:spPr>
        <p:txBody>
          <a:bodyPr wrap="square" rtlCol="0">
            <a:spAutoFit/>
          </a:bodyPr>
          <a:lstStyle/>
          <a:p>
            <a:pPr algn="ctr"/>
            <a:r>
              <a:rPr lang="en-US" sz="4800" b="1" dirty="0" err="1">
                <a:solidFill>
                  <a:srgbClr val="404040"/>
                </a:solidFill>
                <a:latin typeface="Arial" panose="020B0604020202020204" pitchFamily="34" charset="0"/>
                <a:cs typeface="Arial" panose="020B0604020202020204" pitchFamily="34" charset="0"/>
              </a:rPr>
              <a:t>Mô</a:t>
            </a:r>
            <a:r>
              <a:rPr lang="en-US" sz="4800" b="1" dirty="0">
                <a:solidFill>
                  <a:srgbClr val="404040"/>
                </a:solidFill>
                <a:latin typeface="Arial" panose="020B0604020202020204" pitchFamily="34" charset="0"/>
                <a:cs typeface="Arial" panose="020B0604020202020204" pitchFamily="34" charset="0"/>
              </a:rPr>
              <a:t> </a:t>
            </a:r>
            <a:r>
              <a:rPr lang="en-US" sz="4800" b="1" dirty="0" err="1">
                <a:solidFill>
                  <a:srgbClr val="404040"/>
                </a:solidFill>
                <a:latin typeface="Arial" panose="020B0604020202020204" pitchFamily="34" charset="0"/>
                <a:cs typeface="Arial" panose="020B0604020202020204" pitchFamily="34" charset="0"/>
              </a:rPr>
              <a:t>tả</a:t>
            </a:r>
            <a:r>
              <a:rPr lang="en-US" sz="4800" b="1" dirty="0">
                <a:solidFill>
                  <a:srgbClr val="404040"/>
                </a:solidFill>
                <a:latin typeface="Arial" panose="020B0604020202020204" pitchFamily="34" charset="0"/>
                <a:cs typeface="Arial" panose="020B0604020202020204" pitchFamily="34" charset="0"/>
              </a:rPr>
              <a:t> </a:t>
            </a:r>
            <a:r>
              <a:rPr lang="en-US" sz="4800" b="1" dirty="0" err="1">
                <a:solidFill>
                  <a:srgbClr val="404040"/>
                </a:solidFill>
                <a:latin typeface="Arial" panose="020B0604020202020204" pitchFamily="34" charset="0"/>
                <a:cs typeface="Arial" panose="020B0604020202020204" pitchFamily="34" charset="0"/>
              </a:rPr>
              <a:t>chung</a:t>
            </a:r>
            <a:endParaRPr lang="en-US" sz="4800" b="1" dirty="0">
              <a:solidFill>
                <a:srgbClr val="40404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998393-DA93-4AD1-98DC-AF591B0E1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852" y="1904144"/>
            <a:ext cx="4382531" cy="2797808"/>
          </a:xfrm>
          <a:prstGeom prst="rect">
            <a:avLst/>
          </a:prstGeom>
        </p:spPr>
      </p:pic>
      <p:grpSp>
        <p:nvGrpSpPr>
          <p:cNvPr id="103" name="Group 102"/>
          <p:cNvGrpSpPr/>
          <p:nvPr/>
        </p:nvGrpSpPr>
        <p:grpSpPr>
          <a:xfrm>
            <a:off x="11618352" y="-799068"/>
            <a:ext cx="6990964" cy="6796715"/>
            <a:chOff x="5147620" y="-833335"/>
            <a:chExt cx="6990964" cy="6796715"/>
          </a:xfrm>
        </p:grpSpPr>
        <p:grpSp>
          <p:nvGrpSpPr>
            <p:cNvPr id="104" name="Group 103"/>
            <p:cNvGrpSpPr/>
            <p:nvPr/>
          </p:nvGrpSpPr>
          <p:grpSpPr>
            <a:xfrm>
              <a:off x="5147620" y="-833335"/>
              <a:ext cx="6990964" cy="6796715"/>
              <a:chOff x="5210546" y="-792632"/>
              <a:chExt cx="6990964" cy="6796715"/>
            </a:xfrm>
          </p:grpSpPr>
          <p:sp>
            <p:nvSpPr>
              <p:cNvPr id="118" name="Freeform: Shape 117"/>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5" name="Group 104"/>
            <p:cNvGrpSpPr/>
            <p:nvPr/>
          </p:nvGrpSpPr>
          <p:grpSpPr>
            <a:xfrm>
              <a:off x="7855818" y="3001112"/>
              <a:ext cx="868260" cy="1175240"/>
              <a:chOff x="8655308" y="1516250"/>
              <a:chExt cx="1701293" cy="2302798"/>
            </a:xfrm>
          </p:grpSpPr>
          <p:sp>
            <p:nvSpPr>
              <p:cNvPr id="116" name="Rectangle: Top Corners Snipped 115"/>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Top Corners Snipped 116"/>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3" name="Group 112"/>
            <p:cNvGrpSpPr/>
            <p:nvPr/>
          </p:nvGrpSpPr>
          <p:grpSpPr>
            <a:xfrm>
              <a:off x="10416347" y="1109289"/>
              <a:ext cx="868260" cy="1175240"/>
              <a:chOff x="8655308" y="1516250"/>
              <a:chExt cx="1701293" cy="2302798"/>
            </a:xfrm>
          </p:grpSpPr>
          <p:sp>
            <p:nvSpPr>
              <p:cNvPr id="114" name="Rectangle: Top Corners Snipped 113"/>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Top Corners Snipped 114"/>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86" name="Group 85"/>
          <p:cNvGrpSpPr/>
          <p:nvPr/>
        </p:nvGrpSpPr>
        <p:grpSpPr>
          <a:xfrm>
            <a:off x="6562110" y="5701722"/>
            <a:ext cx="6443642" cy="6858001"/>
            <a:chOff x="6077533" y="-1"/>
            <a:chExt cx="6443642" cy="6858001"/>
          </a:xfrm>
        </p:grpSpPr>
        <p:sp>
          <p:nvSpPr>
            <p:cNvPr id="87" name="Freeform: Shape 86"/>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1" name="Freeform: Shape 90"/>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92" name="Rectangle: Top Corners Snipped 91"/>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Top Corners Snipped 96"/>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Rectangle 97"/>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8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44"/>
                                        </p:tgtEl>
                                      </p:cBhvr>
                                    </p:animEffect>
                                    <p:set>
                                      <p:cBhvr>
                                        <p:cTn id="19" dur="1" fill="hold">
                                          <p:stCondLst>
                                            <p:cond delay="499"/>
                                          </p:stCondLst>
                                        </p:cTn>
                                        <p:tgtEl>
                                          <p:spTgt spid="44"/>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4.16667E-6 -3.7037E-6 L -0.00013 -0.57847 " pathEditMode="relative" rAng="0" ptsTypes="AA">
                                      <p:cBhvr>
                                        <p:cTn id="21" dur="1250" fill="hold"/>
                                        <p:tgtEl>
                                          <p:spTgt spid="69"/>
                                        </p:tgtEl>
                                        <p:attrNameLst>
                                          <p:attrName>ppt_x</p:attrName>
                                          <p:attrName>ppt_y</p:attrName>
                                        </p:attrNameLst>
                                      </p:cBhvr>
                                      <p:rCtr x="0" y="-28218"/>
                                    </p:animMotion>
                                  </p:childTnLst>
                                </p:cTn>
                              </p:par>
                              <p:par>
                                <p:cTn id="22" presetID="42" presetClass="path" presetSubtype="0" accel="50000" decel="50000" fill="hold" nodeType="withEffect">
                                  <p:stCondLst>
                                    <p:cond delay="250"/>
                                  </p:stCondLst>
                                  <p:childTnLst>
                                    <p:animMotion origin="layout" path="M -3.95833E-6 -1.48148E-6 L -0.00052 -0.83148 " pathEditMode="relative" rAng="0" ptsTypes="AA">
                                      <p:cBhvr>
                                        <p:cTn id="23" dur="1250" fill="hold"/>
                                        <p:tgtEl>
                                          <p:spTgt spid="86"/>
                                        </p:tgtEl>
                                        <p:attrNameLst>
                                          <p:attrName>ppt_x</p:attrName>
                                          <p:attrName>ppt_y</p:attrName>
                                        </p:attrNameLst>
                                      </p:cBhvr>
                                      <p:rCtr x="0" y="-40116"/>
                                    </p:animMotion>
                                  </p:childTnLst>
                                </p:cTn>
                              </p:par>
                              <p:par>
                                <p:cTn id="24" presetID="42" presetClass="path" presetSubtype="0" accel="50000" decel="50000" fill="hold" nodeType="withEffect">
                                  <p:stCondLst>
                                    <p:cond delay="500"/>
                                  </p:stCondLst>
                                  <p:childTnLst>
                                    <p:animMotion origin="layout" path="M 4.58333E-6 5.55112E-17 L 0.44232 0.00023 " pathEditMode="relative" rAng="0" ptsTypes="AA">
                                      <p:cBhvr>
                                        <p:cTn id="25" dur="1250" fill="hold"/>
                                        <p:tgtEl>
                                          <p:spTgt spid="120"/>
                                        </p:tgtEl>
                                        <p:attrNameLst>
                                          <p:attrName>ppt_x</p:attrName>
                                          <p:attrName>ppt_y</p:attrName>
                                        </p:attrNameLst>
                                      </p:cBhvr>
                                      <p:rCtr x="21380" y="-23"/>
                                    </p:animMotion>
                                  </p:childTnLst>
                                </p:cTn>
                              </p:par>
                              <p:par>
                                <p:cTn id="26" presetID="42" presetClass="path" presetSubtype="0" accel="50000" decel="50000" fill="hold" nodeType="withEffect">
                                  <p:stCondLst>
                                    <p:cond delay="750"/>
                                  </p:stCondLst>
                                  <p:childTnLst>
                                    <p:animMotion origin="layout" path="M -3.33333E-6 4.81481E-6 L -0.53073 0.00046 " pathEditMode="relative" rAng="0" ptsTypes="AA">
                                      <p:cBhvr>
                                        <p:cTn id="27" dur="1250" fill="hold"/>
                                        <p:tgtEl>
                                          <p:spTgt spid="103"/>
                                        </p:tgtEl>
                                        <p:attrNameLst>
                                          <p:attrName>ppt_x</p:attrName>
                                          <p:attrName>ppt_y</p:attrName>
                                        </p:attrNameLst>
                                      </p:cBhvr>
                                      <p:rCtr x="-2653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grpSp>
        <p:nvGrpSpPr>
          <p:cNvPr id="112" name="Group 111"/>
          <p:cNvGrpSpPr/>
          <p:nvPr/>
        </p:nvGrpSpPr>
        <p:grpSpPr>
          <a:xfrm>
            <a:off x="5147620" y="-794423"/>
            <a:ext cx="6990964" cy="6796715"/>
            <a:chOff x="5147620" y="-833335"/>
            <a:chExt cx="6990964" cy="6796715"/>
          </a:xfrm>
        </p:grpSpPr>
        <p:grpSp>
          <p:nvGrpSpPr>
            <p:cNvPr id="102" name="Group 101"/>
            <p:cNvGrpSpPr/>
            <p:nvPr/>
          </p:nvGrpSpPr>
          <p:grpSpPr>
            <a:xfrm>
              <a:off x="5147620" y="-833335"/>
              <a:ext cx="6990964" cy="6796715"/>
              <a:chOff x="5210546" y="-792632"/>
              <a:chExt cx="6990964" cy="6796715"/>
            </a:xfrm>
          </p:grpSpPr>
          <p:sp>
            <p:nvSpPr>
              <p:cNvPr id="96" name="Freeform: Shape 95"/>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1" name="Freeform: Shape 100"/>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6" name="Group 105"/>
            <p:cNvGrpSpPr/>
            <p:nvPr/>
          </p:nvGrpSpPr>
          <p:grpSpPr>
            <a:xfrm>
              <a:off x="7855818" y="3001112"/>
              <a:ext cx="868260" cy="1175240"/>
              <a:chOff x="8655308" y="1516250"/>
              <a:chExt cx="1701293" cy="2302798"/>
            </a:xfrm>
          </p:grpSpPr>
          <p:sp>
            <p:nvSpPr>
              <p:cNvPr id="107" name="Rectangle: Top Corners Snipped 106"/>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Top Corners Snipped 107"/>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09" name="Group 108"/>
            <p:cNvGrpSpPr/>
            <p:nvPr/>
          </p:nvGrpSpPr>
          <p:grpSpPr>
            <a:xfrm>
              <a:off x="10416347" y="1109289"/>
              <a:ext cx="868260" cy="1175240"/>
              <a:chOff x="8655308" y="1516250"/>
              <a:chExt cx="1701293" cy="2302798"/>
            </a:xfrm>
          </p:grpSpPr>
          <p:sp>
            <p:nvSpPr>
              <p:cNvPr id="110" name="Rectangle: Top Corners Snipped 109"/>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Rectangle: Top Corners Snipped 110"/>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9" name="Group 98"/>
          <p:cNvGrpSpPr/>
          <p:nvPr/>
        </p:nvGrpSpPr>
        <p:grpSpPr>
          <a:xfrm>
            <a:off x="6478" y="-1861"/>
            <a:ext cx="6739897" cy="6007805"/>
            <a:chOff x="6478" y="-1861"/>
            <a:chExt cx="6739897" cy="6007805"/>
          </a:xfrm>
        </p:grpSpPr>
        <p:grpSp>
          <p:nvGrpSpPr>
            <p:cNvPr id="90" name="Group 89"/>
            <p:cNvGrpSpPr/>
            <p:nvPr/>
          </p:nvGrpSpPr>
          <p:grpSpPr>
            <a:xfrm>
              <a:off x="6478" y="-1861"/>
              <a:ext cx="6739897" cy="6007805"/>
              <a:chOff x="6478" y="-1861"/>
              <a:chExt cx="6739897" cy="6007805"/>
            </a:xfrm>
          </p:grpSpPr>
          <p:sp>
            <p:nvSpPr>
              <p:cNvPr id="72" name="Freeform: Shape 71"/>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1" name="Freeform: Shape 70"/>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73" name="Group 72"/>
              <p:cNvGrpSpPr/>
              <p:nvPr/>
            </p:nvGrpSpPr>
            <p:grpSpPr>
              <a:xfrm>
                <a:off x="275173" y="287185"/>
                <a:ext cx="490653" cy="490653"/>
                <a:chOff x="1304693" y="111512"/>
                <a:chExt cx="490653" cy="490653"/>
              </a:xfrm>
            </p:grpSpPr>
            <p:sp>
              <p:nvSpPr>
                <p:cNvPr id="74" name="Rectangle 7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6" name="Group 75"/>
              <p:cNvGrpSpPr/>
              <p:nvPr/>
            </p:nvGrpSpPr>
            <p:grpSpPr>
              <a:xfrm>
                <a:off x="1670248" y="287185"/>
                <a:ext cx="490653" cy="490653"/>
                <a:chOff x="1304693" y="111512"/>
                <a:chExt cx="490653" cy="490653"/>
              </a:xfrm>
            </p:grpSpPr>
            <p:sp>
              <p:nvSpPr>
                <p:cNvPr id="77" name="Rectangle 76"/>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9" name="Group 78"/>
              <p:cNvGrpSpPr/>
              <p:nvPr/>
            </p:nvGrpSpPr>
            <p:grpSpPr>
              <a:xfrm>
                <a:off x="3065322" y="287185"/>
                <a:ext cx="490653" cy="490653"/>
                <a:chOff x="1304693" y="111512"/>
                <a:chExt cx="490653" cy="490653"/>
              </a:xfrm>
            </p:grpSpPr>
            <p:sp>
              <p:nvSpPr>
                <p:cNvPr id="80" name="Rectangle 7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5" name="Group 94"/>
            <p:cNvGrpSpPr/>
            <p:nvPr/>
          </p:nvGrpSpPr>
          <p:grpSpPr>
            <a:xfrm>
              <a:off x="4432625" y="3322434"/>
              <a:ext cx="1309256" cy="2681649"/>
              <a:chOff x="3996325" y="3474834"/>
              <a:chExt cx="1309256" cy="2681649"/>
            </a:xfrm>
          </p:grpSpPr>
          <p:sp>
            <p:nvSpPr>
              <p:cNvPr id="93" name="Rectangle: Top Corners Rounded 9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4" name="Rectangle: Top Corners Rounded 9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88" name="Group 87"/>
          <p:cNvGrpSpPr/>
          <p:nvPr/>
        </p:nvGrpSpPr>
        <p:grpSpPr>
          <a:xfrm>
            <a:off x="-1918" y="1288472"/>
            <a:ext cx="5549459" cy="5569529"/>
            <a:chOff x="6477" y="1288472"/>
            <a:chExt cx="5549459" cy="5569529"/>
          </a:xfrm>
        </p:grpSpPr>
        <p:sp>
          <p:nvSpPr>
            <p:cNvPr id="16" name="Freeform: Shape 15"/>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 name="Freeform: Shape 12"/>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9" name="Rectangle: Top Corners Rounded 18"/>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Freeform: Shape 34"/>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3" name="Freeform: Shape 32"/>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9" name="Group 88"/>
          <p:cNvGrpSpPr/>
          <p:nvPr/>
        </p:nvGrpSpPr>
        <p:grpSpPr>
          <a:xfrm>
            <a:off x="6555990" y="-1"/>
            <a:ext cx="6443642" cy="6858001"/>
            <a:chOff x="6077533" y="-1"/>
            <a:chExt cx="6443642" cy="6858001"/>
          </a:xfrm>
        </p:grpSpPr>
        <p:sp>
          <p:nvSpPr>
            <p:cNvPr id="28" name="Freeform: Shape 27"/>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9" name="Freeform: Shape 28"/>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0" name="Rectangle: Top Corners Snipped 29"/>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Top Corners Snipped 30"/>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35"/>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930420684"/>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1.48148E-6 L -3.95833E-6 0.57801 " pathEditMode="relative" rAng="0" ptsTypes="AA">
                                      <p:cBhvr>
                                        <p:cTn id="6" dur="1000" fill="hold"/>
                                        <p:tgtEl>
                                          <p:spTgt spid="88"/>
                                        </p:tgtEl>
                                        <p:attrNameLst>
                                          <p:attrName>ppt_x</p:attrName>
                                          <p:attrName>ppt_y</p:attrName>
                                        </p:attrNameLst>
                                      </p:cBhvr>
                                      <p:rCtr x="0" y="28889"/>
                                    </p:animMotion>
                                  </p:childTnLst>
                                </p:cTn>
                              </p:par>
                              <p:par>
                                <p:cTn id="7" presetID="35" presetClass="path" presetSubtype="0" accel="50000" decel="50000" fill="hold" nodeType="withEffect">
                                  <p:stCondLst>
                                    <p:cond delay="250"/>
                                  </p:stCondLst>
                                  <p:childTnLst>
                                    <p:animMotion origin="layout" path="M -3.125E-6 -1.48148E-6 L -0.44258 -1.48148E-6 " pathEditMode="relative" rAng="0" ptsTypes="AA">
                                      <p:cBhvr>
                                        <p:cTn id="8" dur="1000" fill="hold"/>
                                        <p:tgtEl>
                                          <p:spTgt spid="99"/>
                                        </p:tgtEl>
                                        <p:attrNameLst>
                                          <p:attrName>ppt_x</p:attrName>
                                          <p:attrName>ppt_y</p:attrName>
                                        </p:attrNameLst>
                                      </p:cBhvr>
                                      <p:rCtr x="-22135" y="0"/>
                                    </p:animMotion>
                                  </p:childTnLst>
                                </p:cTn>
                              </p:par>
                              <p:par>
                                <p:cTn id="9" presetID="42" presetClass="path" presetSubtype="0" accel="50000" decel="50000" fill="hold" nodeType="withEffect">
                                  <p:stCondLst>
                                    <p:cond delay="500"/>
                                  </p:stCondLst>
                                  <p:childTnLst>
                                    <p:animMotion origin="layout" path="M -3.125E-6 0 L -3.125E-6 0.83148 " pathEditMode="relative" rAng="0" ptsTypes="AA">
                                      <p:cBhvr>
                                        <p:cTn id="10" dur="1000" fill="hold"/>
                                        <p:tgtEl>
                                          <p:spTgt spid="89"/>
                                        </p:tgtEl>
                                        <p:attrNameLst>
                                          <p:attrName>ppt_x</p:attrName>
                                          <p:attrName>ppt_y</p:attrName>
                                        </p:attrNameLst>
                                      </p:cBhvr>
                                      <p:rCtr x="0" y="41574"/>
                                    </p:animMotion>
                                  </p:childTnLst>
                                </p:cTn>
                              </p:par>
                              <p:par>
                                <p:cTn id="11" presetID="63" presetClass="path" presetSubtype="0" accel="50000" decel="50000" fill="hold" nodeType="withEffect">
                                  <p:stCondLst>
                                    <p:cond delay="750"/>
                                  </p:stCondLst>
                                  <p:childTnLst>
                                    <p:animMotion origin="layout" path="M -4.16667E-6 3.7037E-7 L 0.53008 3.7037E-7 " pathEditMode="relative" rAng="0" ptsTypes="AA">
                                      <p:cBhvr>
                                        <p:cTn id="12" dur="1000" fill="hold"/>
                                        <p:tgtEl>
                                          <p:spTgt spid="112"/>
                                        </p:tgtEl>
                                        <p:attrNameLst>
                                          <p:attrName>ppt_x</p:attrName>
                                          <p:attrName>ppt_y</p:attrName>
                                        </p:attrNameLst>
                                      </p:cBhvr>
                                      <p:rCtr x="264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TextBox 44">
            <a:extLst>
              <a:ext uri="{FF2B5EF4-FFF2-40B4-BE49-F238E27FC236}">
                <a16:creationId xmlns:a16="http://schemas.microsoft.com/office/drawing/2014/main" id="{7DFC4E38-B196-4AB5-8CE2-846AE12248DE}"/>
              </a:ext>
            </a:extLst>
          </p:cNvPr>
          <p:cNvSpPr txBox="1"/>
          <p:nvPr/>
        </p:nvSpPr>
        <p:spPr>
          <a:xfrm>
            <a:off x="1963217" y="1988014"/>
            <a:ext cx="4235245"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còn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thủ</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642E12E4-A224-4B09-A069-AA07A9B7162D}"/>
              </a:ext>
            </a:extLst>
          </p:cNvPr>
          <p:cNvSpPr txBox="1"/>
          <p:nvPr/>
        </p:nvSpPr>
        <p:spPr>
          <a:xfrm>
            <a:off x="1963216" y="2538745"/>
            <a:ext cx="9058787"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Giảm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bớt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chép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gây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nhầm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lẫn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thiếu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xác</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47" name="TextBox 46">
            <a:extLst>
              <a:ext uri="{FF2B5EF4-FFF2-40B4-BE49-F238E27FC236}">
                <a16:creationId xmlns:a16="http://schemas.microsoft.com/office/drawing/2014/main" id="{0F657015-F716-406E-9268-4A95BE44CB4C}"/>
              </a:ext>
            </a:extLst>
          </p:cNvPr>
          <p:cNvSpPr txBox="1"/>
          <p:nvPr/>
        </p:nvSpPr>
        <p:spPr>
          <a:xfrm>
            <a:off x="1975690" y="3065924"/>
            <a:ext cx="8134404"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Dễ</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cập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chỉnh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tìm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kiếm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cứu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thông</a:t>
            </a:r>
            <a:r>
              <a:rPr lang="en-US" sz="2400" dirty="0">
                <a:solidFill>
                  <a:schemeClr val="tx1"/>
                </a:solidFill>
                <a:latin typeface="Times New Roman" panose="02020603050405020304" pitchFamily="18" charset="0"/>
                <a:cs typeface="Times New Roman" panose="02020603050405020304" pitchFamily="18" charset="0"/>
              </a:rPr>
              <a:t> tin.</a:t>
            </a:r>
          </a:p>
        </p:txBody>
      </p:sp>
      <p:sp>
        <p:nvSpPr>
          <p:cNvPr id="48" name="TextBox 47">
            <a:extLst>
              <a:ext uri="{FF2B5EF4-FFF2-40B4-BE49-F238E27FC236}">
                <a16:creationId xmlns:a16="http://schemas.microsoft.com/office/drawing/2014/main" id="{9FD67A55-4A55-4A25-98FF-4BDF9A9C1604}"/>
              </a:ext>
            </a:extLst>
          </p:cNvPr>
          <p:cNvSpPr txBox="1"/>
          <p:nvPr/>
        </p:nvSpPr>
        <p:spPr>
          <a:xfrm>
            <a:off x="1975690" y="4117245"/>
            <a:ext cx="4457234"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49" name="TextBox 48">
            <a:extLst>
              <a:ext uri="{FF2B5EF4-FFF2-40B4-BE49-F238E27FC236}">
                <a16:creationId xmlns:a16="http://schemas.microsoft.com/office/drawing/2014/main" id="{F92F9253-7B65-4B0B-9936-01C5ACF607DC}"/>
              </a:ext>
            </a:extLst>
          </p:cNvPr>
          <p:cNvSpPr txBox="1"/>
          <p:nvPr/>
        </p:nvSpPr>
        <p:spPr>
          <a:xfrm>
            <a:off x="1963217" y="4686390"/>
            <a:ext cx="4627968"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kiệm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50" name="TextBox 49">
            <a:extLst>
              <a:ext uri="{FF2B5EF4-FFF2-40B4-BE49-F238E27FC236}">
                <a16:creationId xmlns:a16="http://schemas.microsoft.com/office/drawing/2014/main" id="{E40655FC-1F49-4CA2-9E23-5CBCA8E171CC}"/>
              </a:ext>
            </a:extLst>
          </p:cNvPr>
          <p:cNvSpPr txBox="1"/>
          <p:nvPr/>
        </p:nvSpPr>
        <p:spPr>
          <a:xfrm>
            <a:off x="1975690" y="3548100"/>
            <a:ext cx="4105541" cy="461665"/>
          </a:xfrm>
          <a:prstGeom prst="rect">
            <a:avLst/>
          </a:prstGeom>
          <a:noFill/>
        </p:spPr>
        <p:txBody>
          <a:bodyPr wrap="square">
            <a:spAutoFit/>
          </a:bodyPr>
          <a:lstStyle/>
          <a:p>
            <a:pPr algn="just">
              <a:lnSpc>
                <a:spcPct val="10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xuất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07D59AD2-446A-42BE-9011-C98269E7C830}"/>
              </a:ext>
            </a:extLst>
          </p:cNvPr>
          <p:cNvSpPr/>
          <p:nvPr/>
        </p:nvSpPr>
        <p:spPr>
          <a:xfrm>
            <a:off x="1502179" y="255509"/>
            <a:ext cx="9756197" cy="923330"/>
          </a:xfrm>
          <a:prstGeom prst="rect">
            <a:avLst/>
          </a:prstGeom>
          <a:noFill/>
        </p:spPr>
        <p:txBody>
          <a:bodyPr wrap="none" lIns="91440" tIns="45720" rIns="91440" bIns="45720">
            <a:spAutoFit/>
          </a:bodyPr>
          <a:lstStyle/>
          <a:p>
            <a:pPr algn="ct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Mục</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đích</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khi</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xây</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dựng</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hệ</a:t>
            </a: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thống</a:t>
            </a:r>
            <a:endParaRPr lang="vi-VN" sz="5400" b="1" dirty="0">
              <a:ln w="0"/>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51E4337-E907-47E3-A3FA-4179F52DC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598" y="3296756"/>
            <a:ext cx="2295693" cy="1781490"/>
          </a:xfrm>
          <a:prstGeom prst="rect">
            <a:avLst/>
          </a:prstGeom>
        </p:spPr>
      </p:pic>
      <p:pic>
        <p:nvPicPr>
          <p:cNvPr id="7" name="Picture 6">
            <a:extLst>
              <a:ext uri="{FF2B5EF4-FFF2-40B4-BE49-F238E27FC236}">
                <a16:creationId xmlns:a16="http://schemas.microsoft.com/office/drawing/2014/main" id="{734DC323-D9B2-4E17-B263-B10B4DAF7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459" y="4040197"/>
            <a:ext cx="1918127" cy="1657376"/>
          </a:xfrm>
          <a:prstGeom prst="rect">
            <a:avLst/>
          </a:prstGeom>
        </p:spPr>
      </p:pic>
      <p:pic>
        <p:nvPicPr>
          <p:cNvPr id="9" name="Picture 8">
            <a:extLst>
              <a:ext uri="{FF2B5EF4-FFF2-40B4-BE49-F238E27FC236}">
                <a16:creationId xmlns:a16="http://schemas.microsoft.com/office/drawing/2014/main" id="{C2A853AD-A4EF-4322-B849-7FEA7A588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509" y="1272894"/>
            <a:ext cx="2275627" cy="1400386"/>
          </a:xfrm>
          <a:prstGeom prst="rect">
            <a:avLst/>
          </a:prstGeom>
        </p:spPr>
      </p:pic>
      <p:grpSp>
        <p:nvGrpSpPr>
          <p:cNvPr id="103" name="Group 102"/>
          <p:cNvGrpSpPr/>
          <p:nvPr/>
        </p:nvGrpSpPr>
        <p:grpSpPr>
          <a:xfrm>
            <a:off x="11618352" y="-799068"/>
            <a:ext cx="6990964" cy="6796715"/>
            <a:chOff x="5147620" y="-833335"/>
            <a:chExt cx="6990964" cy="6796715"/>
          </a:xfrm>
        </p:grpSpPr>
        <p:grpSp>
          <p:nvGrpSpPr>
            <p:cNvPr id="104" name="Group 103"/>
            <p:cNvGrpSpPr/>
            <p:nvPr/>
          </p:nvGrpSpPr>
          <p:grpSpPr>
            <a:xfrm>
              <a:off x="5147620" y="-833335"/>
              <a:ext cx="6990964" cy="6796715"/>
              <a:chOff x="5210546" y="-792632"/>
              <a:chExt cx="6990964" cy="6796715"/>
            </a:xfrm>
          </p:grpSpPr>
          <p:sp>
            <p:nvSpPr>
              <p:cNvPr id="118" name="Freeform: Shape 117"/>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5" name="Group 104"/>
            <p:cNvGrpSpPr/>
            <p:nvPr/>
          </p:nvGrpSpPr>
          <p:grpSpPr>
            <a:xfrm>
              <a:off x="7855818" y="3001112"/>
              <a:ext cx="868260" cy="1175240"/>
              <a:chOff x="8655308" y="1516250"/>
              <a:chExt cx="1701293" cy="2302798"/>
            </a:xfrm>
          </p:grpSpPr>
          <p:sp>
            <p:nvSpPr>
              <p:cNvPr id="116" name="Rectangle: Top Corners Snipped 115"/>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Top Corners Snipped 116"/>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3" name="Group 112"/>
            <p:cNvGrpSpPr/>
            <p:nvPr/>
          </p:nvGrpSpPr>
          <p:grpSpPr>
            <a:xfrm>
              <a:off x="10416347" y="1109289"/>
              <a:ext cx="868260" cy="1175240"/>
              <a:chOff x="8655308" y="1516250"/>
              <a:chExt cx="1701293" cy="2302798"/>
            </a:xfrm>
          </p:grpSpPr>
          <p:sp>
            <p:nvSpPr>
              <p:cNvPr id="114" name="Rectangle: Top Corners Snipped 113"/>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Rectangle: Top Corners Snipped 114"/>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0" name="Group 119"/>
          <p:cNvGrpSpPr/>
          <p:nvPr/>
        </p:nvGrpSpPr>
        <p:grpSpPr>
          <a:xfrm>
            <a:off x="-5385788" y="-3723"/>
            <a:ext cx="6739897" cy="6007805"/>
            <a:chOff x="6478" y="-1861"/>
            <a:chExt cx="6739897" cy="6007805"/>
          </a:xfrm>
        </p:grpSpPr>
        <p:grpSp>
          <p:nvGrpSpPr>
            <p:cNvPr id="121" name="Group 120"/>
            <p:cNvGrpSpPr/>
            <p:nvPr/>
          </p:nvGrpSpPr>
          <p:grpSpPr>
            <a:xfrm>
              <a:off x="6478" y="-1861"/>
              <a:ext cx="6739897" cy="6007805"/>
              <a:chOff x="6478" y="-1861"/>
              <a:chExt cx="6739897" cy="6007805"/>
            </a:xfrm>
          </p:grpSpPr>
          <p:sp>
            <p:nvSpPr>
              <p:cNvPr id="125" name="Freeform: Shape 124"/>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127" name="Group 126"/>
              <p:cNvGrpSpPr/>
              <p:nvPr/>
            </p:nvGrpSpPr>
            <p:grpSpPr>
              <a:xfrm>
                <a:off x="275173" y="287185"/>
                <a:ext cx="490653" cy="490653"/>
                <a:chOff x="1304693" y="111512"/>
                <a:chExt cx="490653" cy="490653"/>
              </a:xfrm>
            </p:grpSpPr>
            <p:sp>
              <p:nvSpPr>
                <p:cNvPr id="134" name="Rectangle 13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Rectangle 13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8" name="Group 127"/>
              <p:cNvGrpSpPr/>
              <p:nvPr/>
            </p:nvGrpSpPr>
            <p:grpSpPr>
              <a:xfrm>
                <a:off x="1670248" y="287185"/>
                <a:ext cx="490653" cy="490653"/>
                <a:chOff x="1304693" y="111512"/>
                <a:chExt cx="490653" cy="490653"/>
              </a:xfrm>
            </p:grpSpPr>
            <p:sp>
              <p:nvSpPr>
                <p:cNvPr id="132" name="Rectangle 131"/>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Rectangle 132"/>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3065322" y="287185"/>
                <a:ext cx="490653" cy="490653"/>
                <a:chOff x="1304693" y="111512"/>
                <a:chExt cx="490653" cy="490653"/>
              </a:xfrm>
            </p:grpSpPr>
            <p:sp>
              <p:nvSpPr>
                <p:cNvPr id="130" name="Rectangle 12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13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22" name="Group 121"/>
            <p:cNvGrpSpPr/>
            <p:nvPr/>
          </p:nvGrpSpPr>
          <p:grpSpPr>
            <a:xfrm>
              <a:off x="4432625" y="3322434"/>
              <a:ext cx="1309256" cy="2681649"/>
              <a:chOff x="3996325" y="3474834"/>
              <a:chExt cx="1309256" cy="2681649"/>
            </a:xfrm>
          </p:grpSpPr>
          <p:sp>
            <p:nvSpPr>
              <p:cNvPr id="123" name="Rectangle: Top Corners Rounded 12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4" name="Rectangle: Top Corners Rounded 12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69" name="Group 68"/>
          <p:cNvGrpSpPr/>
          <p:nvPr/>
        </p:nvGrpSpPr>
        <p:grpSpPr>
          <a:xfrm>
            <a:off x="107" y="5256327"/>
            <a:ext cx="5549459" cy="5569529"/>
            <a:chOff x="6477" y="1288472"/>
            <a:chExt cx="5549459" cy="5569529"/>
          </a:xfrm>
        </p:grpSpPr>
        <p:sp>
          <p:nvSpPr>
            <p:cNvPr id="70" name="Freeform: Shape 69"/>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2" name="Freeform: Shape 81"/>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Rectangle: Top Corners Rounded 82"/>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4" name="Freeform: Shape 83"/>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6" name="Group 85"/>
          <p:cNvGrpSpPr/>
          <p:nvPr/>
        </p:nvGrpSpPr>
        <p:grpSpPr>
          <a:xfrm>
            <a:off x="6562110" y="5701722"/>
            <a:ext cx="6443642" cy="6858001"/>
            <a:chOff x="6077533" y="-1"/>
            <a:chExt cx="6443642" cy="6858001"/>
          </a:xfrm>
        </p:grpSpPr>
        <p:sp>
          <p:nvSpPr>
            <p:cNvPr id="87" name="Freeform: Shape 86"/>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91" name="Freeform: Shape 90"/>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92" name="Rectangle: Top Corners Snipped 91"/>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Rectangle: Top Corners Snipped 96"/>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Rectangle 97"/>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7107662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barn(inVertical)">
                                      <p:cBhvr>
                                        <p:cTn id="11" dur="500"/>
                                        <p:tgtEl>
                                          <p:spTgt spid="45"/>
                                        </p:tgtEl>
                                      </p:cBhvr>
                                    </p:animEffec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arn(inVertical)">
                                      <p:cBhvr>
                                        <p:cTn id="17" dur="500"/>
                                        <p:tgtEl>
                                          <p:spTgt spid="4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arn(inVertical)">
                                      <p:cBhvr>
                                        <p:cTn id="20" dur="500"/>
                                        <p:tgtEl>
                                          <p:spTgt spid="4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par>
                                <p:cTn id="24" presetID="22" presetClass="entr" presetSubtype="8"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arn(inVertical)">
                                      <p:cBhvr>
                                        <p:cTn id="29" dur="500"/>
                                        <p:tgtEl>
                                          <p:spTgt spid="4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4.16667E-6 -3.7037E-6 L -0.00013 -0.57847 " pathEditMode="relative" rAng="0" ptsTypes="AA">
                                      <p:cBhvr>
                                        <p:cTn id="39" dur="1250" fill="hold"/>
                                        <p:tgtEl>
                                          <p:spTgt spid="69"/>
                                        </p:tgtEl>
                                        <p:attrNameLst>
                                          <p:attrName>ppt_x</p:attrName>
                                          <p:attrName>ppt_y</p:attrName>
                                        </p:attrNameLst>
                                      </p:cBhvr>
                                      <p:rCtr x="0" y="-28218"/>
                                    </p:animMotion>
                                  </p:childTnLst>
                                </p:cTn>
                              </p:par>
                              <p:par>
                                <p:cTn id="40" presetID="42" presetClass="path" presetSubtype="0" accel="50000" decel="50000" fill="hold" nodeType="withEffect">
                                  <p:stCondLst>
                                    <p:cond delay="250"/>
                                  </p:stCondLst>
                                  <p:childTnLst>
                                    <p:animMotion origin="layout" path="M -3.95833E-6 -1.48148E-6 L -0.00052 -0.83148 " pathEditMode="relative" rAng="0" ptsTypes="AA">
                                      <p:cBhvr>
                                        <p:cTn id="41" dur="1250" fill="hold"/>
                                        <p:tgtEl>
                                          <p:spTgt spid="86"/>
                                        </p:tgtEl>
                                        <p:attrNameLst>
                                          <p:attrName>ppt_x</p:attrName>
                                          <p:attrName>ppt_y</p:attrName>
                                        </p:attrNameLst>
                                      </p:cBhvr>
                                      <p:rCtr x="0" y="-40116"/>
                                    </p:animMotion>
                                  </p:childTnLst>
                                </p:cTn>
                              </p:par>
                              <p:par>
                                <p:cTn id="42" presetID="42" presetClass="path" presetSubtype="0" accel="50000" decel="50000" fill="hold" nodeType="withEffect">
                                  <p:stCondLst>
                                    <p:cond delay="500"/>
                                  </p:stCondLst>
                                  <p:childTnLst>
                                    <p:animMotion origin="layout" path="M 4.58333E-6 5.55112E-17 L 0.44232 0.00023 " pathEditMode="relative" rAng="0" ptsTypes="AA">
                                      <p:cBhvr>
                                        <p:cTn id="43" dur="1250" fill="hold"/>
                                        <p:tgtEl>
                                          <p:spTgt spid="120"/>
                                        </p:tgtEl>
                                        <p:attrNameLst>
                                          <p:attrName>ppt_x</p:attrName>
                                          <p:attrName>ppt_y</p:attrName>
                                        </p:attrNameLst>
                                      </p:cBhvr>
                                      <p:rCtr x="21380" y="-23"/>
                                    </p:animMotion>
                                  </p:childTnLst>
                                </p:cTn>
                              </p:par>
                              <p:par>
                                <p:cTn id="44" presetID="42" presetClass="path" presetSubtype="0" accel="50000" decel="50000" fill="hold" nodeType="withEffect">
                                  <p:stCondLst>
                                    <p:cond delay="750"/>
                                  </p:stCondLst>
                                  <p:childTnLst>
                                    <p:animMotion origin="layout" path="M -3.33333E-6 4.81481E-6 L -0.53073 0.00046 " pathEditMode="relative" rAng="0" ptsTypes="AA">
                                      <p:cBhvr>
                                        <p:cTn id="45" dur="1250" fill="hold"/>
                                        <p:tgtEl>
                                          <p:spTgt spid="103"/>
                                        </p:tgtEl>
                                        <p:attrNameLst>
                                          <p:attrName>ppt_x</p:attrName>
                                          <p:attrName>ppt_y</p:attrName>
                                        </p:attrNameLst>
                                      </p:cBhvr>
                                      <p:rCtr x="-26536" y="23"/>
                                    </p:animMotion>
                                  </p:childTnLst>
                                </p:cTn>
                              </p:par>
                              <p:par>
                                <p:cTn id="46" presetID="10" presetClass="exit" presetSubtype="0" fill="hold" grpId="1" nodeType="withEffect">
                                  <p:stCondLst>
                                    <p:cond delay="750"/>
                                  </p:stCondLst>
                                  <p:childTnLst>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10" presetClass="exit" presetSubtype="0" fill="hold" grpId="1" nodeType="withEffect">
                                  <p:stCondLst>
                                    <p:cond delay="750"/>
                                  </p:stCondLst>
                                  <p:childTnLst>
                                    <p:animEffect transition="out" filter="fade">
                                      <p:cBhvr>
                                        <p:cTn id="50" dur="500"/>
                                        <p:tgtEl>
                                          <p:spTgt spid="45"/>
                                        </p:tgtEl>
                                      </p:cBhvr>
                                    </p:animEffect>
                                    <p:set>
                                      <p:cBhvr>
                                        <p:cTn id="51" dur="1" fill="hold">
                                          <p:stCondLst>
                                            <p:cond delay="499"/>
                                          </p:stCondLst>
                                        </p:cTn>
                                        <p:tgtEl>
                                          <p:spTgt spid="45"/>
                                        </p:tgtEl>
                                        <p:attrNameLst>
                                          <p:attrName>style.visibility</p:attrName>
                                        </p:attrNameLst>
                                      </p:cBhvr>
                                      <p:to>
                                        <p:strVal val="hidden"/>
                                      </p:to>
                                    </p:set>
                                  </p:childTnLst>
                                </p:cTn>
                              </p:par>
                              <p:par>
                                <p:cTn id="52" presetID="10" presetClass="exit" presetSubtype="0" fill="hold" grpId="1" nodeType="withEffect">
                                  <p:stCondLst>
                                    <p:cond delay="750"/>
                                  </p:stCondLst>
                                  <p:childTnLst>
                                    <p:animEffect transition="out" filter="fade">
                                      <p:cBhvr>
                                        <p:cTn id="53" dur="500"/>
                                        <p:tgtEl>
                                          <p:spTgt spid="46"/>
                                        </p:tgtEl>
                                      </p:cBhvr>
                                    </p:animEffect>
                                    <p:set>
                                      <p:cBhvr>
                                        <p:cTn id="54" dur="1" fill="hold">
                                          <p:stCondLst>
                                            <p:cond delay="499"/>
                                          </p:stCondLst>
                                        </p:cTn>
                                        <p:tgtEl>
                                          <p:spTgt spid="46"/>
                                        </p:tgtEl>
                                        <p:attrNameLst>
                                          <p:attrName>style.visibility</p:attrName>
                                        </p:attrNameLst>
                                      </p:cBhvr>
                                      <p:to>
                                        <p:strVal val="hidden"/>
                                      </p:to>
                                    </p:set>
                                  </p:childTnLst>
                                </p:cTn>
                              </p:par>
                              <p:par>
                                <p:cTn id="55" presetID="10" presetClass="exit" presetSubtype="0" fill="hold" grpId="1" nodeType="withEffect">
                                  <p:stCondLst>
                                    <p:cond delay="750"/>
                                  </p:stCondLst>
                                  <p:childTnLst>
                                    <p:animEffect transition="out" filter="fade">
                                      <p:cBhvr>
                                        <p:cTn id="56" dur="500"/>
                                        <p:tgtEl>
                                          <p:spTgt spid="47"/>
                                        </p:tgtEl>
                                      </p:cBhvr>
                                    </p:animEffect>
                                    <p:set>
                                      <p:cBhvr>
                                        <p:cTn id="57" dur="1" fill="hold">
                                          <p:stCondLst>
                                            <p:cond delay="499"/>
                                          </p:stCondLst>
                                        </p:cTn>
                                        <p:tgtEl>
                                          <p:spTgt spid="47"/>
                                        </p:tgtEl>
                                        <p:attrNameLst>
                                          <p:attrName>style.visibility</p:attrName>
                                        </p:attrNameLst>
                                      </p:cBhvr>
                                      <p:to>
                                        <p:strVal val="hidden"/>
                                      </p:to>
                                    </p:set>
                                  </p:childTnLst>
                                </p:cTn>
                              </p:par>
                              <p:par>
                                <p:cTn id="58" presetID="10" presetClass="exit" presetSubtype="0" fill="hold" grpId="1" nodeType="withEffect">
                                  <p:stCondLst>
                                    <p:cond delay="750"/>
                                  </p:stCondLst>
                                  <p:childTnLst>
                                    <p:animEffect transition="out" filter="fade">
                                      <p:cBhvr>
                                        <p:cTn id="59" dur="500"/>
                                        <p:tgtEl>
                                          <p:spTgt spid="50"/>
                                        </p:tgtEl>
                                      </p:cBhvr>
                                    </p:animEffect>
                                    <p:set>
                                      <p:cBhvr>
                                        <p:cTn id="60" dur="1" fill="hold">
                                          <p:stCondLst>
                                            <p:cond delay="499"/>
                                          </p:stCondLst>
                                        </p:cTn>
                                        <p:tgtEl>
                                          <p:spTgt spid="50"/>
                                        </p:tgtEl>
                                        <p:attrNameLst>
                                          <p:attrName>style.visibility</p:attrName>
                                        </p:attrNameLst>
                                      </p:cBhvr>
                                      <p:to>
                                        <p:strVal val="hidden"/>
                                      </p:to>
                                    </p:set>
                                  </p:childTnLst>
                                </p:cTn>
                              </p:par>
                              <p:par>
                                <p:cTn id="61" presetID="10" presetClass="exit" presetSubtype="0" fill="hold" grpId="1" nodeType="withEffect">
                                  <p:stCondLst>
                                    <p:cond delay="750"/>
                                  </p:stCondLst>
                                  <p:childTnLst>
                                    <p:animEffect transition="out" filter="fad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par>
                                <p:cTn id="64" presetID="10" presetClass="exit" presetSubtype="0" fill="hold" grpId="1" nodeType="withEffect">
                                  <p:stCondLst>
                                    <p:cond delay="75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nodeType="withEffect">
                                  <p:stCondLst>
                                    <p:cond delay="750"/>
                                  </p:stCondLst>
                                  <p:childTnLst>
                                    <p:animEffect transition="out" filter="fade">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10" presetClass="exit" presetSubtype="0" fill="hold" nodeType="withEffect">
                                  <p:stCondLst>
                                    <p:cond delay="750"/>
                                  </p:stCondLst>
                                  <p:childTnLst>
                                    <p:animEffect transition="out" filter="fade">
                                      <p:cBhvr>
                                        <p:cTn id="71" dur="500"/>
                                        <p:tgtEl>
                                          <p:spTgt spid="5"/>
                                        </p:tgtEl>
                                      </p:cBhvr>
                                    </p:animEffect>
                                    <p:set>
                                      <p:cBhvr>
                                        <p:cTn id="72" dur="1" fill="hold">
                                          <p:stCondLst>
                                            <p:cond delay="499"/>
                                          </p:stCondLst>
                                        </p:cTn>
                                        <p:tgtEl>
                                          <p:spTgt spid="5"/>
                                        </p:tgtEl>
                                        <p:attrNameLst>
                                          <p:attrName>style.visibility</p:attrName>
                                        </p:attrNameLst>
                                      </p:cBhvr>
                                      <p:to>
                                        <p:strVal val="hidden"/>
                                      </p:to>
                                    </p:set>
                                  </p:childTnLst>
                                </p:cTn>
                              </p:par>
                              <p:par>
                                <p:cTn id="73" presetID="10" presetClass="exit" presetSubtype="0" fill="hold" nodeType="withEffect">
                                  <p:stCondLst>
                                    <p:cond delay="750"/>
                                  </p:stCondLst>
                                  <p:childTnLst>
                                    <p:animEffect transition="out" filter="fade">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6" grpId="0"/>
      <p:bldP spid="46" grpId="1"/>
      <p:bldP spid="47" grpId="0"/>
      <p:bldP spid="47" grpId="1"/>
      <p:bldP spid="48" grpId="0"/>
      <p:bldP spid="48" grpId="1"/>
      <p:bldP spid="49" grpId="0"/>
      <p:bldP spid="49" grpId="1"/>
      <p:bldP spid="50" grpId="0"/>
      <p:bldP spid="50"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77" name="Isosceles Triangle 876"/>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Isosceles Triangle 38"/>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36" name="Group 35"/>
          <p:cNvGrpSpPr/>
          <p:nvPr/>
        </p:nvGrpSpPr>
        <p:grpSpPr>
          <a:xfrm>
            <a:off x="2037688" y="1958278"/>
            <a:ext cx="4036541" cy="4361936"/>
            <a:chOff x="2059460" y="1977081"/>
            <a:chExt cx="4036541" cy="4361936"/>
          </a:xfrm>
        </p:grpSpPr>
        <p:sp>
          <p:nvSpPr>
            <p:cNvPr id="10" name="Rectangle 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 name="Group 11"/>
            <p:cNvGrpSpPr/>
            <p:nvPr/>
          </p:nvGrpSpPr>
          <p:grpSpPr>
            <a:xfrm>
              <a:off x="3549316" y="2090890"/>
              <a:ext cx="264088" cy="697436"/>
              <a:chOff x="3486847" y="2102666"/>
              <a:chExt cx="264088" cy="697436"/>
            </a:xfrm>
            <a:solidFill>
              <a:schemeClr val="accent6">
                <a:lumMod val="60000"/>
                <a:lumOff val="40000"/>
              </a:schemeClr>
            </a:solidFill>
          </p:grpSpPr>
          <p:sp>
            <p:nvSpPr>
              <p:cNvPr id="223" name="Rectangle 22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Rectangle 22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 name="Group 10"/>
            <p:cNvGrpSpPr/>
            <p:nvPr/>
          </p:nvGrpSpPr>
          <p:grpSpPr>
            <a:xfrm>
              <a:off x="4983413" y="2090890"/>
              <a:ext cx="264088" cy="697436"/>
              <a:chOff x="3639247" y="2255066"/>
              <a:chExt cx="264088" cy="697436"/>
            </a:xfrm>
            <a:solidFill>
              <a:schemeClr val="accent6">
                <a:lumMod val="60000"/>
                <a:lumOff val="40000"/>
              </a:schemeClr>
            </a:solidFill>
          </p:grpSpPr>
          <p:sp>
            <p:nvSpPr>
              <p:cNvPr id="225" name="Rectangle 22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28" name="Freeform: Shape 22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14" name="Straight Connector 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333948" y="2872426"/>
              <a:ext cx="43682" cy="1341876"/>
              <a:chOff x="2466243" y="3095544"/>
              <a:chExt cx="43682" cy="1341876"/>
            </a:xfrm>
          </p:grpSpPr>
          <p:cxnSp>
            <p:nvCxnSpPr>
              <p:cNvPr id="240" name="Straight Connector 23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2508464" y="2872426"/>
              <a:ext cx="43682" cy="1341876"/>
              <a:chOff x="2466243" y="3095544"/>
              <a:chExt cx="43682" cy="1341876"/>
            </a:xfrm>
          </p:grpSpPr>
          <p:cxnSp>
            <p:nvCxnSpPr>
              <p:cNvPr id="244" name="Straight Connector 24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682980" y="2872426"/>
              <a:ext cx="43682" cy="1341876"/>
              <a:chOff x="2466243" y="3095544"/>
              <a:chExt cx="43682" cy="1341876"/>
            </a:xfrm>
          </p:grpSpPr>
          <p:cxnSp>
            <p:nvCxnSpPr>
              <p:cNvPr id="249" name="Straight Connector 2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a:off x="2857496" y="2872426"/>
              <a:ext cx="43682" cy="1341876"/>
              <a:chOff x="2466243" y="3095544"/>
              <a:chExt cx="43682" cy="1341876"/>
            </a:xfrm>
          </p:grpSpPr>
          <p:cxnSp>
            <p:nvCxnSpPr>
              <p:cNvPr id="252" name="Straight Connector 25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a:off x="3032012" y="2872426"/>
              <a:ext cx="43682" cy="1341876"/>
              <a:chOff x="2466243" y="3095544"/>
              <a:chExt cx="43682" cy="1341876"/>
            </a:xfrm>
          </p:grpSpPr>
          <p:cxnSp>
            <p:nvCxnSpPr>
              <p:cNvPr id="255" name="Straight Connector 2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3206528" y="2872426"/>
              <a:ext cx="43682" cy="1341876"/>
              <a:chOff x="2466243" y="3095544"/>
              <a:chExt cx="43682" cy="1341876"/>
            </a:xfrm>
          </p:grpSpPr>
          <p:cxnSp>
            <p:nvCxnSpPr>
              <p:cNvPr id="258" name="Straight Connector 25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a:off x="3381044" y="2872426"/>
              <a:ext cx="43682" cy="1341876"/>
              <a:chOff x="2466243" y="3095544"/>
              <a:chExt cx="43682" cy="1341876"/>
            </a:xfrm>
          </p:grpSpPr>
          <p:cxnSp>
            <p:nvCxnSpPr>
              <p:cNvPr id="261" name="Straight Connector 2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3555560" y="2872426"/>
              <a:ext cx="43682" cy="1341876"/>
              <a:chOff x="2466243" y="3095544"/>
              <a:chExt cx="43682" cy="1341876"/>
            </a:xfrm>
          </p:grpSpPr>
          <p:cxnSp>
            <p:nvCxnSpPr>
              <p:cNvPr id="264" name="Straight Connector 26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3730076" y="2872426"/>
              <a:ext cx="43682" cy="1341876"/>
              <a:chOff x="2466243" y="3095544"/>
              <a:chExt cx="43682" cy="1341876"/>
            </a:xfrm>
          </p:grpSpPr>
          <p:cxnSp>
            <p:nvCxnSpPr>
              <p:cNvPr id="267" name="Straight Connector 2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904592" y="2872426"/>
              <a:ext cx="43682" cy="1341876"/>
              <a:chOff x="2466243" y="3095544"/>
              <a:chExt cx="43682" cy="1341876"/>
            </a:xfrm>
          </p:grpSpPr>
          <p:cxnSp>
            <p:nvCxnSpPr>
              <p:cNvPr id="270" name="Straight Connector 26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4079108" y="2872426"/>
              <a:ext cx="43682" cy="1341876"/>
              <a:chOff x="2466243" y="3095544"/>
              <a:chExt cx="43682" cy="1341876"/>
            </a:xfrm>
          </p:grpSpPr>
          <p:cxnSp>
            <p:nvCxnSpPr>
              <p:cNvPr id="273" name="Straight Connector 2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253624" y="2872426"/>
              <a:ext cx="43682" cy="1341876"/>
              <a:chOff x="2466243" y="3095544"/>
              <a:chExt cx="43682" cy="1341876"/>
            </a:xfrm>
          </p:grpSpPr>
          <p:cxnSp>
            <p:nvCxnSpPr>
              <p:cNvPr id="276" name="Straight Connector 27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4428140" y="2872426"/>
              <a:ext cx="43682" cy="1341876"/>
              <a:chOff x="2466243" y="3095544"/>
              <a:chExt cx="43682" cy="1341876"/>
            </a:xfrm>
          </p:grpSpPr>
          <p:cxnSp>
            <p:nvCxnSpPr>
              <p:cNvPr id="279" name="Straight Connector 2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4602656" y="2872426"/>
              <a:ext cx="43682" cy="1341876"/>
              <a:chOff x="2466243" y="3095544"/>
              <a:chExt cx="43682" cy="1341876"/>
            </a:xfrm>
          </p:grpSpPr>
          <p:cxnSp>
            <p:nvCxnSpPr>
              <p:cNvPr id="282" name="Straight Connector 28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4777172" y="2872426"/>
              <a:ext cx="43682" cy="1341876"/>
              <a:chOff x="2466243" y="3095544"/>
              <a:chExt cx="43682" cy="1341876"/>
            </a:xfrm>
          </p:grpSpPr>
          <p:cxnSp>
            <p:nvCxnSpPr>
              <p:cNvPr id="285" name="Straight Connector 2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4951688" y="2872426"/>
              <a:ext cx="43682" cy="1341876"/>
              <a:chOff x="2466243" y="3095544"/>
              <a:chExt cx="43682" cy="1341876"/>
            </a:xfrm>
          </p:grpSpPr>
          <p:cxnSp>
            <p:nvCxnSpPr>
              <p:cNvPr id="288" name="Straight Connector 28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5126204" y="2872426"/>
              <a:ext cx="43682" cy="1341876"/>
              <a:chOff x="2466243" y="3095544"/>
              <a:chExt cx="43682" cy="1341876"/>
            </a:xfrm>
          </p:grpSpPr>
          <p:cxnSp>
            <p:nvCxnSpPr>
              <p:cNvPr id="291" name="Straight Connector 2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5300720" y="2872426"/>
              <a:ext cx="43682" cy="1341876"/>
              <a:chOff x="2466243" y="3095544"/>
              <a:chExt cx="43682" cy="1341876"/>
            </a:xfrm>
          </p:grpSpPr>
          <p:cxnSp>
            <p:nvCxnSpPr>
              <p:cNvPr id="294" name="Straight Connector 29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5475236" y="2872426"/>
              <a:ext cx="43682" cy="1341876"/>
              <a:chOff x="2466243" y="3095544"/>
              <a:chExt cx="43682" cy="1341876"/>
            </a:xfrm>
          </p:grpSpPr>
          <p:cxnSp>
            <p:nvCxnSpPr>
              <p:cNvPr id="297" name="Straight Connector 2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5649752" y="2872426"/>
              <a:ext cx="43682" cy="1341876"/>
              <a:chOff x="2466243" y="3095544"/>
              <a:chExt cx="43682" cy="1341876"/>
            </a:xfrm>
          </p:grpSpPr>
          <p:cxnSp>
            <p:nvCxnSpPr>
              <p:cNvPr id="300" name="Straight Connector 2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2" name="Group 301"/>
            <p:cNvGrpSpPr/>
            <p:nvPr/>
          </p:nvGrpSpPr>
          <p:grpSpPr>
            <a:xfrm>
              <a:off x="5824274" y="2872426"/>
              <a:ext cx="43682" cy="1341876"/>
              <a:chOff x="2466243" y="3095544"/>
              <a:chExt cx="43682" cy="1341876"/>
            </a:xfrm>
          </p:grpSpPr>
          <p:cxnSp>
            <p:nvCxnSpPr>
              <p:cNvPr id="303" name="Straight Connector 3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05" name="Straight Connector 304"/>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2390265" y="4885839"/>
              <a:ext cx="85927" cy="1336528"/>
              <a:chOff x="2466243" y="3095544"/>
              <a:chExt cx="85927" cy="1336528"/>
            </a:xfrm>
          </p:grpSpPr>
          <p:cxnSp>
            <p:nvCxnSpPr>
              <p:cNvPr id="314" name="Straight Connector 31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30" name="Straight Connector 429"/>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1" name="Group 430"/>
            <p:cNvGrpSpPr/>
            <p:nvPr/>
          </p:nvGrpSpPr>
          <p:grpSpPr>
            <a:xfrm>
              <a:off x="2651861" y="4885839"/>
              <a:ext cx="85927" cy="1336528"/>
              <a:chOff x="2466243" y="3095544"/>
              <a:chExt cx="85927" cy="1336528"/>
            </a:xfrm>
          </p:grpSpPr>
          <p:cxnSp>
            <p:nvCxnSpPr>
              <p:cNvPr id="432" name="Straight Connector 43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4" name="Group 433"/>
            <p:cNvGrpSpPr/>
            <p:nvPr/>
          </p:nvGrpSpPr>
          <p:grpSpPr>
            <a:xfrm>
              <a:off x="2913457" y="4885839"/>
              <a:ext cx="85927" cy="1336528"/>
              <a:chOff x="2466243" y="3095544"/>
              <a:chExt cx="85927" cy="1336528"/>
            </a:xfrm>
          </p:grpSpPr>
          <p:cxnSp>
            <p:nvCxnSpPr>
              <p:cNvPr id="435" name="Straight Connector 4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3175053" y="4885839"/>
              <a:ext cx="85927" cy="1336528"/>
              <a:chOff x="2466243" y="3095544"/>
              <a:chExt cx="85927" cy="1336528"/>
            </a:xfrm>
          </p:grpSpPr>
          <p:cxnSp>
            <p:nvCxnSpPr>
              <p:cNvPr id="438" name="Straight Connector 43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0" name="Group 439"/>
            <p:cNvGrpSpPr/>
            <p:nvPr/>
          </p:nvGrpSpPr>
          <p:grpSpPr>
            <a:xfrm>
              <a:off x="3436649" y="4885839"/>
              <a:ext cx="85927" cy="1336528"/>
              <a:chOff x="2466243" y="3095544"/>
              <a:chExt cx="85927" cy="1336528"/>
            </a:xfrm>
          </p:grpSpPr>
          <p:cxnSp>
            <p:nvCxnSpPr>
              <p:cNvPr id="441" name="Straight Connector 4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3698245" y="4885839"/>
              <a:ext cx="85927" cy="1336528"/>
              <a:chOff x="2466243" y="3095544"/>
              <a:chExt cx="85927" cy="1336528"/>
            </a:xfrm>
          </p:grpSpPr>
          <p:cxnSp>
            <p:nvCxnSpPr>
              <p:cNvPr id="444" name="Straight Connector 44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3959841" y="4885839"/>
              <a:ext cx="85927" cy="1336528"/>
              <a:chOff x="2466243" y="3095544"/>
              <a:chExt cx="85927" cy="1336528"/>
            </a:xfrm>
          </p:grpSpPr>
          <p:cxnSp>
            <p:nvCxnSpPr>
              <p:cNvPr id="447" name="Straight Connector 4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9" name="Group 448"/>
            <p:cNvGrpSpPr/>
            <p:nvPr/>
          </p:nvGrpSpPr>
          <p:grpSpPr>
            <a:xfrm>
              <a:off x="4221437" y="4885839"/>
              <a:ext cx="85927" cy="1336528"/>
              <a:chOff x="2466243" y="3095544"/>
              <a:chExt cx="85927" cy="1336528"/>
            </a:xfrm>
          </p:grpSpPr>
          <p:cxnSp>
            <p:nvCxnSpPr>
              <p:cNvPr id="450" name="Straight Connector 44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p:nvGrpSpPr>
          <p:grpSpPr>
            <a:xfrm>
              <a:off x="4483033" y="4885839"/>
              <a:ext cx="85927" cy="1336528"/>
              <a:chOff x="2466243" y="3095544"/>
              <a:chExt cx="85927" cy="1336528"/>
            </a:xfrm>
          </p:grpSpPr>
          <p:cxnSp>
            <p:nvCxnSpPr>
              <p:cNvPr id="453" name="Straight Connector 4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5" name="Group 454"/>
            <p:cNvGrpSpPr/>
            <p:nvPr/>
          </p:nvGrpSpPr>
          <p:grpSpPr>
            <a:xfrm>
              <a:off x="4744629" y="4885839"/>
              <a:ext cx="85927" cy="1336528"/>
              <a:chOff x="2466243" y="3095544"/>
              <a:chExt cx="85927" cy="1336528"/>
            </a:xfrm>
          </p:grpSpPr>
          <p:cxnSp>
            <p:nvCxnSpPr>
              <p:cNvPr id="456" name="Straight Connector 45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8" name="Group 457"/>
            <p:cNvGrpSpPr/>
            <p:nvPr/>
          </p:nvGrpSpPr>
          <p:grpSpPr>
            <a:xfrm>
              <a:off x="5006225" y="4885839"/>
              <a:ext cx="85927" cy="1336528"/>
              <a:chOff x="2466243" y="3095544"/>
              <a:chExt cx="85927" cy="1336528"/>
            </a:xfrm>
          </p:grpSpPr>
          <p:cxnSp>
            <p:nvCxnSpPr>
              <p:cNvPr id="459" name="Straight Connector 4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5267821" y="4885839"/>
              <a:ext cx="85927" cy="1336528"/>
              <a:chOff x="2466243" y="3095544"/>
              <a:chExt cx="85927" cy="1336528"/>
            </a:xfrm>
          </p:grpSpPr>
          <p:cxnSp>
            <p:nvCxnSpPr>
              <p:cNvPr id="462" name="Straight Connector 46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p:cNvGrpSpPr/>
            <p:nvPr/>
          </p:nvGrpSpPr>
          <p:grpSpPr>
            <a:xfrm>
              <a:off x="5529417" y="4885839"/>
              <a:ext cx="85927" cy="1336528"/>
              <a:chOff x="2466243" y="3095544"/>
              <a:chExt cx="85927" cy="1336528"/>
            </a:xfrm>
          </p:grpSpPr>
          <p:cxnSp>
            <p:nvCxnSpPr>
              <p:cNvPr id="465" name="Straight Connector 46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7" name="Group 466"/>
            <p:cNvGrpSpPr/>
            <p:nvPr/>
          </p:nvGrpSpPr>
          <p:grpSpPr>
            <a:xfrm>
              <a:off x="5791018" y="4885839"/>
              <a:ext cx="85927" cy="1336528"/>
              <a:chOff x="2466243" y="3095544"/>
              <a:chExt cx="85927" cy="1336528"/>
            </a:xfrm>
          </p:grpSpPr>
          <p:cxnSp>
            <p:nvCxnSpPr>
              <p:cNvPr id="468" name="Straight Connector 46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33" name="Straight Connector 23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5665177" y="4340193"/>
              <a:ext cx="278423" cy="361381"/>
              <a:chOff x="2230041" y="4315171"/>
              <a:chExt cx="278423" cy="361381"/>
            </a:xfrm>
          </p:grpSpPr>
          <p:grpSp>
            <p:nvGrpSpPr>
              <p:cNvPr id="33" name="Group 32"/>
              <p:cNvGrpSpPr/>
              <p:nvPr/>
            </p:nvGrpSpPr>
            <p:grpSpPr>
              <a:xfrm>
                <a:off x="2230041" y="4388316"/>
                <a:ext cx="278423" cy="288236"/>
                <a:chOff x="2230041" y="4388316"/>
                <a:chExt cx="320384" cy="331676"/>
              </a:xfrm>
            </p:grpSpPr>
            <p:sp>
              <p:nvSpPr>
                <p:cNvPr id="473" name="Oval 47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Oval 31"/>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4" name="Oval 33"/>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474" name="Group 473"/>
          <p:cNvGrpSpPr/>
          <p:nvPr/>
        </p:nvGrpSpPr>
        <p:grpSpPr>
          <a:xfrm flipH="1">
            <a:off x="6085128" y="1958278"/>
            <a:ext cx="4036541" cy="4361936"/>
            <a:chOff x="2059460" y="1977081"/>
            <a:chExt cx="4036541" cy="4361936"/>
          </a:xfrm>
        </p:grpSpPr>
        <p:sp>
          <p:nvSpPr>
            <p:cNvPr id="475" name="Rectangle 474"/>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76" name="Group 475"/>
            <p:cNvGrpSpPr/>
            <p:nvPr/>
          </p:nvGrpSpPr>
          <p:grpSpPr>
            <a:xfrm>
              <a:off x="3549316" y="2090890"/>
              <a:ext cx="264088" cy="697436"/>
              <a:chOff x="3486847" y="2102666"/>
              <a:chExt cx="264088" cy="697436"/>
            </a:xfrm>
            <a:solidFill>
              <a:schemeClr val="accent6">
                <a:lumMod val="60000"/>
                <a:lumOff val="40000"/>
              </a:schemeClr>
            </a:solidFill>
          </p:grpSpPr>
          <p:sp>
            <p:nvSpPr>
              <p:cNvPr id="607" name="Rectangle 606"/>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8" name="Rectangle 607"/>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77" name="Group 476"/>
            <p:cNvGrpSpPr/>
            <p:nvPr/>
          </p:nvGrpSpPr>
          <p:grpSpPr>
            <a:xfrm>
              <a:off x="4983413" y="2090890"/>
              <a:ext cx="264088" cy="697436"/>
              <a:chOff x="3639247" y="2255066"/>
              <a:chExt cx="264088" cy="697436"/>
            </a:xfrm>
            <a:solidFill>
              <a:schemeClr val="accent6">
                <a:lumMod val="60000"/>
                <a:lumOff val="40000"/>
              </a:schemeClr>
            </a:solidFill>
          </p:grpSpPr>
          <p:sp>
            <p:nvSpPr>
              <p:cNvPr id="605" name="Rectangle 60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6" name="Rectangle 60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78" name="Freeform: Shape 47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479" name="Straight Connector 478"/>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5" name="Group 484"/>
            <p:cNvGrpSpPr/>
            <p:nvPr/>
          </p:nvGrpSpPr>
          <p:grpSpPr>
            <a:xfrm>
              <a:off x="2333948" y="2872426"/>
              <a:ext cx="43682" cy="1341876"/>
              <a:chOff x="2466243" y="3095544"/>
              <a:chExt cx="43682" cy="1341876"/>
            </a:xfrm>
          </p:grpSpPr>
          <p:cxnSp>
            <p:nvCxnSpPr>
              <p:cNvPr id="603" name="Straight Connector 6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6" name="Group 485"/>
            <p:cNvGrpSpPr/>
            <p:nvPr/>
          </p:nvGrpSpPr>
          <p:grpSpPr>
            <a:xfrm>
              <a:off x="2508464" y="2872426"/>
              <a:ext cx="43682" cy="1341876"/>
              <a:chOff x="2466243" y="3095544"/>
              <a:chExt cx="43682" cy="1341876"/>
            </a:xfrm>
          </p:grpSpPr>
          <p:cxnSp>
            <p:nvCxnSpPr>
              <p:cNvPr id="601" name="Straight Connector 60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7" name="Group 486"/>
            <p:cNvGrpSpPr/>
            <p:nvPr/>
          </p:nvGrpSpPr>
          <p:grpSpPr>
            <a:xfrm>
              <a:off x="2682980" y="2872426"/>
              <a:ext cx="43682" cy="1341876"/>
              <a:chOff x="2466243" y="3095544"/>
              <a:chExt cx="43682" cy="1341876"/>
            </a:xfrm>
          </p:grpSpPr>
          <p:cxnSp>
            <p:nvCxnSpPr>
              <p:cNvPr id="599" name="Straight Connector 59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p:cNvGrpSpPr/>
            <p:nvPr/>
          </p:nvGrpSpPr>
          <p:grpSpPr>
            <a:xfrm>
              <a:off x="2857496" y="2872426"/>
              <a:ext cx="43682" cy="1341876"/>
              <a:chOff x="2466243" y="3095544"/>
              <a:chExt cx="43682" cy="1341876"/>
            </a:xfrm>
          </p:grpSpPr>
          <p:cxnSp>
            <p:nvCxnSpPr>
              <p:cNvPr id="597" name="Straight Connector 5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9" name="Group 488"/>
            <p:cNvGrpSpPr/>
            <p:nvPr/>
          </p:nvGrpSpPr>
          <p:grpSpPr>
            <a:xfrm>
              <a:off x="3032012" y="2872426"/>
              <a:ext cx="43682" cy="1341876"/>
              <a:chOff x="2466243" y="3095544"/>
              <a:chExt cx="43682" cy="1341876"/>
            </a:xfrm>
          </p:grpSpPr>
          <p:cxnSp>
            <p:nvCxnSpPr>
              <p:cNvPr id="595" name="Straight Connector 59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0" name="Group 489"/>
            <p:cNvGrpSpPr/>
            <p:nvPr/>
          </p:nvGrpSpPr>
          <p:grpSpPr>
            <a:xfrm>
              <a:off x="3206528" y="2872426"/>
              <a:ext cx="43682" cy="1341876"/>
              <a:chOff x="2466243" y="3095544"/>
              <a:chExt cx="43682" cy="1341876"/>
            </a:xfrm>
          </p:grpSpPr>
          <p:cxnSp>
            <p:nvCxnSpPr>
              <p:cNvPr id="593" name="Straight Connector 59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1" name="Group 490"/>
            <p:cNvGrpSpPr/>
            <p:nvPr/>
          </p:nvGrpSpPr>
          <p:grpSpPr>
            <a:xfrm>
              <a:off x="3381044" y="2872426"/>
              <a:ext cx="43682" cy="1341876"/>
              <a:chOff x="2466243" y="3095544"/>
              <a:chExt cx="43682" cy="1341876"/>
            </a:xfrm>
          </p:grpSpPr>
          <p:cxnSp>
            <p:nvCxnSpPr>
              <p:cNvPr id="591" name="Straight Connector 5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p:cNvGrpSpPr/>
            <p:nvPr/>
          </p:nvGrpSpPr>
          <p:grpSpPr>
            <a:xfrm>
              <a:off x="3555560" y="2872426"/>
              <a:ext cx="43682" cy="1341876"/>
              <a:chOff x="2466243" y="3095544"/>
              <a:chExt cx="43682" cy="1341876"/>
            </a:xfrm>
          </p:grpSpPr>
          <p:cxnSp>
            <p:nvCxnSpPr>
              <p:cNvPr id="589" name="Straight Connector 58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3" name="Group 492"/>
            <p:cNvGrpSpPr/>
            <p:nvPr/>
          </p:nvGrpSpPr>
          <p:grpSpPr>
            <a:xfrm>
              <a:off x="3730076" y="2872426"/>
              <a:ext cx="43682" cy="1341876"/>
              <a:chOff x="2466243" y="3095544"/>
              <a:chExt cx="43682" cy="1341876"/>
            </a:xfrm>
          </p:grpSpPr>
          <p:cxnSp>
            <p:nvCxnSpPr>
              <p:cNvPr id="587" name="Straight Connector 58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4" name="Group 493"/>
            <p:cNvGrpSpPr/>
            <p:nvPr/>
          </p:nvGrpSpPr>
          <p:grpSpPr>
            <a:xfrm>
              <a:off x="3904592" y="2872426"/>
              <a:ext cx="43682" cy="1341876"/>
              <a:chOff x="2466243" y="3095544"/>
              <a:chExt cx="43682" cy="1341876"/>
            </a:xfrm>
          </p:grpSpPr>
          <p:cxnSp>
            <p:nvCxnSpPr>
              <p:cNvPr id="585" name="Straight Connector 5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5" name="Group 494"/>
            <p:cNvGrpSpPr/>
            <p:nvPr/>
          </p:nvGrpSpPr>
          <p:grpSpPr>
            <a:xfrm>
              <a:off x="4079108" y="2872426"/>
              <a:ext cx="43682" cy="1341876"/>
              <a:chOff x="2466243" y="3095544"/>
              <a:chExt cx="43682" cy="1341876"/>
            </a:xfrm>
          </p:grpSpPr>
          <p:cxnSp>
            <p:nvCxnSpPr>
              <p:cNvPr id="583" name="Straight Connector 58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p:cNvGrpSpPr/>
            <p:nvPr/>
          </p:nvGrpSpPr>
          <p:grpSpPr>
            <a:xfrm>
              <a:off x="4253624" y="2872426"/>
              <a:ext cx="43682" cy="1341876"/>
              <a:chOff x="2466243" y="3095544"/>
              <a:chExt cx="43682" cy="1341876"/>
            </a:xfrm>
          </p:grpSpPr>
          <p:cxnSp>
            <p:nvCxnSpPr>
              <p:cNvPr id="581" name="Straight Connector 58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7" name="Group 496"/>
            <p:cNvGrpSpPr/>
            <p:nvPr/>
          </p:nvGrpSpPr>
          <p:grpSpPr>
            <a:xfrm>
              <a:off x="4428140" y="2872426"/>
              <a:ext cx="43682" cy="1341876"/>
              <a:chOff x="2466243" y="3095544"/>
              <a:chExt cx="43682" cy="1341876"/>
            </a:xfrm>
          </p:grpSpPr>
          <p:cxnSp>
            <p:nvCxnSpPr>
              <p:cNvPr id="579" name="Straight Connector 5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8" name="Group 497"/>
            <p:cNvGrpSpPr/>
            <p:nvPr/>
          </p:nvGrpSpPr>
          <p:grpSpPr>
            <a:xfrm>
              <a:off x="4602656" y="2872426"/>
              <a:ext cx="43682" cy="1341876"/>
              <a:chOff x="2466243" y="3095544"/>
              <a:chExt cx="43682" cy="1341876"/>
            </a:xfrm>
          </p:grpSpPr>
          <p:cxnSp>
            <p:nvCxnSpPr>
              <p:cNvPr id="577" name="Straight Connector 57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9" name="Group 498"/>
            <p:cNvGrpSpPr/>
            <p:nvPr/>
          </p:nvGrpSpPr>
          <p:grpSpPr>
            <a:xfrm>
              <a:off x="4777172" y="2872426"/>
              <a:ext cx="43682" cy="1341876"/>
              <a:chOff x="2466243" y="3095544"/>
              <a:chExt cx="43682" cy="1341876"/>
            </a:xfrm>
          </p:grpSpPr>
          <p:cxnSp>
            <p:nvCxnSpPr>
              <p:cNvPr id="575" name="Straight Connector 57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p:cNvGrpSpPr/>
            <p:nvPr/>
          </p:nvGrpSpPr>
          <p:grpSpPr>
            <a:xfrm>
              <a:off x="4951688" y="2872426"/>
              <a:ext cx="43682" cy="1341876"/>
              <a:chOff x="2466243" y="3095544"/>
              <a:chExt cx="43682" cy="1341876"/>
            </a:xfrm>
          </p:grpSpPr>
          <p:cxnSp>
            <p:nvCxnSpPr>
              <p:cNvPr id="573" name="Straight Connector 5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1" name="Group 500"/>
            <p:cNvGrpSpPr/>
            <p:nvPr/>
          </p:nvGrpSpPr>
          <p:grpSpPr>
            <a:xfrm>
              <a:off x="5126204" y="2872426"/>
              <a:ext cx="43682" cy="1341876"/>
              <a:chOff x="2466243" y="3095544"/>
              <a:chExt cx="43682" cy="1341876"/>
            </a:xfrm>
          </p:grpSpPr>
          <p:cxnSp>
            <p:nvCxnSpPr>
              <p:cNvPr id="571" name="Straight Connector 57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2" name="Group 501"/>
            <p:cNvGrpSpPr/>
            <p:nvPr/>
          </p:nvGrpSpPr>
          <p:grpSpPr>
            <a:xfrm>
              <a:off x="5300720" y="2872426"/>
              <a:ext cx="43682" cy="1341876"/>
              <a:chOff x="2466243" y="3095544"/>
              <a:chExt cx="43682" cy="1341876"/>
            </a:xfrm>
          </p:grpSpPr>
          <p:cxnSp>
            <p:nvCxnSpPr>
              <p:cNvPr id="569" name="Straight Connector 5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3" name="Group 502"/>
            <p:cNvGrpSpPr/>
            <p:nvPr/>
          </p:nvGrpSpPr>
          <p:grpSpPr>
            <a:xfrm>
              <a:off x="5475236" y="2872426"/>
              <a:ext cx="43682" cy="1341876"/>
              <a:chOff x="2466243" y="3095544"/>
              <a:chExt cx="43682" cy="1341876"/>
            </a:xfrm>
          </p:grpSpPr>
          <p:cxnSp>
            <p:nvCxnSpPr>
              <p:cNvPr id="567" name="Straight Connector 5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p:cNvGrpSpPr/>
            <p:nvPr/>
          </p:nvGrpSpPr>
          <p:grpSpPr>
            <a:xfrm>
              <a:off x="5649752" y="2872426"/>
              <a:ext cx="43682" cy="1341876"/>
              <a:chOff x="2466243" y="3095544"/>
              <a:chExt cx="43682" cy="1341876"/>
            </a:xfrm>
          </p:grpSpPr>
          <p:cxnSp>
            <p:nvCxnSpPr>
              <p:cNvPr id="565" name="Straight Connector 5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5824274" y="2872426"/>
              <a:ext cx="43682" cy="1341876"/>
              <a:chOff x="2466243" y="3095544"/>
              <a:chExt cx="43682" cy="1341876"/>
            </a:xfrm>
          </p:grpSpPr>
          <p:cxnSp>
            <p:nvCxnSpPr>
              <p:cNvPr id="563" name="Straight Connector 5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06" name="Straight Connector 505"/>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3" name="Group 512"/>
            <p:cNvGrpSpPr/>
            <p:nvPr/>
          </p:nvGrpSpPr>
          <p:grpSpPr>
            <a:xfrm>
              <a:off x="2390265" y="4885839"/>
              <a:ext cx="85927" cy="1336528"/>
              <a:chOff x="2466243" y="3095544"/>
              <a:chExt cx="85927" cy="1336528"/>
            </a:xfrm>
          </p:grpSpPr>
          <p:cxnSp>
            <p:nvCxnSpPr>
              <p:cNvPr id="561" name="Straight Connector 56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14" name="Straight Connector 513"/>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5" name="Group 514"/>
            <p:cNvGrpSpPr/>
            <p:nvPr/>
          </p:nvGrpSpPr>
          <p:grpSpPr>
            <a:xfrm>
              <a:off x="2651861" y="4885839"/>
              <a:ext cx="85927" cy="1336528"/>
              <a:chOff x="2466243" y="3095544"/>
              <a:chExt cx="85927" cy="1336528"/>
            </a:xfrm>
          </p:grpSpPr>
          <p:cxnSp>
            <p:nvCxnSpPr>
              <p:cNvPr id="559" name="Straight Connector 5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p:cNvGrpSpPr/>
            <p:nvPr/>
          </p:nvGrpSpPr>
          <p:grpSpPr>
            <a:xfrm>
              <a:off x="2913457" y="4885839"/>
              <a:ext cx="85927" cy="1336528"/>
              <a:chOff x="2466243" y="3095544"/>
              <a:chExt cx="85927" cy="1336528"/>
            </a:xfrm>
          </p:grpSpPr>
          <p:cxnSp>
            <p:nvCxnSpPr>
              <p:cNvPr id="557" name="Straight Connector 55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7" name="Group 516"/>
            <p:cNvGrpSpPr/>
            <p:nvPr/>
          </p:nvGrpSpPr>
          <p:grpSpPr>
            <a:xfrm>
              <a:off x="3175053" y="4885839"/>
              <a:ext cx="85927" cy="1336528"/>
              <a:chOff x="2466243" y="3095544"/>
              <a:chExt cx="85927" cy="1336528"/>
            </a:xfrm>
          </p:grpSpPr>
          <p:cxnSp>
            <p:nvCxnSpPr>
              <p:cNvPr id="555" name="Straight Connector 55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8" name="Group 517"/>
            <p:cNvGrpSpPr/>
            <p:nvPr/>
          </p:nvGrpSpPr>
          <p:grpSpPr>
            <a:xfrm>
              <a:off x="3436649" y="4885839"/>
              <a:ext cx="85927" cy="1336528"/>
              <a:chOff x="2466243" y="3095544"/>
              <a:chExt cx="85927" cy="1336528"/>
            </a:xfrm>
          </p:grpSpPr>
          <p:cxnSp>
            <p:nvCxnSpPr>
              <p:cNvPr id="553" name="Straight Connector 5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9" name="Group 518"/>
            <p:cNvGrpSpPr/>
            <p:nvPr/>
          </p:nvGrpSpPr>
          <p:grpSpPr>
            <a:xfrm>
              <a:off x="3698245" y="4885839"/>
              <a:ext cx="85927" cy="1336528"/>
              <a:chOff x="2466243" y="3095544"/>
              <a:chExt cx="85927" cy="1336528"/>
            </a:xfrm>
          </p:grpSpPr>
          <p:cxnSp>
            <p:nvCxnSpPr>
              <p:cNvPr id="551" name="Straight Connector 55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p:cNvGrpSpPr/>
            <p:nvPr/>
          </p:nvGrpSpPr>
          <p:grpSpPr>
            <a:xfrm>
              <a:off x="3959841" y="4885839"/>
              <a:ext cx="85927" cy="1336528"/>
              <a:chOff x="2466243" y="3095544"/>
              <a:chExt cx="85927" cy="1336528"/>
            </a:xfrm>
          </p:grpSpPr>
          <p:cxnSp>
            <p:nvCxnSpPr>
              <p:cNvPr id="549" name="Straight Connector 54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1" name="Group 520"/>
            <p:cNvGrpSpPr/>
            <p:nvPr/>
          </p:nvGrpSpPr>
          <p:grpSpPr>
            <a:xfrm>
              <a:off x="4221437" y="4885839"/>
              <a:ext cx="85927" cy="1336528"/>
              <a:chOff x="2466243" y="3095544"/>
              <a:chExt cx="85927" cy="1336528"/>
            </a:xfrm>
          </p:grpSpPr>
          <p:cxnSp>
            <p:nvCxnSpPr>
              <p:cNvPr id="547" name="Straight Connector 5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Group 521"/>
            <p:cNvGrpSpPr/>
            <p:nvPr/>
          </p:nvGrpSpPr>
          <p:grpSpPr>
            <a:xfrm>
              <a:off x="4483033" y="4885839"/>
              <a:ext cx="85927" cy="1336528"/>
              <a:chOff x="2466243" y="3095544"/>
              <a:chExt cx="85927" cy="1336528"/>
            </a:xfrm>
          </p:grpSpPr>
          <p:cxnSp>
            <p:nvCxnSpPr>
              <p:cNvPr id="545" name="Straight Connector 54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3" name="Group 522"/>
            <p:cNvGrpSpPr/>
            <p:nvPr/>
          </p:nvGrpSpPr>
          <p:grpSpPr>
            <a:xfrm>
              <a:off x="4744629" y="4885839"/>
              <a:ext cx="85927" cy="1336528"/>
              <a:chOff x="2466243" y="3095544"/>
              <a:chExt cx="85927" cy="1336528"/>
            </a:xfrm>
          </p:grpSpPr>
          <p:cxnSp>
            <p:nvCxnSpPr>
              <p:cNvPr id="543" name="Straight Connector 54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4" name="Group 523"/>
            <p:cNvGrpSpPr/>
            <p:nvPr/>
          </p:nvGrpSpPr>
          <p:grpSpPr>
            <a:xfrm>
              <a:off x="5006225" y="4885839"/>
              <a:ext cx="85927" cy="1336528"/>
              <a:chOff x="2466243" y="3095544"/>
              <a:chExt cx="85927" cy="1336528"/>
            </a:xfrm>
          </p:grpSpPr>
          <p:cxnSp>
            <p:nvCxnSpPr>
              <p:cNvPr id="541" name="Straight Connector 5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5" name="Group 524"/>
            <p:cNvGrpSpPr/>
            <p:nvPr/>
          </p:nvGrpSpPr>
          <p:grpSpPr>
            <a:xfrm>
              <a:off x="5267821" y="4885839"/>
              <a:ext cx="85927" cy="1336528"/>
              <a:chOff x="2466243" y="3095544"/>
              <a:chExt cx="85927" cy="1336528"/>
            </a:xfrm>
          </p:grpSpPr>
          <p:cxnSp>
            <p:nvCxnSpPr>
              <p:cNvPr id="539" name="Straight Connector 53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6" name="Group 525"/>
            <p:cNvGrpSpPr/>
            <p:nvPr/>
          </p:nvGrpSpPr>
          <p:grpSpPr>
            <a:xfrm>
              <a:off x="5529417" y="4885839"/>
              <a:ext cx="85927" cy="1336528"/>
              <a:chOff x="2466243" y="3095544"/>
              <a:chExt cx="85927" cy="1336528"/>
            </a:xfrm>
          </p:grpSpPr>
          <p:cxnSp>
            <p:nvCxnSpPr>
              <p:cNvPr id="537" name="Straight Connector 53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7" name="Group 526"/>
            <p:cNvGrpSpPr/>
            <p:nvPr/>
          </p:nvGrpSpPr>
          <p:grpSpPr>
            <a:xfrm>
              <a:off x="5791018" y="4885839"/>
              <a:ext cx="85927" cy="1336528"/>
              <a:chOff x="2466243" y="3095544"/>
              <a:chExt cx="85927" cy="1336528"/>
            </a:xfrm>
          </p:grpSpPr>
          <p:cxnSp>
            <p:nvCxnSpPr>
              <p:cNvPr id="535" name="Straight Connector 5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8" name="Straight Connector 527"/>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flipH="1">
              <a:off x="5665177" y="4340193"/>
              <a:ext cx="278423" cy="361381"/>
              <a:chOff x="2230041" y="4315171"/>
              <a:chExt cx="278423" cy="361381"/>
            </a:xfrm>
          </p:grpSpPr>
          <p:grpSp>
            <p:nvGrpSpPr>
              <p:cNvPr id="531" name="Group 530"/>
              <p:cNvGrpSpPr/>
              <p:nvPr/>
            </p:nvGrpSpPr>
            <p:grpSpPr>
              <a:xfrm>
                <a:off x="2230041" y="4388316"/>
                <a:ext cx="278423" cy="288236"/>
                <a:chOff x="2230041" y="4388316"/>
                <a:chExt cx="320384" cy="331676"/>
              </a:xfrm>
            </p:grpSpPr>
            <p:sp>
              <p:nvSpPr>
                <p:cNvPr id="533" name="Oval 53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4" name="Oval 533"/>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32" name="Oval 531"/>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23070"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8" fill="hold" nodeType="clickEffect">
                                  <p:stCondLst>
                                    <p:cond delay="0"/>
                                  </p:stCondLst>
                                  <p:childTnLst>
                                    <p:anim calcmode="lin" valueType="num">
                                      <p:cBhvr>
                                        <p:cTn id="6" dur="500"/>
                                        <p:tgtEl>
                                          <p:spTgt spid="36"/>
                                        </p:tgtEl>
                                        <p:attrNameLst>
                                          <p:attrName>ppt_x</p:attrName>
                                        </p:attrNameLst>
                                      </p:cBhvr>
                                      <p:tavLst>
                                        <p:tav tm="0">
                                          <p:val>
                                            <p:strVal val="ppt_x"/>
                                          </p:val>
                                        </p:tav>
                                        <p:tav tm="100000">
                                          <p:val>
                                            <p:strVal val="ppt_x-ppt_w/2"/>
                                          </p:val>
                                        </p:tav>
                                      </p:tavLst>
                                    </p:anim>
                                    <p:anim calcmode="lin" valueType="num">
                                      <p:cBhvr>
                                        <p:cTn id="7" dur="500"/>
                                        <p:tgtEl>
                                          <p:spTgt spid="36"/>
                                        </p:tgtEl>
                                        <p:attrNameLst>
                                          <p:attrName>ppt_y</p:attrName>
                                        </p:attrNameLst>
                                      </p:cBhvr>
                                      <p:tavLst>
                                        <p:tav tm="0">
                                          <p:val>
                                            <p:strVal val="ppt_y"/>
                                          </p:val>
                                        </p:tav>
                                        <p:tav tm="100000">
                                          <p:val>
                                            <p:strVal val="ppt_y"/>
                                          </p:val>
                                        </p:tav>
                                      </p:tavLst>
                                    </p:anim>
                                    <p:anim calcmode="lin" valueType="num">
                                      <p:cBhvr>
                                        <p:cTn id="8" dur="500"/>
                                        <p:tgtEl>
                                          <p:spTgt spid="36"/>
                                        </p:tgtEl>
                                        <p:attrNameLst>
                                          <p:attrName>ppt_w</p:attrName>
                                        </p:attrNameLst>
                                      </p:cBhvr>
                                      <p:tavLst>
                                        <p:tav tm="0">
                                          <p:val>
                                            <p:strVal val="ppt_w"/>
                                          </p:val>
                                        </p:tav>
                                        <p:tav tm="100000">
                                          <p:val>
                                            <p:fltVal val="0"/>
                                          </p:val>
                                        </p:tav>
                                      </p:tavLst>
                                    </p:anim>
                                    <p:anim calcmode="lin" valueType="num">
                                      <p:cBhvr>
                                        <p:cTn id="9" dur="500"/>
                                        <p:tgtEl>
                                          <p:spTgt spid="36"/>
                                        </p:tgtEl>
                                        <p:attrNameLst>
                                          <p:attrName>ppt_h</p:attrName>
                                        </p:attrNameLst>
                                      </p:cBhvr>
                                      <p:tavLst>
                                        <p:tav tm="0">
                                          <p:val>
                                            <p:strVal val="ppt_h"/>
                                          </p:val>
                                        </p:tav>
                                        <p:tav tm="100000">
                                          <p:val>
                                            <p:strVal val="ppt_h"/>
                                          </p:val>
                                        </p:tav>
                                      </p:tavLst>
                                    </p:anim>
                                    <p:set>
                                      <p:cBhvr>
                                        <p:cTn id="10" dur="1" fill="hold">
                                          <p:stCondLst>
                                            <p:cond delay="499"/>
                                          </p:stCondLst>
                                        </p:cTn>
                                        <p:tgtEl>
                                          <p:spTgt spid="36"/>
                                        </p:tgtEl>
                                        <p:attrNameLst>
                                          <p:attrName>style.visibility</p:attrName>
                                        </p:attrNameLst>
                                      </p:cBhvr>
                                      <p:to>
                                        <p:strVal val="hidden"/>
                                      </p:to>
                                    </p:set>
                                  </p:childTnLst>
                                </p:cTn>
                              </p:par>
                              <p:par>
                                <p:cTn id="11" presetID="17" presetClass="exit" presetSubtype="2" fill="hold" nodeType="withEffect">
                                  <p:stCondLst>
                                    <p:cond delay="0"/>
                                  </p:stCondLst>
                                  <p:childTnLst>
                                    <p:anim calcmode="lin" valueType="num">
                                      <p:cBhvr>
                                        <p:cTn id="12" dur="500"/>
                                        <p:tgtEl>
                                          <p:spTgt spid="474"/>
                                        </p:tgtEl>
                                        <p:attrNameLst>
                                          <p:attrName>ppt_x</p:attrName>
                                        </p:attrNameLst>
                                      </p:cBhvr>
                                      <p:tavLst>
                                        <p:tav tm="0">
                                          <p:val>
                                            <p:strVal val="ppt_x"/>
                                          </p:val>
                                        </p:tav>
                                        <p:tav tm="100000">
                                          <p:val>
                                            <p:strVal val="ppt_x+ppt_w/2"/>
                                          </p:val>
                                        </p:tav>
                                      </p:tavLst>
                                    </p:anim>
                                    <p:anim calcmode="lin" valueType="num">
                                      <p:cBhvr>
                                        <p:cTn id="13" dur="500"/>
                                        <p:tgtEl>
                                          <p:spTgt spid="474"/>
                                        </p:tgtEl>
                                        <p:attrNameLst>
                                          <p:attrName>ppt_y</p:attrName>
                                        </p:attrNameLst>
                                      </p:cBhvr>
                                      <p:tavLst>
                                        <p:tav tm="0">
                                          <p:val>
                                            <p:strVal val="ppt_y"/>
                                          </p:val>
                                        </p:tav>
                                        <p:tav tm="100000">
                                          <p:val>
                                            <p:strVal val="ppt_y"/>
                                          </p:val>
                                        </p:tav>
                                      </p:tavLst>
                                    </p:anim>
                                    <p:anim calcmode="lin" valueType="num">
                                      <p:cBhvr>
                                        <p:cTn id="14" dur="500"/>
                                        <p:tgtEl>
                                          <p:spTgt spid="474"/>
                                        </p:tgtEl>
                                        <p:attrNameLst>
                                          <p:attrName>ppt_w</p:attrName>
                                        </p:attrNameLst>
                                      </p:cBhvr>
                                      <p:tavLst>
                                        <p:tav tm="0">
                                          <p:val>
                                            <p:strVal val="ppt_w"/>
                                          </p:val>
                                        </p:tav>
                                        <p:tav tm="100000">
                                          <p:val>
                                            <p:fltVal val="0"/>
                                          </p:val>
                                        </p:tav>
                                      </p:tavLst>
                                    </p:anim>
                                    <p:anim calcmode="lin" valueType="num">
                                      <p:cBhvr>
                                        <p:cTn id="15" dur="500"/>
                                        <p:tgtEl>
                                          <p:spTgt spid="474"/>
                                        </p:tgtEl>
                                        <p:attrNameLst>
                                          <p:attrName>ppt_h</p:attrName>
                                        </p:attrNameLst>
                                      </p:cBhvr>
                                      <p:tavLst>
                                        <p:tav tm="0">
                                          <p:val>
                                            <p:strVal val="ppt_h"/>
                                          </p:val>
                                        </p:tav>
                                        <p:tav tm="100000">
                                          <p:val>
                                            <p:strVal val="ppt_h"/>
                                          </p:val>
                                        </p:tav>
                                      </p:tavLst>
                                    </p:anim>
                                    <p:set>
                                      <p:cBhvr>
                                        <p:cTn id="16" dur="1" fill="hold">
                                          <p:stCondLst>
                                            <p:cond delay="499"/>
                                          </p:stCondLst>
                                        </p:cTn>
                                        <p:tgtEl>
                                          <p:spTgt spid="474"/>
                                        </p:tgtEl>
                                        <p:attrNameLst>
                                          <p:attrName>style.visibility</p:attrName>
                                        </p:attrNameLst>
                                      </p:cBhvr>
                                      <p:to>
                                        <p:strVal val="hidden"/>
                                      </p:to>
                                    </p:set>
                                  </p:childTnLst>
                                </p:cTn>
                              </p:par>
                            </p:childTnLst>
                          </p:cTn>
                        </p:par>
                        <p:par>
                          <p:cTn id="17" fill="hold">
                            <p:stCondLst>
                              <p:cond delay="500"/>
                            </p:stCondLst>
                            <p:childTnLst>
                              <p:par>
                                <p:cTn id="18" presetID="17" presetClass="entr" presetSubtype="2" fill="hold" nodeType="afterEffect">
                                  <p:stCondLst>
                                    <p:cond delay="0"/>
                                  </p:stCondLst>
                                  <p:childTnLst>
                                    <p:set>
                                      <p:cBhvr>
                                        <p:cTn id="19" dur="1" fill="hold">
                                          <p:stCondLst>
                                            <p:cond delay="0"/>
                                          </p:stCondLst>
                                        </p:cTn>
                                        <p:tgtEl>
                                          <p:spTgt spid="609"/>
                                        </p:tgtEl>
                                        <p:attrNameLst>
                                          <p:attrName>style.visibility</p:attrName>
                                        </p:attrNameLst>
                                      </p:cBhvr>
                                      <p:to>
                                        <p:strVal val="visible"/>
                                      </p:to>
                                    </p:set>
                                    <p:anim calcmode="lin" valueType="num">
                                      <p:cBhvr>
                                        <p:cTn id="20" dur="500" fill="hold"/>
                                        <p:tgtEl>
                                          <p:spTgt spid="609"/>
                                        </p:tgtEl>
                                        <p:attrNameLst>
                                          <p:attrName>ppt_x</p:attrName>
                                        </p:attrNameLst>
                                      </p:cBhvr>
                                      <p:tavLst>
                                        <p:tav tm="0">
                                          <p:val>
                                            <p:strVal val="#ppt_x+#ppt_w/2"/>
                                          </p:val>
                                        </p:tav>
                                        <p:tav tm="100000">
                                          <p:val>
                                            <p:strVal val="#ppt_x"/>
                                          </p:val>
                                        </p:tav>
                                      </p:tavLst>
                                    </p:anim>
                                    <p:anim calcmode="lin" valueType="num">
                                      <p:cBhvr>
                                        <p:cTn id="21" dur="500" fill="hold"/>
                                        <p:tgtEl>
                                          <p:spTgt spid="609"/>
                                        </p:tgtEl>
                                        <p:attrNameLst>
                                          <p:attrName>ppt_y</p:attrName>
                                        </p:attrNameLst>
                                      </p:cBhvr>
                                      <p:tavLst>
                                        <p:tav tm="0">
                                          <p:val>
                                            <p:strVal val="#ppt_y"/>
                                          </p:val>
                                        </p:tav>
                                        <p:tav tm="100000">
                                          <p:val>
                                            <p:strVal val="#ppt_y"/>
                                          </p:val>
                                        </p:tav>
                                      </p:tavLst>
                                    </p:anim>
                                    <p:anim calcmode="lin" valueType="num">
                                      <p:cBhvr>
                                        <p:cTn id="22" dur="500" fill="hold"/>
                                        <p:tgtEl>
                                          <p:spTgt spid="609"/>
                                        </p:tgtEl>
                                        <p:attrNameLst>
                                          <p:attrName>ppt_w</p:attrName>
                                        </p:attrNameLst>
                                      </p:cBhvr>
                                      <p:tavLst>
                                        <p:tav tm="0">
                                          <p:val>
                                            <p:fltVal val="0"/>
                                          </p:val>
                                        </p:tav>
                                        <p:tav tm="100000">
                                          <p:val>
                                            <p:strVal val="#ppt_w"/>
                                          </p:val>
                                        </p:tav>
                                      </p:tavLst>
                                    </p:anim>
                                    <p:anim calcmode="lin" valueType="num">
                                      <p:cBhvr>
                                        <p:cTn id="23" dur="500" fill="hold"/>
                                        <p:tgtEl>
                                          <p:spTgt spid="609"/>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745"/>
                                        </p:tgtEl>
                                        <p:attrNameLst>
                                          <p:attrName>style.visibility</p:attrName>
                                        </p:attrNameLst>
                                      </p:cBhvr>
                                      <p:to>
                                        <p:strVal val="visible"/>
                                      </p:to>
                                    </p:set>
                                    <p:anim calcmode="lin" valueType="num">
                                      <p:cBhvr>
                                        <p:cTn id="26" dur="500" fill="hold"/>
                                        <p:tgtEl>
                                          <p:spTgt spid="745"/>
                                        </p:tgtEl>
                                        <p:attrNameLst>
                                          <p:attrName>ppt_x</p:attrName>
                                        </p:attrNameLst>
                                      </p:cBhvr>
                                      <p:tavLst>
                                        <p:tav tm="0">
                                          <p:val>
                                            <p:strVal val="#ppt_x-#ppt_w/2"/>
                                          </p:val>
                                        </p:tav>
                                        <p:tav tm="100000">
                                          <p:val>
                                            <p:strVal val="#ppt_x"/>
                                          </p:val>
                                        </p:tav>
                                      </p:tavLst>
                                    </p:anim>
                                    <p:anim calcmode="lin" valueType="num">
                                      <p:cBhvr>
                                        <p:cTn id="27" dur="500" fill="hold"/>
                                        <p:tgtEl>
                                          <p:spTgt spid="745"/>
                                        </p:tgtEl>
                                        <p:attrNameLst>
                                          <p:attrName>ppt_y</p:attrName>
                                        </p:attrNameLst>
                                      </p:cBhvr>
                                      <p:tavLst>
                                        <p:tav tm="0">
                                          <p:val>
                                            <p:strVal val="#ppt_y"/>
                                          </p:val>
                                        </p:tav>
                                        <p:tav tm="100000">
                                          <p:val>
                                            <p:strVal val="#ppt_y"/>
                                          </p:val>
                                        </p:tav>
                                      </p:tavLst>
                                    </p:anim>
                                    <p:anim calcmode="lin" valueType="num">
                                      <p:cBhvr>
                                        <p:cTn id="28" dur="500" fill="hold"/>
                                        <p:tgtEl>
                                          <p:spTgt spid="745"/>
                                        </p:tgtEl>
                                        <p:attrNameLst>
                                          <p:attrName>ppt_w</p:attrName>
                                        </p:attrNameLst>
                                      </p:cBhvr>
                                      <p:tavLst>
                                        <p:tav tm="0">
                                          <p:val>
                                            <p:fltVal val="0"/>
                                          </p:val>
                                        </p:tav>
                                        <p:tav tm="100000">
                                          <p:val>
                                            <p:strVal val="#ppt_w"/>
                                          </p:val>
                                        </p:tav>
                                      </p:tavLst>
                                    </p:anim>
                                    <p:anim calcmode="lin" valueType="num">
                                      <p:cBhvr>
                                        <p:cTn id="29" dur="500" fill="hold"/>
                                        <p:tgtEl>
                                          <p:spTgt spid="7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7" name="TextBox 666"/>
          <p:cNvSpPr txBox="1"/>
          <p:nvPr/>
        </p:nvSpPr>
        <p:spPr>
          <a:xfrm>
            <a:off x="3273358" y="3896732"/>
            <a:ext cx="5579196" cy="769441"/>
          </a:xfrm>
          <a:prstGeom prst="rect">
            <a:avLst/>
          </a:prstGeom>
          <a:noFill/>
        </p:spPr>
        <p:txBody>
          <a:bodyPr wrap="square" rtlCol="0">
            <a:spAutoFit/>
          </a:bodyPr>
          <a:lstStyle/>
          <a:p>
            <a:r>
              <a:rPr lang="en-PH" sz="4400" dirty="0" err="1">
                <a:solidFill>
                  <a:schemeClr val="bg2">
                    <a:lumMod val="25000"/>
                  </a:schemeClr>
                </a:solidFill>
                <a:latin typeface="Gilroy-SemiBold" panose="00000700000000000000" pitchFamily="2" charset="0"/>
              </a:rPr>
              <a:t>Mô</a:t>
            </a:r>
            <a:r>
              <a:rPr lang="en-PH" sz="4400" dirty="0">
                <a:solidFill>
                  <a:schemeClr val="bg2">
                    <a:lumMod val="25000"/>
                  </a:schemeClr>
                </a:solidFill>
                <a:latin typeface="Gilroy-SemiBold" panose="00000700000000000000" pitchFamily="2" charset="0"/>
              </a:rPr>
              <a:t> </a:t>
            </a:r>
            <a:r>
              <a:rPr lang="en-PH" sz="4400" dirty="0" err="1">
                <a:solidFill>
                  <a:schemeClr val="bg2">
                    <a:lumMod val="25000"/>
                  </a:schemeClr>
                </a:solidFill>
                <a:latin typeface="Gilroy-SemiBold" panose="00000700000000000000" pitchFamily="2" charset="0"/>
              </a:rPr>
              <a:t>tả</a:t>
            </a:r>
            <a:r>
              <a:rPr lang="en-PH" sz="4400" dirty="0">
                <a:solidFill>
                  <a:schemeClr val="bg2">
                    <a:lumMod val="25000"/>
                  </a:schemeClr>
                </a:solidFill>
                <a:latin typeface="Gilroy-SemiBold" panose="00000700000000000000" pitchFamily="2" charset="0"/>
              </a:rPr>
              <a:t> </a:t>
            </a:r>
            <a:r>
              <a:rPr lang="en-PH" sz="4400" dirty="0" err="1">
                <a:solidFill>
                  <a:schemeClr val="bg2">
                    <a:lumMod val="25000"/>
                  </a:schemeClr>
                </a:solidFill>
                <a:latin typeface="Gilroy-SemiBold" panose="00000700000000000000" pitchFamily="2" charset="0"/>
              </a:rPr>
              <a:t>yêu</a:t>
            </a:r>
            <a:r>
              <a:rPr lang="en-PH" sz="4400" dirty="0">
                <a:solidFill>
                  <a:schemeClr val="bg2">
                    <a:lumMod val="25000"/>
                  </a:schemeClr>
                </a:solidFill>
                <a:latin typeface="Gilroy-SemiBold" panose="00000700000000000000" pitchFamily="2" charset="0"/>
              </a:rPr>
              <a:t> </a:t>
            </a:r>
            <a:r>
              <a:rPr lang="en-PH" sz="4400" dirty="0" err="1">
                <a:solidFill>
                  <a:schemeClr val="bg2">
                    <a:lumMod val="25000"/>
                  </a:schemeClr>
                </a:solidFill>
                <a:latin typeface="Gilroy-SemiBold" panose="00000700000000000000" pitchFamily="2" charset="0"/>
              </a:rPr>
              <a:t>cầu</a:t>
            </a:r>
            <a:r>
              <a:rPr lang="en-PH" sz="4400" dirty="0">
                <a:solidFill>
                  <a:schemeClr val="bg2">
                    <a:lumMod val="25000"/>
                  </a:schemeClr>
                </a:solidFill>
                <a:latin typeface="Gilroy-SemiBold" panose="00000700000000000000" pitchFamily="2" charset="0"/>
              </a:rPr>
              <a:t> </a:t>
            </a:r>
            <a:r>
              <a:rPr lang="en-PH" sz="4400" dirty="0" err="1">
                <a:solidFill>
                  <a:schemeClr val="bg2">
                    <a:lumMod val="25000"/>
                  </a:schemeClr>
                </a:solidFill>
                <a:latin typeface="Gilroy-SemiBold" panose="00000700000000000000" pitchFamily="2" charset="0"/>
              </a:rPr>
              <a:t>hệ</a:t>
            </a:r>
            <a:r>
              <a:rPr lang="en-PH" sz="4400" dirty="0">
                <a:solidFill>
                  <a:schemeClr val="bg2">
                    <a:lumMod val="25000"/>
                  </a:schemeClr>
                </a:solidFill>
                <a:latin typeface="Gilroy-SemiBold" panose="00000700000000000000" pitchFamily="2" charset="0"/>
              </a:rPr>
              <a:t> </a:t>
            </a:r>
            <a:r>
              <a:rPr lang="en-PH" sz="4400" dirty="0" err="1">
                <a:solidFill>
                  <a:schemeClr val="bg2">
                    <a:lumMod val="25000"/>
                  </a:schemeClr>
                </a:solidFill>
                <a:latin typeface="Gilroy-SemiBold" panose="00000700000000000000" pitchFamily="2" charset="0"/>
              </a:rPr>
              <a:t>thống</a:t>
            </a:r>
            <a:r>
              <a:rPr lang="en-PH" sz="4400" dirty="0">
                <a:solidFill>
                  <a:schemeClr val="bg2">
                    <a:lumMod val="25000"/>
                  </a:schemeClr>
                </a:solidFill>
                <a:latin typeface="Gilroy-SemiBold" panose="00000700000000000000" pitchFamily="2" charset="0"/>
              </a:rPr>
              <a:t> </a:t>
            </a:r>
          </a:p>
        </p:txBody>
      </p:sp>
      <p:sp>
        <p:nvSpPr>
          <p:cNvPr id="668" name="TextBox 667"/>
          <p:cNvSpPr txBox="1"/>
          <p:nvPr/>
        </p:nvSpPr>
        <p:spPr>
          <a:xfrm>
            <a:off x="832662" y="2217164"/>
            <a:ext cx="9223586"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rPr>
              <a:t>		</a:t>
            </a:r>
            <a:r>
              <a:rPr lang="en-US" sz="6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PH" sz="2800" b="1" spc="300" dirty="0">
              <a:effectLst>
                <a:outerShdw blurRad="38100" dist="38100" dir="2700000" algn="tl">
                  <a:srgbClr val="000000">
                    <a:alpha val="43137"/>
                  </a:srgbClr>
                </a:outerShdw>
              </a:effectLst>
              <a:latin typeface="Monument Extended" panose="00000500000000000000" pitchFamily="50" charset="0"/>
            </a:endParaRPr>
          </a:p>
        </p:txBody>
      </p:sp>
      <p:sp>
        <p:nvSpPr>
          <p:cNvPr id="270" name="TextBox 269">
            <a:extLst>
              <a:ext uri="{FF2B5EF4-FFF2-40B4-BE49-F238E27FC236}">
                <a16:creationId xmlns:a16="http://schemas.microsoft.com/office/drawing/2014/main" id="{F2DD9F46-A99A-4643-8A49-95448CFF5860}"/>
              </a:ext>
            </a:extLst>
          </p:cNvPr>
          <p:cNvSpPr txBox="1"/>
          <p:nvPr/>
        </p:nvSpPr>
        <p:spPr>
          <a:xfrm>
            <a:off x="3352000" y="5124215"/>
            <a:ext cx="6420132" cy="769441"/>
          </a:xfrm>
          <a:prstGeom prst="rect">
            <a:avLst/>
          </a:prstGeom>
          <a:noFill/>
        </p:spPr>
        <p:txBody>
          <a:bodyPr wrap="square" rtlCol="0">
            <a:spAutoFit/>
          </a:bodyPr>
          <a:lstStyle/>
          <a:p>
            <a:r>
              <a:rPr lang="vi-VN" sz="4400" dirty="0">
                <a:solidFill>
                  <a:schemeClr val="bg2">
                    <a:lumMod val="25000"/>
                  </a:schemeClr>
                </a:solidFill>
                <a:latin typeface="Gilroy-SemiBold" panose="00000700000000000000" pitchFamily="2" charset="0"/>
              </a:rPr>
              <a:t>Sơ đồ phân rã chức năng</a:t>
            </a:r>
          </a:p>
        </p:txBody>
      </p:sp>
      <p:pic>
        <p:nvPicPr>
          <p:cNvPr id="4" name="Picture 3">
            <a:extLst>
              <a:ext uri="{FF2B5EF4-FFF2-40B4-BE49-F238E27FC236}">
                <a16:creationId xmlns:a16="http://schemas.microsoft.com/office/drawing/2014/main" id="{8931BADD-1918-4866-89E6-B900E6F9E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401" y="4476150"/>
            <a:ext cx="2874290" cy="1584490"/>
          </a:xfrm>
          <a:prstGeom prst="rect">
            <a:avLst/>
          </a:prstGeom>
        </p:spPr>
      </p:pic>
      <p:pic>
        <p:nvPicPr>
          <p:cNvPr id="6" name="Picture 5">
            <a:extLst>
              <a:ext uri="{FF2B5EF4-FFF2-40B4-BE49-F238E27FC236}">
                <a16:creationId xmlns:a16="http://schemas.microsoft.com/office/drawing/2014/main" id="{80D75C4D-9C92-442C-BAA1-346361410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2797" y="3186134"/>
            <a:ext cx="1729916" cy="14800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7"/>
                                        </p:tgtEl>
                                        <p:attrNameLst>
                                          <p:attrName>style.visibility</p:attrName>
                                        </p:attrNameLst>
                                      </p:cBhvr>
                                      <p:to>
                                        <p:strVal val="visible"/>
                                      </p:to>
                                    </p:set>
                                    <p:animEffect transition="in" filter="barn(inVertical)">
                                      <p:cBhvr>
                                        <p:cTn id="7" dur="500"/>
                                        <p:tgtEl>
                                          <p:spTgt spid="66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70"/>
                                        </p:tgtEl>
                                        <p:attrNameLst>
                                          <p:attrName>style.visibility</p:attrName>
                                        </p:attrNameLst>
                                      </p:cBhvr>
                                      <p:to>
                                        <p:strVal val="visible"/>
                                      </p:to>
                                    </p:set>
                                    <p:animEffect transition="in" filter="barn(inVertical)">
                                      <p:cBhvr>
                                        <p:cTn id="14" dur="500"/>
                                        <p:tgtEl>
                                          <p:spTgt spid="270"/>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p:bldP spid="27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77" name="Isosceles Triangle 876"/>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Isosceles Triangle 38"/>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36" name="Group 35"/>
          <p:cNvGrpSpPr/>
          <p:nvPr/>
        </p:nvGrpSpPr>
        <p:grpSpPr>
          <a:xfrm>
            <a:off x="2037688" y="1958278"/>
            <a:ext cx="4036541" cy="4361936"/>
            <a:chOff x="2059460" y="1977081"/>
            <a:chExt cx="4036541" cy="4361936"/>
          </a:xfrm>
        </p:grpSpPr>
        <p:sp>
          <p:nvSpPr>
            <p:cNvPr id="10" name="Rectangle 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 name="Group 11"/>
            <p:cNvGrpSpPr/>
            <p:nvPr/>
          </p:nvGrpSpPr>
          <p:grpSpPr>
            <a:xfrm>
              <a:off x="3549316" y="2090890"/>
              <a:ext cx="264088" cy="697436"/>
              <a:chOff x="3486847" y="2102666"/>
              <a:chExt cx="264088" cy="697436"/>
            </a:xfrm>
            <a:solidFill>
              <a:schemeClr val="accent6">
                <a:lumMod val="60000"/>
                <a:lumOff val="40000"/>
              </a:schemeClr>
            </a:solidFill>
          </p:grpSpPr>
          <p:sp>
            <p:nvSpPr>
              <p:cNvPr id="223" name="Rectangle 22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Rectangle 22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 name="Group 10"/>
            <p:cNvGrpSpPr/>
            <p:nvPr/>
          </p:nvGrpSpPr>
          <p:grpSpPr>
            <a:xfrm>
              <a:off x="4983413" y="2090890"/>
              <a:ext cx="264088" cy="697436"/>
              <a:chOff x="3639247" y="2255066"/>
              <a:chExt cx="264088" cy="697436"/>
            </a:xfrm>
            <a:solidFill>
              <a:schemeClr val="accent6">
                <a:lumMod val="60000"/>
                <a:lumOff val="40000"/>
              </a:schemeClr>
            </a:solidFill>
          </p:grpSpPr>
          <p:sp>
            <p:nvSpPr>
              <p:cNvPr id="225" name="Rectangle 22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28" name="Freeform: Shape 22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14" name="Straight Connector 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333948" y="2872426"/>
              <a:ext cx="43682" cy="1341876"/>
              <a:chOff x="2466243" y="3095544"/>
              <a:chExt cx="43682" cy="1341876"/>
            </a:xfrm>
          </p:grpSpPr>
          <p:cxnSp>
            <p:nvCxnSpPr>
              <p:cNvPr id="240" name="Straight Connector 23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2508464" y="2872426"/>
              <a:ext cx="43682" cy="1341876"/>
              <a:chOff x="2466243" y="3095544"/>
              <a:chExt cx="43682" cy="1341876"/>
            </a:xfrm>
          </p:grpSpPr>
          <p:cxnSp>
            <p:nvCxnSpPr>
              <p:cNvPr id="244" name="Straight Connector 24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682980" y="2872426"/>
              <a:ext cx="43682" cy="1341876"/>
              <a:chOff x="2466243" y="3095544"/>
              <a:chExt cx="43682" cy="1341876"/>
            </a:xfrm>
          </p:grpSpPr>
          <p:cxnSp>
            <p:nvCxnSpPr>
              <p:cNvPr id="249" name="Straight Connector 2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a:off x="2857496" y="2872426"/>
              <a:ext cx="43682" cy="1341876"/>
              <a:chOff x="2466243" y="3095544"/>
              <a:chExt cx="43682" cy="1341876"/>
            </a:xfrm>
          </p:grpSpPr>
          <p:cxnSp>
            <p:nvCxnSpPr>
              <p:cNvPr id="252" name="Straight Connector 25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a:off x="3032012" y="2872426"/>
              <a:ext cx="43682" cy="1341876"/>
              <a:chOff x="2466243" y="3095544"/>
              <a:chExt cx="43682" cy="1341876"/>
            </a:xfrm>
          </p:grpSpPr>
          <p:cxnSp>
            <p:nvCxnSpPr>
              <p:cNvPr id="255" name="Straight Connector 2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3206528" y="2872426"/>
              <a:ext cx="43682" cy="1341876"/>
              <a:chOff x="2466243" y="3095544"/>
              <a:chExt cx="43682" cy="1341876"/>
            </a:xfrm>
          </p:grpSpPr>
          <p:cxnSp>
            <p:nvCxnSpPr>
              <p:cNvPr id="258" name="Straight Connector 25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a:off x="3381044" y="2872426"/>
              <a:ext cx="43682" cy="1341876"/>
              <a:chOff x="2466243" y="3095544"/>
              <a:chExt cx="43682" cy="1341876"/>
            </a:xfrm>
          </p:grpSpPr>
          <p:cxnSp>
            <p:nvCxnSpPr>
              <p:cNvPr id="261" name="Straight Connector 2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3555560" y="2872426"/>
              <a:ext cx="43682" cy="1341876"/>
              <a:chOff x="2466243" y="3095544"/>
              <a:chExt cx="43682" cy="1341876"/>
            </a:xfrm>
          </p:grpSpPr>
          <p:cxnSp>
            <p:nvCxnSpPr>
              <p:cNvPr id="264" name="Straight Connector 26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3730076" y="2872426"/>
              <a:ext cx="43682" cy="1341876"/>
              <a:chOff x="2466243" y="3095544"/>
              <a:chExt cx="43682" cy="1341876"/>
            </a:xfrm>
          </p:grpSpPr>
          <p:cxnSp>
            <p:nvCxnSpPr>
              <p:cNvPr id="267" name="Straight Connector 2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904592" y="2872426"/>
              <a:ext cx="43682" cy="1341876"/>
              <a:chOff x="2466243" y="3095544"/>
              <a:chExt cx="43682" cy="1341876"/>
            </a:xfrm>
          </p:grpSpPr>
          <p:cxnSp>
            <p:nvCxnSpPr>
              <p:cNvPr id="270" name="Straight Connector 26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4079108" y="2872426"/>
              <a:ext cx="43682" cy="1341876"/>
              <a:chOff x="2466243" y="3095544"/>
              <a:chExt cx="43682" cy="1341876"/>
            </a:xfrm>
          </p:grpSpPr>
          <p:cxnSp>
            <p:nvCxnSpPr>
              <p:cNvPr id="273" name="Straight Connector 2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253624" y="2872426"/>
              <a:ext cx="43682" cy="1341876"/>
              <a:chOff x="2466243" y="3095544"/>
              <a:chExt cx="43682" cy="1341876"/>
            </a:xfrm>
          </p:grpSpPr>
          <p:cxnSp>
            <p:nvCxnSpPr>
              <p:cNvPr id="276" name="Straight Connector 27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4428140" y="2872426"/>
              <a:ext cx="43682" cy="1341876"/>
              <a:chOff x="2466243" y="3095544"/>
              <a:chExt cx="43682" cy="1341876"/>
            </a:xfrm>
          </p:grpSpPr>
          <p:cxnSp>
            <p:nvCxnSpPr>
              <p:cNvPr id="279" name="Straight Connector 2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4602656" y="2872426"/>
              <a:ext cx="43682" cy="1341876"/>
              <a:chOff x="2466243" y="3095544"/>
              <a:chExt cx="43682" cy="1341876"/>
            </a:xfrm>
          </p:grpSpPr>
          <p:cxnSp>
            <p:nvCxnSpPr>
              <p:cNvPr id="282" name="Straight Connector 28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4777172" y="2872426"/>
              <a:ext cx="43682" cy="1341876"/>
              <a:chOff x="2466243" y="3095544"/>
              <a:chExt cx="43682" cy="1341876"/>
            </a:xfrm>
          </p:grpSpPr>
          <p:cxnSp>
            <p:nvCxnSpPr>
              <p:cNvPr id="285" name="Straight Connector 2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4951688" y="2872426"/>
              <a:ext cx="43682" cy="1341876"/>
              <a:chOff x="2466243" y="3095544"/>
              <a:chExt cx="43682" cy="1341876"/>
            </a:xfrm>
          </p:grpSpPr>
          <p:cxnSp>
            <p:nvCxnSpPr>
              <p:cNvPr id="288" name="Straight Connector 28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5126204" y="2872426"/>
              <a:ext cx="43682" cy="1341876"/>
              <a:chOff x="2466243" y="3095544"/>
              <a:chExt cx="43682" cy="1341876"/>
            </a:xfrm>
          </p:grpSpPr>
          <p:cxnSp>
            <p:nvCxnSpPr>
              <p:cNvPr id="291" name="Straight Connector 2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5300720" y="2872426"/>
              <a:ext cx="43682" cy="1341876"/>
              <a:chOff x="2466243" y="3095544"/>
              <a:chExt cx="43682" cy="1341876"/>
            </a:xfrm>
          </p:grpSpPr>
          <p:cxnSp>
            <p:nvCxnSpPr>
              <p:cNvPr id="294" name="Straight Connector 29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5475236" y="2872426"/>
              <a:ext cx="43682" cy="1341876"/>
              <a:chOff x="2466243" y="3095544"/>
              <a:chExt cx="43682" cy="1341876"/>
            </a:xfrm>
          </p:grpSpPr>
          <p:cxnSp>
            <p:nvCxnSpPr>
              <p:cNvPr id="297" name="Straight Connector 2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5649752" y="2872426"/>
              <a:ext cx="43682" cy="1341876"/>
              <a:chOff x="2466243" y="3095544"/>
              <a:chExt cx="43682" cy="1341876"/>
            </a:xfrm>
          </p:grpSpPr>
          <p:cxnSp>
            <p:nvCxnSpPr>
              <p:cNvPr id="300" name="Straight Connector 2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2" name="Group 301"/>
            <p:cNvGrpSpPr/>
            <p:nvPr/>
          </p:nvGrpSpPr>
          <p:grpSpPr>
            <a:xfrm>
              <a:off x="5824274" y="2872426"/>
              <a:ext cx="43682" cy="1341876"/>
              <a:chOff x="2466243" y="3095544"/>
              <a:chExt cx="43682" cy="1341876"/>
            </a:xfrm>
          </p:grpSpPr>
          <p:cxnSp>
            <p:nvCxnSpPr>
              <p:cNvPr id="303" name="Straight Connector 3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05" name="Straight Connector 304"/>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2390265" y="4885839"/>
              <a:ext cx="85927" cy="1336528"/>
              <a:chOff x="2466243" y="3095544"/>
              <a:chExt cx="85927" cy="1336528"/>
            </a:xfrm>
          </p:grpSpPr>
          <p:cxnSp>
            <p:nvCxnSpPr>
              <p:cNvPr id="314" name="Straight Connector 31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30" name="Straight Connector 429"/>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1" name="Group 430"/>
            <p:cNvGrpSpPr/>
            <p:nvPr/>
          </p:nvGrpSpPr>
          <p:grpSpPr>
            <a:xfrm>
              <a:off x="2651861" y="4885839"/>
              <a:ext cx="85927" cy="1336528"/>
              <a:chOff x="2466243" y="3095544"/>
              <a:chExt cx="85927" cy="1336528"/>
            </a:xfrm>
          </p:grpSpPr>
          <p:cxnSp>
            <p:nvCxnSpPr>
              <p:cNvPr id="432" name="Straight Connector 43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4" name="Group 433"/>
            <p:cNvGrpSpPr/>
            <p:nvPr/>
          </p:nvGrpSpPr>
          <p:grpSpPr>
            <a:xfrm>
              <a:off x="2913457" y="4885839"/>
              <a:ext cx="85927" cy="1336528"/>
              <a:chOff x="2466243" y="3095544"/>
              <a:chExt cx="85927" cy="1336528"/>
            </a:xfrm>
          </p:grpSpPr>
          <p:cxnSp>
            <p:nvCxnSpPr>
              <p:cNvPr id="435" name="Straight Connector 4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3175053" y="4885839"/>
              <a:ext cx="85927" cy="1336528"/>
              <a:chOff x="2466243" y="3095544"/>
              <a:chExt cx="85927" cy="1336528"/>
            </a:xfrm>
          </p:grpSpPr>
          <p:cxnSp>
            <p:nvCxnSpPr>
              <p:cNvPr id="438" name="Straight Connector 43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0" name="Group 439"/>
            <p:cNvGrpSpPr/>
            <p:nvPr/>
          </p:nvGrpSpPr>
          <p:grpSpPr>
            <a:xfrm>
              <a:off x="3436649" y="4885839"/>
              <a:ext cx="85927" cy="1336528"/>
              <a:chOff x="2466243" y="3095544"/>
              <a:chExt cx="85927" cy="1336528"/>
            </a:xfrm>
          </p:grpSpPr>
          <p:cxnSp>
            <p:nvCxnSpPr>
              <p:cNvPr id="441" name="Straight Connector 4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3698245" y="4885839"/>
              <a:ext cx="85927" cy="1336528"/>
              <a:chOff x="2466243" y="3095544"/>
              <a:chExt cx="85927" cy="1336528"/>
            </a:xfrm>
          </p:grpSpPr>
          <p:cxnSp>
            <p:nvCxnSpPr>
              <p:cNvPr id="444" name="Straight Connector 44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3959841" y="4885839"/>
              <a:ext cx="85927" cy="1336528"/>
              <a:chOff x="2466243" y="3095544"/>
              <a:chExt cx="85927" cy="1336528"/>
            </a:xfrm>
          </p:grpSpPr>
          <p:cxnSp>
            <p:nvCxnSpPr>
              <p:cNvPr id="447" name="Straight Connector 4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9" name="Group 448"/>
            <p:cNvGrpSpPr/>
            <p:nvPr/>
          </p:nvGrpSpPr>
          <p:grpSpPr>
            <a:xfrm>
              <a:off x="4221437" y="4885839"/>
              <a:ext cx="85927" cy="1336528"/>
              <a:chOff x="2466243" y="3095544"/>
              <a:chExt cx="85927" cy="1336528"/>
            </a:xfrm>
          </p:grpSpPr>
          <p:cxnSp>
            <p:nvCxnSpPr>
              <p:cNvPr id="450" name="Straight Connector 44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p:nvGrpSpPr>
          <p:grpSpPr>
            <a:xfrm>
              <a:off x="4483033" y="4885839"/>
              <a:ext cx="85927" cy="1336528"/>
              <a:chOff x="2466243" y="3095544"/>
              <a:chExt cx="85927" cy="1336528"/>
            </a:xfrm>
          </p:grpSpPr>
          <p:cxnSp>
            <p:nvCxnSpPr>
              <p:cNvPr id="453" name="Straight Connector 4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5" name="Group 454"/>
            <p:cNvGrpSpPr/>
            <p:nvPr/>
          </p:nvGrpSpPr>
          <p:grpSpPr>
            <a:xfrm>
              <a:off x="4744629" y="4885839"/>
              <a:ext cx="85927" cy="1336528"/>
              <a:chOff x="2466243" y="3095544"/>
              <a:chExt cx="85927" cy="1336528"/>
            </a:xfrm>
          </p:grpSpPr>
          <p:cxnSp>
            <p:nvCxnSpPr>
              <p:cNvPr id="456" name="Straight Connector 45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8" name="Group 457"/>
            <p:cNvGrpSpPr/>
            <p:nvPr/>
          </p:nvGrpSpPr>
          <p:grpSpPr>
            <a:xfrm>
              <a:off x="5006225" y="4885839"/>
              <a:ext cx="85927" cy="1336528"/>
              <a:chOff x="2466243" y="3095544"/>
              <a:chExt cx="85927" cy="1336528"/>
            </a:xfrm>
          </p:grpSpPr>
          <p:cxnSp>
            <p:nvCxnSpPr>
              <p:cNvPr id="459" name="Straight Connector 4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5267821" y="4885839"/>
              <a:ext cx="85927" cy="1336528"/>
              <a:chOff x="2466243" y="3095544"/>
              <a:chExt cx="85927" cy="1336528"/>
            </a:xfrm>
          </p:grpSpPr>
          <p:cxnSp>
            <p:nvCxnSpPr>
              <p:cNvPr id="462" name="Straight Connector 46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p:cNvGrpSpPr/>
            <p:nvPr/>
          </p:nvGrpSpPr>
          <p:grpSpPr>
            <a:xfrm>
              <a:off x="5529417" y="4885839"/>
              <a:ext cx="85927" cy="1336528"/>
              <a:chOff x="2466243" y="3095544"/>
              <a:chExt cx="85927" cy="1336528"/>
            </a:xfrm>
          </p:grpSpPr>
          <p:cxnSp>
            <p:nvCxnSpPr>
              <p:cNvPr id="465" name="Straight Connector 46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7" name="Group 466"/>
            <p:cNvGrpSpPr/>
            <p:nvPr/>
          </p:nvGrpSpPr>
          <p:grpSpPr>
            <a:xfrm>
              <a:off x="5791018" y="4885839"/>
              <a:ext cx="85927" cy="1336528"/>
              <a:chOff x="2466243" y="3095544"/>
              <a:chExt cx="85927" cy="1336528"/>
            </a:xfrm>
          </p:grpSpPr>
          <p:cxnSp>
            <p:nvCxnSpPr>
              <p:cNvPr id="468" name="Straight Connector 46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33" name="Straight Connector 23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5665177" y="4340193"/>
              <a:ext cx="278423" cy="361381"/>
              <a:chOff x="2230041" y="4315171"/>
              <a:chExt cx="278423" cy="361381"/>
            </a:xfrm>
          </p:grpSpPr>
          <p:grpSp>
            <p:nvGrpSpPr>
              <p:cNvPr id="33" name="Group 32"/>
              <p:cNvGrpSpPr/>
              <p:nvPr/>
            </p:nvGrpSpPr>
            <p:grpSpPr>
              <a:xfrm>
                <a:off x="2230041" y="4388316"/>
                <a:ext cx="278423" cy="288236"/>
                <a:chOff x="2230041" y="4388316"/>
                <a:chExt cx="320384" cy="331676"/>
              </a:xfrm>
            </p:grpSpPr>
            <p:sp>
              <p:nvSpPr>
                <p:cNvPr id="473" name="Oval 47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Oval 31"/>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4" name="Oval 33"/>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474" name="Group 473"/>
          <p:cNvGrpSpPr/>
          <p:nvPr/>
        </p:nvGrpSpPr>
        <p:grpSpPr>
          <a:xfrm flipH="1">
            <a:off x="6085128" y="1958278"/>
            <a:ext cx="4036541" cy="4361936"/>
            <a:chOff x="2059460" y="1977081"/>
            <a:chExt cx="4036541" cy="4361936"/>
          </a:xfrm>
        </p:grpSpPr>
        <p:sp>
          <p:nvSpPr>
            <p:cNvPr id="475" name="Rectangle 474"/>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76" name="Group 475"/>
            <p:cNvGrpSpPr/>
            <p:nvPr/>
          </p:nvGrpSpPr>
          <p:grpSpPr>
            <a:xfrm>
              <a:off x="3549316" y="2090890"/>
              <a:ext cx="264088" cy="697436"/>
              <a:chOff x="3486847" y="2102666"/>
              <a:chExt cx="264088" cy="697436"/>
            </a:xfrm>
            <a:solidFill>
              <a:schemeClr val="accent6">
                <a:lumMod val="60000"/>
                <a:lumOff val="40000"/>
              </a:schemeClr>
            </a:solidFill>
          </p:grpSpPr>
          <p:sp>
            <p:nvSpPr>
              <p:cNvPr id="607" name="Rectangle 606"/>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8" name="Rectangle 607"/>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77" name="Group 476"/>
            <p:cNvGrpSpPr/>
            <p:nvPr/>
          </p:nvGrpSpPr>
          <p:grpSpPr>
            <a:xfrm>
              <a:off x="4983413" y="2090890"/>
              <a:ext cx="264088" cy="697436"/>
              <a:chOff x="3639247" y="2255066"/>
              <a:chExt cx="264088" cy="697436"/>
            </a:xfrm>
            <a:solidFill>
              <a:schemeClr val="accent6">
                <a:lumMod val="60000"/>
                <a:lumOff val="40000"/>
              </a:schemeClr>
            </a:solidFill>
          </p:grpSpPr>
          <p:sp>
            <p:nvSpPr>
              <p:cNvPr id="605" name="Rectangle 60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6" name="Rectangle 60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78" name="Freeform: Shape 47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479" name="Straight Connector 478"/>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5" name="Group 484"/>
            <p:cNvGrpSpPr/>
            <p:nvPr/>
          </p:nvGrpSpPr>
          <p:grpSpPr>
            <a:xfrm>
              <a:off x="2333948" y="2872426"/>
              <a:ext cx="43682" cy="1341876"/>
              <a:chOff x="2466243" y="3095544"/>
              <a:chExt cx="43682" cy="1341876"/>
            </a:xfrm>
          </p:grpSpPr>
          <p:cxnSp>
            <p:nvCxnSpPr>
              <p:cNvPr id="603" name="Straight Connector 6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6" name="Group 485"/>
            <p:cNvGrpSpPr/>
            <p:nvPr/>
          </p:nvGrpSpPr>
          <p:grpSpPr>
            <a:xfrm>
              <a:off x="2508464" y="2872426"/>
              <a:ext cx="43682" cy="1341876"/>
              <a:chOff x="2466243" y="3095544"/>
              <a:chExt cx="43682" cy="1341876"/>
            </a:xfrm>
          </p:grpSpPr>
          <p:cxnSp>
            <p:nvCxnSpPr>
              <p:cNvPr id="601" name="Straight Connector 60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7" name="Group 486"/>
            <p:cNvGrpSpPr/>
            <p:nvPr/>
          </p:nvGrpSpPr>
          <p:grpSpPr>
            <a:xfrm>
              <a:off x="2682980" y="2872426"/>
              <a:ext cx="43682" cy="1341876"/>
              <a:chOff x="2466243" y="3095544"/>
              <a:chExt cx="43682" cy="1341876"/>
            </a:xfrm>
          </p:grpSpPr>
          <p:cxnSp>
            <p:nvCxnSpPr>
              <p:cNvPr id="599" name="Straight Connector 59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p:cNvGrpSpPr/>
            <p:nvPr/>
          </p:nvGrpSpPr>
          <p:grpSpPr>
            <a:xfrm>
              <a:off x="2857496" y="2872426"/>
              <a:ext cx="43682" cy="1341876"/>
              <a:chOff x="2466243" y="3095544"/>
              <a:chExt cx="43682" cy="1341876"/>
            </a:xfrm>
          </p:grpSpPr>
          <p:cxnSp>
            <p:nvCxnSpPr>
              <p:cNvPr id="597" name="Straight Connector 5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9" name="Group 488"/>
            <p:cNvGrpSpPr/>
            <p:nvPr/>
          </p:nvGrpSpPr>
          <p:grpSpPr>
            <a:xfrm>
              <a:off x="3032012" y="2872426"/>
              <a:ext cx="43682" cy="1341876"/>
              <a:chOff x="2466243" y="3095544"/>
              <a:chExt cx="43682" cy="1341876"/>
            </a:xfrm>
          </p:grpSpPr>
          <p:cxnSp>
            <p:nvCxnSpPr>
              <p:cNvPr id="595" name="Straight Connector 59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0" name="Group 489"/>
            <p:cNvGrpSpPr/>
            <p:nvPr/>
          </p:nvGrpSpPr>
          <p:grpSpPr>
            <a:xfrm>
              <a:off x="3206528" y="2872426"/>
              <a:ext cx="43682" cy="1341876"/>
              <a:chOff x="2466243" y="3095544"/>
              <a:chExt cx="43682" cy="1341876"/>
            </a:xfrm>
          </p:grpSpPr>
          <p:cxnSp>
            <p:nvCxnSpPr>
              <p:cNvPr id="593" name="Straight Connector 59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1" name="Group 490"/>
            <p:cNvGrpSpPr/>
            <p:nvPr/>
          </p:nvGrpSpPr>
          <p:grpSpPr>
            <a:xfrm>
              <a:off x="3381044" y="2872426"/>
              <a:ext cx="43682" cy="1341876"/>
              <a:chOff x="2466243" y="3095544"/>
              <a:chExt cx="43682" cy="1341876"/>
            </a:xfrm>
          </p:grpSpPr>
          <p:cxnSp>
            <p:nvCxnSpPr>
              <p:cNvPr id="591" name="Straight Connector 5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p:cNvGrpSpPr/>
            <p:nvPr/>
          </p:nvGrpSpPr>
          <p:grpSpPr>
            <a:xfrm>
              <a:off x="3555560" y="2872426"/>
              <a:ext cx="43682" cy="1341876"/>
              <a:chOff x="2466243" y="3095544"/>
              <a:chExt cx="43682" cy="1341876"/>
            </a:xfrm>
          </p:grpSpPr>
          <p:cxnSp>
            <p:nvCxnSpPr>
              <p:cNvPr id="589" name="Straight Connector 58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3" name="Group 492"/>
            <p:cNvGrpSpPr/>
            <p:nvPr/>
          </p:nvGrpSpPr>
          <p:grpSpPr>
            <a:xfrm>
              <a:off x="3730076" y="2872426"/>
              <a:ext cx="43682" cy="1341876"/>
              <a:chOff x="2466243" y="3095544"/>
              <a:chExt cx="43682" cy="1341876"/>
            </a:xfrm>
          </p:grpSpPr>
          <p:cxnSp>
            <p:nvCxnSpPr>
              <p:cNvPr id="587" name="Straight Connector 58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4" name="Group 493"/>
            <p:cNvGrpSpPr/>
            <p:nvPr/>
          </p:nvGrpSpPr>
          <p:grpSpPr>
            <a:xfrm>
              <a:off x="3904592" y="2872426"/>
              <a:ext cx="43682" cy="1341876"/>
              <a:chOff x="2466243" y="3095544"/>
              <a:chExt cx="43682" cy="1341876"/>
            </a:xfrm>
          </p:grpSpPr>
          <p:cxnSp>
            <p:nvCxnSpPr>
              <p:cNvPr id="585" name="Straight Connector 5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5" name="Group 494"/>
            <p:cNvGrpSpPr/>
            <p:nvPr/>
          </p:nvGrpSpPr>
          <p:grpSpPr>
            <a:xfrm>
              <a:off x="4079108" y="2872426"/>
              <a:ext cx="43682" cy="1341876"/>
              <a:chOff x="2466243" y="3095544"/>
              <a:chExt cx="43682" cy="1341876"/>
            </a:xfrm>
          </p:grpSpPr>
          <p:cxnSp>
            <p:nvCxnSpPr>
              <p:cNvPr id="583" name="Straight Connector 58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p:cNvGrpSpPr/>
            <p:nvPr/>
          </p:nvGrpSpPr>
          <p:grpSpPr>
            <a:xfrm>
              <a:off x="4253624" y="2872426"/>
              <a:ext cx="43682" cy="1341876"/>
              <a:chOff x="2466243" y="3095544"/>
              <a:chExt cx="43682" cy="1341876"/>
            </a:xfrm>
          </p:grpSpPr>
          <p:cxnSp>
            <p:nvCxnSpPr>
              <p:cNvPr id="581" name="Straight Connector 58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7" name="Group 496"/>
            <p:cNvGrpSpPr/>
            <p:nvPr/>
          </p:nvGrpSpPr>
          <p:grpSpPr>
            <a:xfrm>
              <a:off x="4428140" y="2872426"/>
              <a:ext cx="43682" cy="1341876"/>
              <a:chOff x="2466243" y="3095544"/>
              <a:chExt cx="43682" cy="1341876"/>
            </a:xfrm>
          </p:grpSpPr>
          <p:cxnSp>
            <p:nvCxnSpPr>
              <p:cNvPr id="579" name="Straight Connector 5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8" name="Group 497"/>
            <p:cNvGrpSpPr/>
            <p:nvPr/>
          </p:nvGrpSpPr>
          <p:grpSpPr>
            <a:xfrm>
              <a:off x="4602656" y="2872426"/>
              <a:ext cx="43682" cy="1341876"/>
              <a:chOff x="2466243" y="3095544"/>
              <a:chExt cx="43682" cy="1341876"/>
            </a:xfrm>
          </p:grpSpPr>
          <p:cxnSp>
            <p:nvCxnSpPr>
              <p:cNvPr id="577" name="Straight Connector 57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9" name="Group 498"/>
            <p:cNvGrpSpPr/>
            <p:nvPr/>
          </p:nvGrpSpPr>
          <p:grpSpPr>
            <a:xfrm>
              <a:off x="4777172" y="2872426"/>
              <a:ext cx="43682" cy="1341876"/>
              <a:chOff x="2466243" y="3095544"/>
              <a:chExt cx="43682" cy="1341876"/>
            </a:xfrm>
          </p:grpSpPr>
          <p:cxnSp>
            <p:nvCxnSpPr>
              <p:cNvPr id="575" name="Straight Connector 57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p:cNvGrpSpPr/>
            <p:nvPr/>
          </p:nvGrpSpPr>
          <p:grpSpPr>
            <a:xfrm>
              <a:off x="4951688" y="2872426"/>
              <a:ext cx="43682" cy="1341876"/>
              <a:chOff x="2466243" y="3095544"/>
              <a:chExt cx="43682" cy="1341876"/>
            </a:xfrm>
          </p:grpSpPr>
          <p:cxnSp>
            <p:nvCxnSpPr>
              <p:cNvPr id="573" name="Straight Connector 5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1" name="Group 500"/>
            <p:cNvGrpSpPr/>
            <p:nvPr/>
          </p:nvGrpSpPr>
          <p:grpSpPr>
            <a:xfrm>
              <a:off x="5126204" y="2872426"/>
              <a:ext cx="43682" cy="1341876"/>
              <a:chOff x="2466243" y="3095544"/>
              <a:chExt cx="43682" cy="1341876"/>
            </a:xfrm>
          </p:grpSpPr>
          <p:cxnSp>
            <p:nvCxnSpPr>
              <p:cNvPr id="571" name="Straight Connector 57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2" name="Group 501"/>
            <p:cNvGrpSpPr/>
            <p:nvPr/>
          </p:nvGrpSpPr>
          <p:grpSpPr>
            <a:xfrm>
              <a:off x="5300720" y="2872426"/>
              <a:ext cx="43682" cy="1341876"/>
              <a:chOff x="2466243" y="3095544"/>
              <a:chExt cx="43682" cy="1341876"/>
            </a:xfrm>
          </p:grpSpPr>
          <p:cxnSp>
            <p:nvCxnSpPr>
              <p:cNvPr id="569" name="Straight Connector 5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3" name="Group 502"/>
            <p:cNvGrpSpPr/>
            <p:nvPr/>
          </p:nvGrpSpPr>
          <p:grpSpPr>
            <a:xfrm>
              <a:off x="5475236" y="2872426"/>
              <a:ext cx="43682" cy="1341876"/>
              <a:chOff x="2466243" y="3095544"/>
              <a:chExt cx="43682" cy="1341876"/>
            </a:xfrm>
          </p:grpSpPr>
          <p:cxnSp>
            <p:nvCxnSpPr>
              <p:cNvPr id="567" name="Straight Connector 5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p:cNvGrpSpPr/>
            <p:nvPr/>
          </p:nvGrpSpPr>
          <p:grpSpPr>
            <a:xfrm>
              <a:off x="5649752" y="2872426"/>
              <a:ext cx="43682" cy="1341876"/>
              <a:chOff x="2466243" y="3095544"/>
              <a:chExt cx="43682" cy="1341876"/>
            </a:xfrm>
          </p:grpSpPr>
          <p:cxnSp>
            <p:nvCxnSpPr>
              <p:cNvPr id="565" name="Straight Connector 5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5824274" y="2872426"/>
              <a:ext cx="43682" cy="1341876"/>
              <a:chOff x="2466243" y="3095544"/>
              <a:chExt cx="43682" cy="1341876"/>
            </a:xfrm>
          </p:grpSpPr>
          <p:cxnSp>
            <p:nvCxnSpPr>
              <p:cNvPr id="563" name="Straight Connector 5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06" name="Straight Connector 505"/>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3" name="Group 512"/>
            <p:cNvGrpSpPr/>
            <p:nvPr/>
          </p:nvGrpSpPr>
          <p:grpSpPr>
            <a:xfrm>
              <a:off x="2390265" y="4885839"/>
              <a:ext cx="85927" cy="1336528"/>
              <a:chOff x="2466243" y="3095544"/>
              <a:chExt cx="85927" cy="1336528"/>
            </a:xfrm>
          </p:grpSpPr>
          <p:cxnSp>
            <p:nvCxnSpPr>
              <p:cNvPr id="561" name="Straight Connector 56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14" name="Straight Connector 513"/>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5" name="Group 514"/>
            <p:cNvGrpSpPr/>
            <p:nvPr/>
          </p:nvGrpSpPr>
          <p:grpSpPr>
            <a:xfrm>
              <a:off x="2651861" y="4885839"/>
              <a:ext cx="85927" cy="1336528"/>
              <a:chOff x="2466243" y="3095544"/>
              <a:chExt cx="85927" cy="1336528"/>
            </a:xfrm>
          </p:grpSpPr>
          <p:cxnSp>
            <p:nvCxnSpPr>
              <p:cNvPr id="559" name="Straight Connector 5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p:cNvGrpSpPr/>
            <p:nvPr/>
          </p:nvGrpSpPr>
          <p:grpSpPr>
            <a:xfrm>
              <a:off x="2913457" y="4885839"/>
              <a:ext cx="85927" cy="1336528"/>
              <a:chOff x="2466243" y="3095544"/>
              <a:chExt cx="85927" cy="1336528"/>
            </a:xfrm>
          </p:grpSpPr>
          <p:cxnSp>
            <p:nvCxnSpPr>
              <p:cNvPr id="557" name="Straight Connector 55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7" name="Group 516"/>
            <p:cNvGrpSpPr/>
            <p:nvPr/>
          </p:nvGrpSpPr>
          <p:grpSpPr>
            <a:xfrm>
              <a:off x="3175053" y="4885839"/>
              <a:ext cx="85927" cy="1336528"/>
              <a:chOff x="2466243" y="3095544"/>
              <a:chExt cx="85927" cy="1336528"/>
            </a:xfrm>
          </p:grpSpPr>
          <p:cxnSp>
            <p:nvCxnSpPr>
              <p:cNvPr id="555" name="Straight Connector 55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8" name="Group 517"/>
            <p:cNvGrpSpPr/>
            <p:nvPr/>
          </p:nvGrpSpPr>
          <p:grpSpPr>
            <a:xfrm>
              <a:off x="3436649" y="4885839"/>
              <a:ext cx="85927" cy="1336528"/>
              <a:chOff x="2466243" y="3095544"/>
              <a:chExt cx="85927" cy="1336528"/>
            </a:xfrm>
          </p:grpSpPr>
          <p:cxnSp>
            <p:nvCxnSpPr>
              <p:cNvPr id="553" name="Straight Connector 5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9" name="Group 518"/>
            <p:cNvGrpSpPr/>
            <p:nvPr/>
          </p:nvGrpSpPr>
          <p:grpSpPr>
            <a:xfrm>
              <a:off x="3698245" y="4885839"/>
              <a:ext cx="85927" cy="1336528"/>
              <a:chOff x="2466243" y="3095544"/>
              <a:chExt cx="85927" cy="1336528"/>
            </a:xfrm>
          </p:grpSpPr>
          <p:cxnSp>
            <p:nvCxnSpPr>
              <p:cNvPr id="551" name="Straight Connector 55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p:cNvGrpSpPr/>
            <p:nvPr/>
          </p:nvGrpSpPr>
          <p:grpSpPr>
            <a:xfrm>
              <a:off x="3959841" y="4885839"/>
              <a:ext cx="85927" cy="1336528"/>
              <a:chOff x="2466243" y="3095544"/>
              <a:chExt cx="85927" cy="1336528"/>
            </a:xfrm>
          </p:grpSpPr>
          <p:cxnSp>
            <p:nvCxnSpPr>
              <p:cNvPr id="549" name="Straight Connector 54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1" name="Group 520"/>
            <p:cNvGrpSpPr/>
            <p:nvPr/>
          </p:nvGrpSpPr>
          <p:grpSpPr>
            <a:xfrm>
              <a:off x="4221437" y="4885839"/>
              <a:ext cx="85927" cy="1336528"/>
              <a:chOff x="2466243" y="3095544"/>
              <a:chExt cx="85927" cy="1336528"/>
            </a:xfrm>
          </p:grpSpPr>
          <p:cxnSp>
            <p:nvCxnSpPr>
              <p:cNvPr id="547" name="Straight Connector 5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Group 521"/>
            <p:cNvGrpSpPr/>
            <p:nvPr/>
          </p:nvGrpSpPr>
          <p:grpSpPr>
            <a:xfrm>
              <a:off x="4483033" y="4885839"/>
              <a:ext cx="85927" cy="1336528"/>
              <a:chOff x="2466243" y="3095544"/>
              <a:chExt cx="85927" cy="1336528"/>
            </a:xfrm>
          </p:grpSpPr>
          <p:cxnSp>
            <p:nvCxnSpPr>
              <p:cNvPr id="545" name="Straight Connector 54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3" name="Group 522"/>
            <p:cNvGrpSpPr/>
            <p:nvPr/>
          </p:nvGrpSpPr>
          <p:grpSpPr>
            <a:xfrm>
              <a:off x="4744629" y="4885839"/>
              <a:ext cx="85927" cy="1336528"/>
              <a:chOff x="2466243" y="3095544"/>
              <a:chExt cx="85927" cy="1336528"/>
            </a:xfrm>
          </p:grpSpPr>
          <p:cxnSp>
            <p:nvCxnSpPr>
              <p:cNvPr id="543" name="Straight Connector 54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4" name="Group 523"/>
            <p:cNvGrpSpPr/>
            <p:nvPr/>
          </p:nvGrpSpPr>
          <p:grpSpPr>
            <a:xfrm>
              <a:off x="5006225" y="4885839"/>
              <a:ext cx="85927" cy="1336528"/>
              <a:chOff x="2466243" y="3095544"/>
              <a:chExt cx="85927" cy="1336528"/>
            </a:xfrm>
          </p:grpSpPr>
          <p:cxnSp>
            <p:nvCxnSpPr>
              <p:cNvPr id="541" name="Straight Connector 5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5" name="Group 524"/>
            <p:cNvGrpSpPr/>
            <p:nvPr/>
          </p:nvGrpSpPr>
          <p:grpSpPr>
            <a:xfrm>
              <a:off x="5267821" y="4885839"/>
              <a:ext cx="85927" cy="1336528"/>
              <a:chOff x="2466243" y="3095544"/>
              <a:chExt cx="85927" cy="1336528"/>
            </a:xfrm>
          </p:grpSpPr>
          <p:cxnSp>
            <p:nvCxnSpPr>
              <p:cNvPr id="539" name="Straight Connector 53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6" name="Group 525"/>
            <p:cNvGrpSpPr/>
            <p:nvPr/>
          </p:nvGrpSpPr>
          <p:grpSpPr>
            <a:xfrm>
              <a:off x="5529417" y="4885839"/>
              <a:ext cx="85927" cy="1336528"/>
              <a:chOff x="2466243" y="3095544"/>
              <a:chExt cx="85927" cy="1336528"/>
            </a:xfrm>
          </p:grpSpPr>
          <p:cxnSp>
            <p:nvCxnSpPr>
              <p:cNvPr id="537" name="Straight Connector 53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7" name="Group 526"/>
            <p:cNvGrpSpPr/>
            <p:nvPr/>
          </p:nvGrpSpPr>
          <p:grpSpPr>
            <a:xfrm>
              <a:off x="5791018" y="4885839"/>
              <a:ext cx="85927" cy="1336528"/>
              <a:chOff x="2466243" y="3095544"/>
              <a:chExt cx="85927" cy="1336528"/>
            </a:xfrm>
          </p:grpSpPr>
          <p:cxnSp>
            <p:nvCxnSpPr>
              <p:cNvPr id="535" name="Straight Connector 5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8" name="Straight Connector 527"/>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flipH="1">
              <a:off x="5665177" y="4340193"/>
              <a:ext cx="278423" cy="361381"/>
              <a:chOff x="2230041" y="4315171"/>
              <a:chExt cx="278423" cy="361381"/>
            </a:xfrm>
          </p:grpSpPr>
          <p:grpSp>
            <p:nvGrpSpPr>
              <p:cNvPr id="531" name="Group 530"/>
              <p:cNvGrpSpPr/>
              <p:nvPr/>
            </p:nvGrpSpPr>
            <p:grpSpPr>
              <a:xfrm>
                <a:off x="2230041" y="4388316"/>
                <a:ext cx="278423" cy="288236"/>
                <a:chOff x="2230041" y="4388316"/>
                <a:chExt cx="320384" cy="331676"/>
              </a:xfrm>
            </p:grpSpPr>
            <p:sp>
              <p:nvSpPr>
                <p:cNvPr id="533" name="Oval 53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4" name="Oval 533"/>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32" name="Oval 531"/>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23070"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5945768"/>
      </p:ext>
    </p:extLst>
  </p:cSld>
  <p:clrMapOvr>
    <a:masterClrMapping/>
  </p:clrMapOvr>
  <p:transition spd="slow" advClick="0" advTm="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8" fill="hold" nodeType="clickEffect">
                                  <p:stCondLst>
                                    <p:cond delay="0"/>
                                  </p:stCondLst>
                                  <p:childTnLst>
                                    <p:anim calcmode="lin" valueType="num">
                                      <p:cBhvr>
                                        <p:cTn id="6" dur="500"/>
                                        <p:tgtEl>
                                          <p:spTgt spid="36"/>
                                        </p:tgtEl>
                                        <p:attrNameLst>
                                          <p:attrName>ppt_x</p:attrName>
                                        </p:attrNameLst>
                                      </p:cBhvr>
                                      <p:tavLst>
                                        <p:tav tm="0">
                                          <p:val>
                                            <p:strVal val="ppt_x"/>
                                          </p:val>
                                        </p:tav>
                                        <p:tav tm="100000">
                                          <p:val>
                                            <p:strVal val="ppt_x-ppt_w/2"/>
                                          </p:val>
                                        </p:tav>
                                      </p:tavLst>
                                    </p:anim>
                                    <p:anim calcmode="lin" valueType="num">
                                      <p:cBhvr>
                                        <p:cTn id="7" dur="500"/>
                                        <p:tgtEl>
                                          <p:spTgt spid="36"/>
                                        </p:tgtEl>
                                        <p:attrNameLst>
                                          <p:attrName>ppt_y</p:attrName>
                                        </p:attrNameLst>
                                      </p:cBhvr>
                                      <p:tavLst>
                                        <p:tav tm="0">
                                          <p:val>
                                            <p:strVal val="ppt_y"/>
                                          </p:val>
                                        </p:tav>
                                        <p:tav tm="100000">
                                          <p:val>
                                            <p:strVal val="ppt_y"/>
                                          </p:val>
                                        </p:tav>
                                      </p:tavLst>
                                    </p:anim>
                                    <p:anim calcmode="lin" valueType="num">
                                      <p:cBhvr>
                                        <p:cTn id="8" dur="500"/>
                                        <p:tgtEl>
                                          <p:spTgt spid="36"/>
                                        </p:tgtEl>
                                        <p:attrNameLst>
                                          <p:attrName>ppt_w</p:attrName>
                                        </p:attrNameLst>
                                      </p:cBhvr>
                                      <p:tavLst>
                                        <p:tav tm="0">
                                          <p:val>
                                            <p:strVal val="ppt_w"/>
                                          </p:val>
                                        </p:tav>
                                        <p:tav tm="100000">
                                          <p:val>
                                            <p:fltVal val="0"/>
                                          </p:val>
                                        </p:tav>
                                      </p:tavLst>
                                    </p:anim>
                                    <p:anim calcmode="lin" valueType="num">
                                      <p:cBhvr>
                                        <p:cTn id="9" dur="500"/>
                                        <p:tgtEl>
                                          <p:spTgt spid="36"/>
                                        </p:tgtEl>
                                        <p:attrNameLst>
                                          <p:attrName>ppt_h</p:attrName>
                                        </p:attrNameLst>
                                      </p:cBhvr>
                                      <p:tavLst>
                                        <p:tav tm="0">
                                          <p:val>
                                            <p:strVal val="ppt_h"/>
                                          </p:val>
                                        </p:tav>
                                        <p:tav tm="100000">
                                          <p:val>
                                            <p:strVal val="ppt_h"/>
                                          </p:val>
                                        </p:tav>
                                      </p:tavLst>
                                    </p:anim>
                                    <p:set>
                                      <p:cBhvr>
                                        <p:cTn id="10" dur="1" fill="hold">
                                          <p:stCondLst>
                                            <p:cond delay="499"/>
                                          </p:stCondLst>
                                        </p:cTn>
                                        <p:tgtEl>
                                          <p:spTgt spid="36"/>
                                        </p:tgtEl>
                                        <p:attrNameLst>
                                          <p:attrName>style.visibility</p:attrName>
                                        </p:attrNameLst>
                                      </p:cBhvr>
                                      <p:to>
                                        <p:strVal val="hidden"/>
                                      </p:to>
                                    </p:set>
                                  </p:childTnLst>
                                </p:cTn>
                              </p:par>
                              <p:par>
                                <p:cTn id="11" presetID="17" presetClass="exit" presetSubtype="2" fill="hold" nodeType="withEffect">
                                  <p:stCondLst>
                                    <p:cond delay="0"/>
                                  </p:stCondLst>
                                  <p:childTnLst>
                                    <p:anim calcmode="lin" valueType="num">
                                      <p:cBhvr>
                                        <p:cTn id="12" dur="500"/>
                                        <p:tgtEl>
                                          <p:spTgt spid="474"/>
                                        </p:tgtEl>
                                        <p:attrNameLst>
                                          <p:attrName>ppt_x</p:attrName>
                                        </p:attrNameLst>
                                      </p:cBhvr>
                                      <p:tavLst>
                                        <p:tav tm="0">
                                          <p:val>
                                            <p:strVal val="ppt_x"/>
                                          </p:val>
                                        </p:tav>
                                        <p:tav tm="100000">
                                          <p:val>
                                            <p:strVal val="ppt_x+ppt_w/2"/>
                                          </p:val>
                                        </p:tav>
                                      </p:tavLst>
                                    </p:anim>
                                    <p:anim calcmode="lin" valueType="num">
                                      <p:cBhvr>
                                        <p:cTn id="13" dur="500"/>
                                        <p:tgtEl>
                                          <p:spTgt spid="474"/>
                                        </p:tgtEl>
                                        <p:attrNameLst>
                                          <p:attrName>ppt_y</p:attrName>
                                        </p:attrNameLst>
                                      </p:cBhvr>
                                      <p:tavLst>
                                        <p:tav tm="0">
                                          <p:val>
                                            <p:strVal val="ppt_y"/>
                                          </p:val>
                                        </p:tav>
                                        <p:tav tm="100000">
                                          <p:val>
                                            <p:strVal val="ppt_y"/>
                                          </p:val>
                                        </p:tav>
                                      </p:tavLst>
                                    </p:anim>
                                    <p:anim calcmode="lin" valueType="num">
                                      <p:cBhvr>
                                        <p:cTn id="14" dur="500"/>
                                        <p:tgtEl>
                                          <p:spTgt spid="474"/>
                                        </p:tgtEl>
                                        <p:attrNameLst>
                                          <p:attrName>ppt_w</p:attrName>
                                        </p:attrNameLst>
                                      </p:cBhvr>
                                      <p:tavLst>
                                        <p:tav tm="0">
                                          <p:val>
                                            <p:strVal val="ppt_w"/>
                                          </p:val>
                                        </p:tav>
                                        <p:tav tm="100000">
                                          <p:val>
                                            <p:fltVal val="0"/>
                                          </p:val>
                                        </p:tav>
                                      </p:tavLst>
                                    </p:anim>
                                    <p:anim calcmode="lin" valueType="num">
                                      <p:cBhvr>
                                        <p:cTn id="15" dur="500"/>
                                        <p:tgtEl>
                                          <p:spTgt spid="474"/>
                                        </p:tgtEl>
                                        <p:attrNameLst>
                                          <p:attrName>ppt_h</p:attrName>
                                        </p:attrNameLst>
                                      </p:cBhvr>
                                      <p:tavLst>
                                        <p:tav tm="0">
                                          <p:val>
                                            <p:strVal val="ppt_h"/>
                                          </p:val>
                                        </p:tav>
                                        <p:tav tm="100000">
                                          <p:val>
                                            <p:strVal val="ppt_h"/>
                                          </p:val>
                                        </p:tav>
                                      </p:tavLst>
                                    </p:anim>
                                    <p:set>
                                      <p:cBhvr>
                                        <p:cTn id="16" dur="1" fill="hold">
                                          <p:stCondLst>
                                            <p:cond delay="499"/>
                                          </p:stCondLst>
                                        </p:cTn>
                                        <p:tgtEl>
                                          <p:spTgt spid="474"/>
                                        </p:tgtEl>
                                        <p:attrNameLst>
                                          <p:attrName>style.visibility</p:attrName>
                                        </p:attrNameLst>
                                      </p:cBhvr>
                                      <p:to>
                                        <p:strVal val="hidden"/>
                                      </p:to>
                                    </p:set>
                                  </p:childTnLst>
                                </p:cTn>
                              </p:par>
                            </p:childTnLst>
                          </p:cTn>
                        </p:par>
                        <p:par>
                          <p:cTn id="17" fill="hold">
                            <p:stCondLst>
                              <p:cond delay="500"/>
                            </p:stCondLst>
                            <p:childTnLst>
                              <p:par>
                                <p:cTn id="18" presetID="17" presetClass="entr" presetSubtype="2" fill="hold" nodeType="afterEffect">
                                  <p:stCondLst>
                                    <p:cond delay="0"/>
                                  </p:stCondLst>
                                  <p:childTnLst>
                                    <p:set>
                                      <p:cBhvr>
                                        <p:cTn id="19" dur="1" fill="hold">
                                          <p:stCondLst>
                                            <p:cond delay="0"/>
                                          </p:stCondLst>
                                        </p:cTn>
                                        <p:tgtEl>
                                          <p:spTgt spid="609"/>
                                        </p:tgtEl>
                                        <p:attrNameLst>
                                          <p:attrName>style.visibility</p:attrName>
                                        </p:attrNameLst>
                                      </p:cBhvr>
                                      <p:to>
                                        <p:strVal val="visible"/>
                                      </p:to>
                                    </p:set>
                                    <p:anim calcmode="lin" valueType="num">
                                      <p:cBhvr>
                                        <p:cTn id="20" dur="500" fill="hold"/>
                                        <p:tgtEl>
                                          <p:spTgt spid="609"/>
                                        </p:tgtEl>
                                        <p:attrNameLst>
                                          <p:attrName>ppt_x</p:attrName>
                                        </p:attrNameLst>
                                      </p:cBhvr>
                                      <p:tavLst>
                                        <p:tav tm="0">
                                          <p:val>
                                            <p:strVal val="#ppt_x+#ppt_w/2"/>
                                          </p:val>
                                        </p:tav>
                                        <p:tav tm="100000">
                                          <p:val>
                                            <p:strVal val="#ppt_x"/>
                                          </p:val>
                                        </p:tav>
                                      </p:tavLst>
                                    </p:anim>
                                    <p:anim calcmode="lin" valueType="num">
                                      <p:cBhvr>
                                        <p:cTn id="21" dur="500" fill="hold"/>
                                        <p:tgtEl>
                                          <p:spTgt spid="609"/>
                                        </p:tgtEl>
                                        <p:attrNameLst>
                                          <p:attrName>ppt_y</p:attrName>
                                        </p:attrNameLst>
                                      </p:cBhvr>
                                      <p:tavLst>
                                        <p:tav tm="0">
                                          <p:val>
                                            <p:strVal val="#ppt_y"/>
                                          </p:val>
                                        </p:tav>
                                        <p:tav tm="100000">
                                          <p:val>
                                            <p:strVal val="#ppt_y"/>
                                          </p:val>
                                        </p:tav>
                                      </p:tavLst>
                                    </p:anim>
                                    <p:anim calcmode="lin" valueType="num">
                                      <p:cBhvr>
                                        <p:cTn id="22" dur="500" fill="hold"/>
                                        <p:tgtEl>
                                          <p:spTgt spid="609"/>
                                        </p:tgtEl>
                                        <p:attrNameLst>
                                          <p:attrName>ppt_w</p:attrName>
                                        </p:attrNameLst>
                                      </p:cBhvr>
                                      <p:tavLst>
                                        <p:tav tm="0">
                                          <p:val>
                                            <p:fltVal val="0"/>
                                          </p:val>
                                        </p:tav>
                                        <p:tav tm="100000">
                                          <p:val>
                                            <p:strVal val="#ppt_w"/>
                                          </p:val>
                                        </p:tav>
                                      </p:tavLst>
                                    </p:anim>
                                    <p:anim calcmode="lin" valueType="num">
                                      <p:cBhvr>
                                        <p:cTn id="23" dur="500" fill="hold"/>
                                        <p:tgtEl>
                                          <p:spTgt spid="609"/>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745"/>
                                        </p:tgtEl>
                                        <p:attrNameLst>
                                          <p:attrName>style.visibility</p:attrName>
                                        </p:attrNameLst>
                                      </p:cBhvr>
                                      <p:to>
                                        <p:strVal val="visible"/>
                                      </p:to>
                                    </p:set>
                                    <p:anim calcmode="lin" valueType="num">
                                      <p:cBhvr>
                                        <p:cTn id="26" dur="500" fill="hold"/>
                                        <p:tgtEl>
                                          <p:spTgt spid="745"/>
                                        </p:tgtEl>
                                        <p:attrNameLst>
                                          <p:attrName>ppt_x</p:attrName>
                                        </p:attrNameLst>
                                      </p:cBhvr>
                                      <p:tavLst>
                                        <p:tav tm="0">
                                          <p:val>
                                            <p:strVal val="#ppt_x-#ppt_w/2"/>
                                          </p:val>
                                        </p:tav>
                                        <p:tav tm="100000">
                                          <p:val>
                                            <p:strVal val="#ppt_x"/>
                                          </p:val>
                                        </p:tav>
                                      </p:tavLst>
                                    </p:anim>
                                    <p:anim calcmode="lin" valueType="num">
                                      <p:cBhvr>
                                        <p:cTn id="27" dur="500" fill="hold"/>
                                        <p:tgtEl>
                                          <p:spTgt spid="745"/>
                                        </p:tgtEl>
                                        <p:attrNameLst>
                                          <p:attrName>ppt_y</p:attrName>
                                        </p:attrNameLst>
                                      </p:cBhvr>
                                      <p:tavLst>
                                        <p:tav tm="0">
                                          <p:val>
                                            <p:strVal val="#ppt_y"/>
                                          </p:val>
                                        </p:tav>
                                        <p:tav tm="100000">
                                          <p:val>
                                            <p:strVal val="#ppt_y"/>
                                          </p:val>
                                        </p:tav>
                                      </p:tavLst>
                                    </p:anim>
                                    <p:anim calcmode="lin" valueType="num">
                                      <p:cBhvr>
                                        <p:cTn id="28" dur="500" fill="hold"/>
                                        <p:tgtEl>
                                          <p:spTgt spid="745"/>
                                        </p:tgtEl>
                                        <p:attrNameLst>
                                          <p:attrName>ppt_w</p:attrName>
                                        </p:attrNameLst>
                                      </p:cBhvr>
                                      <p:tavLst>
                                        <p:tav tm="0">
                                          <p:val>
                                            <p:fltVal val="0"/>
                                          </p:val>
                                        </p:tav>
                                        <p:tav tm="100000">
                                          <p:val>
                                            <p:strVal val="#ppt_w"/>
                                          </p:val>
                                        </p:tav>
                                      </p:tavLst>
                                    </p:anim>
                                    <p:anim calcmode="lin" valueType="num">
                                      <p:cBhvr>
                                        <p:cTn id="29" dur="500" fill="hold"/>
                                        <p:tgtEl>
                                          <p:spTgt spid="7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3538214" y="2030731"/>
            <a:ext cx="7220891" cy="769441"/>
          </a:xfrm>
          <a:prstGeom prst="rect">
            <a:avLst/>
          </a:prstGeom>
          <a:noFill/>
        </p:spPr>
        <p:txBody>
          <a:bodyPr wrap="square" rtlCol="0">
            <a:spAutoFit/>
          </a:bodyPr>
          <a:lstStyle/>
          <a:p>
            <a:r>
              <a:rPr lang="en-US" sz="4400" b="1" dirty="0" err="1">
                <a:effectLst>
                  <a:outerShdw blurRad="38100" dist="38100" dir="2700000" algn="tl">
                    <a:srgbClr val="000000">
                      <a:alpha val="43137"/>
                    </a:srgbClr>
                  </a:outerShdw>
                </a:effectLst>
              </a:rPr>
              <a:t>Mô</a:t>
            </a:r>
            <a:r>
              <a:rPr lang="en-US" sz="4400" b="1" dirty="0">
                <a:effectLst>
                  <a:outerShdw blurRad="38100" dist="38100" dir="2700000" algn="tl">
                    <a:srgbClr val="000000">
                      <a:alpha val="43137"/>
                    </a:srgbClr>
                  </a:outerShdw>
                </a:effectLst>
              </a:rPr>
              <a:t> </a:t>
            </a:r>
            <a:r>
              <a:rPr lang="en-US" sz="4400" b="1" dirty="0" err="1">
                <a:effectLst>
                  <a:outerShdw blurRad="38100" dist="38100" dir="2700000" algn="tl">
                    <a:srgbClr val="000000">
                      <a:alpha val="43137"/>
                    </a:srgbClr>
                  </a:outerShdw>
                </a:effectLst>
              </a:rPr>
              <a:t>tả</a:t>
            </a:r>
            <a:r>
              <a:rPr lang="en-US" sz="4400" b="1" dirty="0">
                <a:effectLst>
                  <a:outerShdw blurRad="38100" dist="38100" dir="2700000" algn="tl">
                    <a:srgbClr val="000000">
                      <a:alpha val="43137"/>
                    </a:srgbClr>
                  </a:outerShdw>
                </a:effectLst>
              </a:rPr>
              <a:t> </a:t>
            </a:r>
            <a:r>
              <a:rPr lang="en-US" sz="4400" b="1" dirty="0" err="1">
                <a:effectLst>
                  <a:outerShdw blurRad="38100" dist="38100" dir="2700000" algn="tl">
                    <a:srgbClr val="000000">
                      <a:alpha val="43137"/>
                    </a:srgbClr>
                  </a:outerShdw>
                </a:effectLst>
              </a:rPr>
              <a:t>yêu</a:t>
            </a:r>
            <a:r>
              <a:rPr lang="en-US" sz="4400" b="1" dirty="0">
                <a:effectLst>
                  <a:outerShdw blurRad="38100" dist="38100" dir="2700000" algn="tl">
                    <a:srgbClr val="000000">
                      <a:alpha val="43137"/>
                    </a:srgbClr>
                  </a:outerShdw>
                </a:effectLst>
              </a:rPr>
              <a:t> </a:t>
            </a:r>
            <a:r>
              <a:rPr lang="en-US" sz="4400" b="1" dirty="0" err="1">
                <a:effectLst>
                  <a:outerShdw blurRad="38100" dist="38100" dir="2700000" algn="tl">
                    <a:srgbClr val="000000">
                      <a:alpha val="43137"/>
                    </a:srgbClr>
                  </a:outerShdw>
                </a:effectLst>
              </a:rPr>
              <a:t>cầu</a:t>
            </a:r>
            <a:r>
              <a:rPr lang="en-US" sz="4400" b="1" dirty="0">
                <a:effectLst>
                  <a:outerShdw blurRad="38100" dist="38100" dir="2700000" algn="tl">
                    <a:srgbClr val="000000">
                      <a:alpha val="43137"/>
                    </a:srgbClr>
                  </a:outerShdw>
                </a:effectLst>
              </a:rPr>
              <a:t> </a:t>
            </a:r>
            <a:r>
              <a:rPr lang="en-US" sz="4400" b="1" dirty="0" err="1">
                <a:effectLst>
                  <a:outerShdw blurRad="38100" dist="38100" dir="2700000" algn="tl">
                    <a:srgbClr val="000000">
                      <a:alpha val="43137"/>
                    </a:srgbClr>
                  </a:outerShdw>
                </a:effectLst>
              </a:rPr>
              <a:t>hệ</a:t>
            </a:r>
            <a:r>
              <a:rPr lang="en-US" sz="4400" b="1" dirty="0">
                <a:effectLst>
                  <a:outerShdw blurRad="38100" dist="38100" dir="2700000" algn="tl">
                    <a:srgbClr val="000000">
                      <a:alpha val="43137"/>
                    </a:srgbClr>
                  </a:outerShdw>
                </a:effectLst>
              </a:rPr>
              <a:t> </a:t>
            </a:r>
            <a:r>
              <a:rPr lang="en-US" sz="4400" b="1" dirty="0" err="1">
                <a:effectLst>
                  <a:outerShdw blurRad="38100" dist="38100" dir="2700000" algn="tl">
                    <a:srgbClr val="000000">
                      <a:alpha val="43137"/>
                    </a:srgbClr>
                  </a:outerShdw>
                </a:effectLst>
              </a:rPr>
              <a:t>thống</a:t>
            </a:r>
            <a:r>
              <a:rPr lang="en-US" sz="4400" b="1" dirty="0">
                <a:effectLst>
                  <a:outerShdw blurRad="38100" dist="38100" dir="2700000" algn="tl">
                    <a:srgbClr val="000000">
                      <a:alpha val="43137"/>
                    </a:srgbClr>
                  </a:outerShdw>
                </a:effectLst>
              </a:rPr>
              <a:t> </a:t>
            </a:r>
          </a:p>
        </p:txBody>
      </p:sp>
      <p:sp>
        <p:nvSpPr>
          <p:cNvPr id="274" name="Content Placeholder 2">
            <a:extLst>
              <a:ext uri="{FF2B5EF4-FFF2-40B4-BE49-F238E27FC236}">
                <a16:creationId xmlns:a16="http://schemas.microsoft.com/office/drawing/2014/main" id="{CE0C317E-809F-4D05-B673-C22ACEF8EA2A}"/>
              </a:ext>
            </a:extLst>
          </p:cNvPr>
          <p:cNvSpPr txBox="1">
            <a:spLocks/>
          </p:cNvSpPr>
          <p:nvPr/>
        </p:nvSpPr>
        <p:spPr>
          <a:xfrm>
            <a:off x="2194534" y="2680804"/>
            <a:ext cx="7940086" cy="308521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000" b="1" i="1" dirty="0" err="1">
                <a:latin typeface="Times New Roman" panose="02020603050405020304" pitchFamily="18" charset="0"/>
                <a:cs typeface="Times New Roman" panose="02020603050405020304" pitchFamily="18" charset="0"/>
              </a:rPr>
              <a:t>Chức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năng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quản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lý</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hệ</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thống</a:t>
            </a:r>
            <a:r>
              <a:rPr lang="en-US" sz="2000" b="1" i="1" dirty="0">
                <a:latin typeface="Times New Roman" panose="02020603050405020304" pitchFamily="18" charset="0"/>
                <a:cs typeface="Times New Roman" panose="02020603050405020304" pitchFamily="18" charset="0"/>
              </a:rPr>
              <a:t>:</a:t>
            </a:r>
          </a:p>
          <a:p>
            <a:pPr algn="just">
              <a:lnSpc>
                <a:spcPct val="100000"/>
              </a:lnSpc>
            </a:pP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lgn="just">
              <a:lnSpc>
                <a:spcPct val="100000"/>
              </a:lnSpc>
              <a:buNone/>
            </a:pPr>
            <a:r>
              <a:rPr lang="vi-VN" sz="2000" b="1" i="1" dirty="0">
                <a:latin typeface="Times New Roman" panose="02020603050405020304" pitchFamily="18" charset="0"/>
                <a:cs typeface="Times New Roman" panose="02020603050405020304" pitchFamily="18" charset="0"/>
              </a:rPr>
              <a:t>Chức năng quản lý nhân viên:</a:t>
            </a:r>
          </a:p>
          <a:p>
            <a:pPr algn="just">
              <a:lnSpc>
                <a:spcPct val="100000"/>
              </a:lnSpc>
            </a:pPr>
            <a:r>
              <a:rPr lang="vi-VN" sz="2000" dirty="0">
                <a:latin typeface="Times New Roman" panose="02020603050405020304" pitchFamily="18" charset="0"/>
                <a:cs typeface="Times New Roman" panose="02020603050405020304" pitchFamily="18" charset="0"/>
              </a:rPr>
              <a:t> Cập nhật thông tin nhân viên bao gồm: mã nhân viên, họ tên nhân viên, chức vụ, phòng ban, ngày sinh, số điện thoại, giới tính, địa chỉ.</a:t>
            </a:r>
          </a:p>
          <a:p>
            <a:pPr algn="just">
              <a:lnSpc>
                <a:spcPct val="100000"/>
              </a:lnSpc>
            </a:pPr>
            <a:r>
              <a:rPr lang="vi-VN" sz="2000" dirty="0">
                <a:latin typeface="Times New Roman" panose="02020603050405020304" pitchFamily="18" charset="0"/>
                <a:cs typeface="Times New Roman" panose="02020603050405020304" pitchFamily="18" charset="0"/>
              </a:rPr>
              <a:t> Chức năng quản lý: thêm, sửa, xoá thông tin và lưu các thay đổi.</a:t>
            </a: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8838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barn(inVertical)">
                                      <p:cBhvr>
                                        <p:cTn id="7"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1" name="Content Placeholder 2">
            <a:extLst>
              <a:ext uri="{FF2B5EF4-FFF2-40B4-BE49-F238E27FC236}">
                <a16:creationId xmlns:a16="http://schemas.microsoft.com/office/drawing/2014/main" id="{CD81F92A-1789-4F49-86FD-27EF3058F762}"/>
              </a:ext>
            </a:extLst>
          </p:cNvPr>
          <p:cNvSpPr txBox="1">
            <a:spLocks/>
          </p:cNvSpPr>
          <p:nvPr/>
        </p:nvSpPr>
        <p:spPr>
          <a:xfrm>
            <a:off x="2413935" y="3123949"/>
            <a:ext cx="7448577" cy="5479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b="1" i="1" dirty="0" err="1">
                <a:latin typeface="Times New Roman" panose="02020603050405020304" pitchFamily="18" charset="0"/>
                <a:cs typeface="Times New Roman" panose="02020603050405020304" pitchFamily="18" charset="0"/>
              </a:rPr>
              <a:t>Chức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năng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lương</a:t>
            </a:r>
            <a:r>
              <a:rPr lang="en-US" sz="2400" b="1" i="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b="1" i="1" dirty="0" err="1">
                <a:latin typeface="Times New Roman" panose="02020603050405020304" pitchFamily="18" charset="0"/>
                <a:cs typeface="Times New Roman" panose="02020603050405020304" pitchFamily="18" charset="0"/>
              </a:rPr>
              <a:t>Chức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năng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hợp</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đồng</a:t>
            </a:r>
            <a:r>
              <a:rPr lang="en-US" sz="2400" b="1" i="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b="1" i="1" dirty="0" err="1">
                <a:latin typeface="Times New Roman" panose="02020603050405020304" pitchFamily="18" charset="0"/>
                <a:cs typeface="Times New Roman" panose="02020603050405020304" pitchFamily="18" charset="0"/>
              </a:rPr>
              <a:t>Chức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năng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quản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nghỉ</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phép</a:t>
            </a:r>
            <a:r>
              <a:rPr lang="en-US" sz="2400" b="1" i="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668" name="TextBox 667"/>
          <p:cNvSpPr txBox="1"/>
          <p:nvPr/>
        </p:nvSpPr>
        <p:spPr>
          <a:xfrm>
            <a:off x="3067439" y="2005813"/>
            <a:ext cx="7220891" cy="830997"/>
          </a:xfrm>
          <a:prstGeom prst="rect">
            <a:avLst/>
          </a:prstGeom>
          <a:noFill/>
        </p:spPr>
        <p:txBody>
          <a:bodyPr wrap="square" rtlCol="0">
            <a:spAutoFit/>
          </a:bodyPr>
          <a:lstStyle/>
          <a:p>
            <a:r>
              <a:rPr lang="en-US" sz="4800" b="1" dirty="0" err="1">
                <a:effectLst>
                  <a:outerShdw blurRad="38100" dist="38100" dir="2700000" algn="tl">
                    <a:srgbClr val="000000">
                      <a:alpha val="43137"/>
                    </a:srgbClr>
                  </a:outerShdw>
                </a:effectLst>
              </a:rPr>
              <a:t>Mô</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tả</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yêu</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cầu</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hệ</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thống</a:t>
            </a:r>
            <a:r>
              <a:rPr lang="en-US" sz="4800" b="1" dirty="0">
                <a:effectLst>
                  <a:outerShdw blurRad="38100" dist="38100" dir="2700000" algn="tl">
                    <a:srgbClr val="000000">
                      <a:alpha val="43137"/>
                    </a:srgbClr>
                  </a:outerShdw>
                </a:effectLst>
              </a:rPr>
              <a:t> </a:t>
            </a:r>
          </a:p>
        </p:txBody>
      </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381218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fill="hold"/>
                                        <p:tgtEl>
                                          <p:spTgt spid="271"/>
                                        </p:tgtEl>
                                        <p:attrNameLst>
                                          <p:attrName>ppt_x</p:attrName>
                                        </p:attrNameLst>
                                      </p:cBhvr>
                                      <p:tavLst>
                                        <p:tav tm="0">
                                          <p:val>
                                            <p:strVal val="1+#ppt_w/2"/>
                                          </p:val>
                                        </p:tav>
                                        <p:tav tm="100000">
                                          <p:val>
                                            <p:strVal val="#ppt_x"/>
                                          </p:val>
                                        </p:tav>
                                      </p:tavLst>
                                    </p:anim>
                                    <p:anim calcmode="lin" valueType="num">
                                      <p:cBhvr additive="base">
                                        <p:cTn id="8" dur="500" fill="hold"/>
                                        <p:tgtEl>
                                          <p:spTgt spid="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77" name="Isosceles Triangle 876"/>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Isosceles Triangle 38"/>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36" name="Group 35"/>
          <p:cNvGrpSpPr/>
          <p:nvPr/>
        </p:nvGrpSpPr>
        <p:grpSpPr>
          <a:xfrm>
            <a:off x="2037688" y="1958278"/>
            <a:ext cx="4036541" cy="4361936"/>
            <a:chOff x="2059460" y="1977081"/>
            <a:chExt cx="4036541" cy="4361936"/>
          </a:xfrm>
        </p:grpSpPr>
        <p:sp>
          <p:nvSpPr>
            <p:cNvPr id="10" name="Rectangle 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 name="Group 11"/>
            <p:cNvGrpSpPr/>
            <p:nvPr/>
          </p:nvGrpSpPr>
          <p:grpSpPr>
            <a:xfrm>
              <a:off x="3549316" y="2090890"/>
              <a:ext cx="264088" cy="697436"/>
              <a:chOff x="3486847" y="2102666"/>
              <a:chExt cx="264088" cy="697436"/>
            </a:xfrm>
            <a:solidFill>
              <a:schemeClr val="accent6">
                <a:lumMod val="60000"/>
                <a:lumOff val="40000"/>
              </a:schemeClr>
            </a:solidFill>
          </p:grpSpPr>
          <p:sp>
            <p:nvSpPr>
              <p:cNvPr id="223" name="Rectangle 22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Rectangle 22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1" name="Group 10"/>
            <p:cNvGrpSpPr/>
            <p:nvPr/>
          </p:nvGrpSpPr>
          <p:grpSpPr>
            <a:xfrm>
              <a:off x="4983413" y="2090890"/>
              <a:ext cx="264088" cy="697436"/>
              <a:chOff x="3639247" y="2255066"/>
              <a:chExt cx="264088" cy="697436"/>
            </a:xfrm>
            <a:solidFill>
              <a:schemeClr val="accent6">
                <a:lumMod val="60000"/>
                <a:lumOff val="40000"/>
              </a:schemeClr>
            </a:solidFill>
          </p:grpSpPr>
          <p:sp>
            <p:nvSpPr>
              <p:cNvPr id="225" name="Rectangle 22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28" name="Freeform: Shape 22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14" name="Straight Connector 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333948" y="2872426"/>
              <a:ext cx="43682" cy="1341876"/>
              <a:chOff x="2466243" y="3095544"/>
              <a:chExt cx="43682" cy="1341876"/>
            </a:xfrm>
          </p:grpSpPr>
          <p:cxnSp>
            <p:nvCxnSpPr>
              <p:cNvPr id="240" name="Straight Connector 23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2508464" y="2872426"/>
              <a:ext cx="43682" cy="1341876"/>
              <a:chOff x="2466243" y="3095544"/>
              <a:chExt cx="43682" cy="1341876"/>
            </a:xfrm>
          </p:grpSpPr>
          <p:cxnSp>
            <p:nvCxnSpPr>
              <p:cNvPr id="244" name="Straight Connector 24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a:off x="2682980" y="2872426"/>
              <a:ext cx="43682" cy="1341876"/>
              <a:chOff x="2466243" y="3095544"/>
              <a:chExt cx="43682" cy="1341876"/>
            </a:xfrm>
          </p:grpSpPr>
          <p:cxnSp>
            <p:nvCxnSpPr>
              <p:cNvPr id="249" name="Straight Connector 2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a:off x="2857496" y="2872426"/>
              <a:ext cx="43682" cy="1341876"/>
              <a:chOff x="2466243" y="3095544"/>
              <a:chExt cx="43682" cy="1341876"/>
            </a:xfrm>
          </p:grpSpPr>
          <p:cxnSp>
            <p:nvCxnSpPr>
              <p:cNvPr id="252" name="Straight Connector 25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a:off x="3032012" y="2872426"/>
              <a:ext cx="43682" cy="1341876"/>
              <a:chOff x="2466243" y="3095544"/>
              <a:chExt cx="43682" cy="1341876"/>
            </a:xfrm>
          </p:grpSpPr>
          <p:cxnSp>
            <p:nvCxnSpPr>
              <p:cNvPr id="255" name="Straight Connector 2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a:off x="3206528" y="2872426"/>
              <a:ext cx="43682" cy="1341876"/>
              <a:chOff x="2466243" y="3095544"/>
              <a:chExt cx="43682" cy="1341876"/>
            </a:xfrm>
          </p:grpSpPr>
          <p:cxnSp>
            <p:nvCxnSpPr>
              <p:cNvPr id="258" name="Straight Connector 25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a:off x="3381044" y="2872426"/>
              <a:ext cx="43682" cy="1341876"/>
              <a:chOff x="2466243" y="3095544"/>
              <a:chExt cx="43682" cy="1341876"/>
            </a:xfrm>
          </p:grpSpPr>
          <p:cxnSp>
            <p:nvCxnSpPr>
              <p:cNvPr id="261" name="Straight Connector 2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3555560" y="2872426"/>
              <a:ext cx="43682" cy="1341876"/>
              <a:chOff x="2466243" y="3095544"/>
              <a:chExt cx="43682" cy="1341876"/>
            </a:xfrm>
          </p:grpSpPr>
          <p:cxnSp>
            <p:nvCxnSpPr>
              <p:cNvPr id="264" name="Straight Connector 26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3730076" y="2872426"/>
              <a:ext cx="43682" cy="1341876"/>
              <a:chOff x="2466243" y="3095544"/>
              <a:chExt cx="43682" cy="1341876"/>
            </a:xfrm>
          </p:grpSpPr>
          <p:cxnSp>
            <p:nvCxnSpPr>
              <p:cNvPr id="267" name="Straight Connector 2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904592" y="2872426"/>
              <a:ext cx="43682" cy="1341876"/>
              <a:chOff x="2466243" y="3095544"/>
              <a:chExt cx="43682" cy="1341876"/>
            </a:xfrm>
          </p:grpSpPr>
          <p:cxnSp>
            <p:nvCxnSpPr>
              <p:cNvPr id="270" name="Straight Connector 26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4079108" y="2872426"/>
              <a:ext cx="43682" cy="1341876"/>
              <a:chOff x="2466243" y="3095544"/>
              <a:chExt cx="43682" cy="1341876"/>
            </a:xfrm>
          </p:grpSpPr>
          <p:cxnSp>
            <p:nvCxnSpPr>
              <p:cNvPr id="273" name="Straight Connector 2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4253624" y="2872426"/>
              <a:ext cx="43682" cy="1341876"/>
              <a:chOff x="2466243" y="3095544"/>
              <a:chExt cx="43682" cy="1341876"/>
            </a:xfrm>
          </p:grpSpPr>
          <p:cxnSp>
            <p:nvCxnSpPr>
              <p:cNvPr id="276" name="Straight Connector 27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8" name="Group 277"/>
            <p:cNvGrpSpPr/>
            <p:nvPr/>
          </p:nvGrpSpPr>
          <p:grpSpPr>
            <a:xfrm>
              <a:off x="4428140" y="2872426"/>
              <a:ext cx="43682" cy="1341876"/>
              <a:chOff x="2466243" y="3095544"/>
              <a:chExt cx="43682" cy="1341876"/>
            </a:xfrm>
          </p:grpSpPr>
          <p:cxnSp>
            <p:nvCxnSpPr>
              <p:cNvPr id="279" name="Straight Connector 2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4602656" y="2872426"/>
              <a:ext cx="43682" cy="1341876"/>
              <a:chOff x="2466243" y="3095544"/>
              <a:chExt cx="43682" cy="1341876"/>
            </a:xfrm>
          </p:grpSpPr>
          <p:cxnSp>
            <p:nvCxnSpPr>
              <p:cNvPr id="282" name="Straight Connector 28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4777172" y="2872426"/>
              <a:ext cx="43682" cy="1341876"/>
              <a:chOff x="2466243" y="3095544"/>
              <a:chExt cx="43682" cy="1341876"/>
            </a:xfrm>
          </p:grpSpPr>
          <p:cxnSp>
            <p:nvCxnSpPr>
              <p:cNvPr id="285" name="Straight Connector 2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4951688" y="2872426"/>
              <a:ext cx="43682" cy="1341876"/>
              <a:chOff x="2466243" y="3095544"/>
              <a:chExt cx="43682" cy="1341876"/>
            </a:xfrm>
          </p:grpSpPr>
          <p:cxnSp>
            <p:nvCxnSpPr>
              <p:cNvPr id="288" name="Straight Connector 28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0" name="Group 289"/>
            <p:cNvGrpSpPr/>
            <p:nvPr/>
          </p:nvGrpSpPr>
          <p:grpSpPr>
            <a:xfrm>
              <a:off x="5126204" y="2872426"/>
              <a:ext cx="43682" cy="1341876"/>
              <a:chOff x="2466243" y="3095544"/>
              <a:chExt cx="43682" cy="1341876"/>
            </a:xfrm>
          </p:grpSpPr>
          <p:cxnSp>
            <p:nvCxnSpPr>
              <p:cNvPr id="291" name="Straight Connector 2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5300720" y="2872426"/>
              <a:ext cx="43682" cy="1341876"/>
              <a:chOff x="2466243" y="3095544"/>
              <a:chExt cx="43682" cy="1341876"/>
            </a:xfrm>
          </p:grpSpPr>
          <p:cxnSp>
            <p:nvCxnSpPr>
              <p:cNvPr id="294" name="Straight Connector 29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5475236" y="2872426"/>
              <a:ext cx="43682" cy="1341876"/>
              <a:chOff x="2466243" y="3095544"/>
              <a:chExt cx="43682" cy="1341876"/>
            </a:xfrm>
          </p:grpSpPr>
          <p:cxnSp>
            <p:nvCxnSpPr>
              <p:cNvPr id="297" name="Straight Connector 2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5649752" y="2872426"/>
              <a:ext cx="43682" cy="1341876"/>
              <a:chOff x="2466243" y="3095544"/>
              <a:chExt cx="43682" cy="1341876"/>
            </a:xfrm>
          </p:grpSpPr>
          <p:cxnSp>
            <p:nvCxnSpPr>
              <p:cNvPr id="300" name="Straight Connector 2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2" name="Group 301"/>
            <p:cNvGrpSpPr/>
            <p:nvPr/>
          </p:nvGrpSpPr>
          <p:grpSpPr>
            <a:xfrm>
              <a:off x="5824274" y="2872426"/>
              <a:ext cx="43682" cy="1341876"/>
              <a:chOff x="2466243" y="3095544"/>
              <a:chExt cx="43682" cy="1341876"/>
            </a:xfrm>
          </p:grpSpPr>
          <p:cxnSp>
            <p:nvCxnSpPr>
              <p:cNvPr id="303" name="Straight Connector 3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05" name="Straight Connector 304"/>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2390265" y="4885839"/>
              <a:ext cx="85927" cy="1336528"/>
              <a:chOff x="2466243" y="3095544"/>
              <a:chExt cx="85927" cy="1336528"/>
            </a:xfrm>
          </p:grpSpPr>
          <p:cxnSp>
            <p:nvCxnSpPr>
              <p:cNvPr id="314" name="Straight Connector 31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30" name="Straight Connector 429"/>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1" name="Group 430"/>
            <p:cNvGrpSpPr/>
            <p:nvPr/>
          </p:nvGrpSpPr>
          <p:grpSpPr>
            <a:xfrm>
              <a:off x="2651861" y="4885839"/>
              <a:ext cx="85927" cy="1336528"/>
              <a:chOff x="2466243" y="3095544"/>
              <a:chExt cx="85927" cy="1336528"/>
            </a:xfrm>
          </p:grpSpPr>
          <p:cxnSp>
            <p:nvCxnSpPr>
              <p:cNvPr id="432" name="Straight Connector 43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4" name="Group 433"/>
            <p:cNvGrpSpPr/>
            <p:nvPr/>
          </p:nvGrpSpPr>
          <p:grpSpPr>
            <a:xfrm>
              <a:off x="2913457" y="4885839"/>
              <a:ext cx="85927" cy="1336528"/>
              <a:chOff x="2466243" y="3095544"/>
              <a:chExt cx="85927" cy="1336528"/>
            </a:xfrm>
          </p:grpSpPr>
          <p:cxnSp>
            <p:nvCxnSpPr>
              <p:cNvPr id="435" name="Straight Connector 4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3175053" y="4885839"/>
              <a:ext cx="85927" cy="1336528"/>
              <a:chOff x="2466243" y="3095544"/>
              <a:chExt cx="85927" cy="1336528"/>
            </a:xfrm>
          </p:grpSpPr>
          <p:cxnSp>
            <p:nvCxnSpPr>
              <p:cNvPr id="438" name="Straight Connector 43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0" name="Group 439"/>
            <p:cNvGrpSpPr/>
            <p:nvPr/>
          </p:nvGrpSpPr>
          <p:grpSpPr>
            <a:xfrm>
              <a:off x="3436649" y="4885839"/>
              <a:ext cx="85927" cy="1336528"/>
              <a:chOff x="2466243" y="3095544"/>
              <a:chExt cx="85927" cy="1336528"/>
            </a:xfrm>
          </p:grpSpPr>
          <p:cxnSp>
            <p:nvCxnSpPr>
              <p:cNvPr id="441" name="Straight Connector 4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3698245" y="4885839"/>
              <a:ext cx="85927" cy="1336528"/>
              <a:chOff x="2466243" y="3095544"/>
              <a:chExt cx="85927" cy="1336528"/>
            </a:xfrm>
          </p:grpSpPr>
          <p:cxnSp>
            <p:nvCxnSpPr>
              <p:cNvPr id="444" name="Straight Connector 44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3959841" y="4885839"/>
              <a:ext cx="85927" cy="1336528"/>
              <a:chOff x="2466243" y="3095544"/>
              <a:chExt cx="85927" cy="1336528"/>
            </a:xfrm>
          </p:grpSpPr>
          <p:cxnSp>
            <p:nvCxnSpPr>
              <p:cNvPr id="447" name="Straight Connector 4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9" name="Group 448"/>
            <p:cNvGrpSpPr/>
            <p:nvPr/>
          </p:nvGrpSpPr>
          <p:grpSpPr>
            <a:xfrm>
              <a:off x="4221437" y="4885839"/>
              <a:ext cx="85927" cy="1336528"/>
              <a:chOff x="2466243" y="3095544"/>
              <a:chExt cx="85927" cy="1336528"/>
            </a:xfrm>
          </p:grpSpPr>
          <p:cxnSp>
            <p:nvCxnSpPr>
              <p:cNvPr id="450" name="Straight Connector 44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p:nvGrpSpPr>
          <p:grpSpPr>
            <a:xfrm>
              <a:off x="4483033" y="4885839"/>
              <a:ext cx="85927" cy="1336528"/>
              <a:chOff x="2466243" y="3095544"/>
              <a:chExt cx="85927" cy="1336528"/>
            </a:xfrm>
          </p:grpSpPr>
          <p:cxnSp>
            <p:nvCxnSpPr>
              <p:cNvPr id="453" name="Straight Connector 4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5" name="Group 454"/>
            <p:cNvGrpSpPr/>
            <p:nvPr/>
          </p:nvGrpSpPr>
          <p:grpSpPr>
            <a:xfrm>
              <a:off x="4744629" y="4885839"/>
              <a:ext cx="85927" cy="1336528"/>
              <a:chOff x="2466243" y="3095544"/>
              <a:chExt cx="85927" cy="1336528"/>
            </a:xfrm>
          </p:grpSpPr>
          <p:cxnSp>
            <p:nvCxnSpPr>
              <p:cNvPr id="456" name="Straight Connector 45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8" name="Group 457"/>
            <p:cNvGrpSpPr/>
            <p:nvPr/>
          </p:nvGrpSpPr>
          <p:grpSpPr>
            <a:xfrm>
              <a:off x="5006225" y="4885839"/>
              <a:ext cx="85927" cy="1336528"/>
              <a:chOff x="2466243" y="3095544"/>
              <a:chExt cx="85927" cy="1336528"/>
            </a:xfrm>
          </p:grpSpPr>
          <p:cxnSp>
            <p:nvCxnSpPr>
              <p:cNvPr id="459" name="Straight Connector 4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5267821" y="4885839"/>
              <a:ext cx="85927" cy="1336528"/>
              <a:chOff x="2466243" y="3095544"/>
              <a:chExt cx="85927" cy="1336528"/>
            </a:xfrm>
          </p:grpSpPr>
          <p:cxnSp>
            <p:nvCxnSpPr>
              <p:cNvPr id="462" name="Straight Connector 46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4" name="Group 463"/>
            <p:cNvGrpSpPr/>
            <p:nvPr/>
          </p:nvGrpSpPr>
          <p:grpSpPr>
            <a:xfrm>
              <a:off x="5529417" y="4885839"/>
              <a:ext cx="85927" cy="1336528"/>
              <a:chOff x="2466243" y="3095544"/>
              <a:chExt cx="85927" cy="1336528"/>
            </a:xfrm>
          </p:grpSpPr>
          <p:cxnSp>
            <p:nvCxnSpPr>
              <p:cNvPr id="465" name="Straight Connector 46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7" name="Group 466"/>
            <p:cNvGrpSpPr/>
            <p:nvPr/>
          </p:nvGrpSpPr>
          <p:grpSpPr>
            <a:xfrm>
              <a:off x="5791018" y="4885839"/>
              <a:ext cx="85927" cy="1336528"/>
              <a:chOff x="2466243" y="3095544"/>
              <a:chExt cx="85927" cy="1336528"/>
            </a:xfrm>
          </p:grpSpPr>
          <p:cxnSp>
            <p:nvCxnSpPr>
              <p:cNvPr id="468" name="Straight Connector 46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33" name="Straight Connector 23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5665177" y="4340193"/>
              <a:ext cx="278423" cy="361381"/>
              <a:chOff x="2230041" y="4315171"/>
              <a:chExt cx="278423" cy="361381"/>
            </a:xfrm>
          </p:grpSpPr>
          <p:grpSp>
            <p:nvGrpSpPr>
              <p:cNvPr id="33" name="Group 32"/>
              <p:cNvGrpSpPr/>
              <p:nvPr/>
            </p:nvGrpSpPr>
            <p:grpSpPr>
              <a:xfrm>
                <a:off x="2230041" y="4388316"/>
                <a:ext cx="278423" cy="288236"/>
                <a:chOff x="2230041" y="4388316"/>
                <a:chExt cx="320384" cy="331676"/>
              </a:xfrm>
            </p:grpSpPr>
            <p:sp>
              <p:nvSpPr>
                <p:cNvPr id="473" name="Oval 47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Oval 31"/>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4" name="Oval 33"/>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474" name="Group 473"/>
          <p:cNvGrpSpPr/>
          <p:nvPr/>
        </p:nvGrpSpPr>
        <p:grpSpPr>
          <a:xfrm flipH="1">
            <a:off x="6085128" y="1958278"/>
            <a:ext cx="4036541" cy="4361936"/>
            <a:chOff x="2059460" y="1977081"/>
            <a:chExt cx="4036541" cy="4361936"/>
          </a:xfrm>
        </p:grpSpPr>
        <p:sp>
          <p:nvSpPr>
            <p:cNvPr id="475" name="Rectangle 474"/>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76" name="Group 475"/>
            <p:cNvGrpSpPr/>
            <p:nvPr/>
          </p:nvGrpSpPr>
          <p:grpSpPr>
            <a:xfrm>
              <a:off x="3549316" y="2090890"/>
              <a:ext cx="264088" cy="697436"/>
              <a:chOff x="3486847" y="2102666"/>
              <a:chExt cx="264088" cy="697436"/>
            </a:xfrm>
            <a:solidFill>
              <a:schemeClr val="accent6">
                <a:lumMod val="60000"/>
                <a:lumOff val="40000"/>
              </a:schemeClr>
            </a:solidFill>
          </p:grpSpPr>
          <p:sp>
            <p:nvSpPr>
              <p:cNvPr id="607" name="Rectangle 606"/>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8" name="Rectangle 607"/>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77" name="Group 476"/>
            <p:cNvGrpSpPr/>
            <p:nvPr/>
          </p:nvGrpSpPr>
          <p:grpSpPr>
            <a:xfrm>
              <a:off x="4983413" y="2090890"/>
              <a:ext cx="264088" cy="697436"/>
              <a:chOff x="3639247" y="2255066"/>
              <a:chExt cx="264088" cy="697436"/>
            </a:xfrm>
            <a:solidFill>
              <a:schemeClr val="accent6">
                <a:lumMod val="60000"/>
                <a:lumOff val="40000"/>
              </a:schemeClr>
            </a:solidFill>
          </p:grpSpPr>
          <p:sp>
            <p:nvSpPr>
              <p:cNvPr id="605" name="Rectangle 604"/>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06" name="Rectangle 605"/>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78" name="Freeform: Shape 477"/>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479" name="Straight Connector 478"/>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5" name="Group 484"/>
            <p:cNvGrpSpPr/>
            <p:nvPr/>
          </p:nvGrpSpPr>
          <p:grpSpPr>
            <a:xfrm>
              <a:off x="2333948" y="2872426"/>
              <a:ext cx="43682" cy="1341876"/>
              <a:chOff x="2466243" y="3095544"/>
              <a:chExt cx="43682" cy="1341876"/>
            </a:xfrm>
          </p:grpSpPr>
          <p:cxnSp>
            <p:nvCxnSpPr>
              <p:cNvPr id="603" name="Straight Connector 60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6" name="Group 485"/>
            <p:cNvGrpSpPr/>
            <p:nvPr/>
          </p:nvGrpSpPr>
          <p:grpSpPr>
            <a:xfrm>
              <a:off x="2508464" y="2872426"/>
              <a:ext cx="43682" cy="1341876"/>
              <a:chOff x="2466243" y="3095544"/>
              <a:chExt cx="43682" cy="1341876"/>
            </a:xfrm>
          </p:grpSpPr>
          <p:cxnSp>
            <p:nvCxnSpPr>
              <p:cNvPr id="601" name="Straight Connector 60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7" name="Group 486"/>
            <p:cNvGrpSpPr/>
            <p:nvPr/>
          </p:nvGrpSpPr>
          <p:grpSpPr>
            <a:xfrm>
              <a:off x="2682980" y="2872426"/>
              <a:ext cx="43682" cy="1341876"/>
              <a:chOff x="2466243" y="3095544"/>
              <a:chExt cx="43682" cy="1341876"/>
            </a:xfrm>
          </p:grpSpPr>
          <p:cxnSp>
            <p:nvCxnSpPr>
              <p:cNvPr id="599" name="Straight Connector 59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8" name="Group 487"/>
            <p:cNvGrpSpPr/>
            <p:nvPr/>
          </p:nvGrpSpPr>
          <p:grpSpPr>
            <a:xfrm>
              <a:off x="2857496" y="2872426"/>
              <a:ext cx="43682" cy="1341876"/>
              <a:chOff x="2466243" y="3095544"/>
              <a:chExt cx="43682" cy="1341876"/>
            </a:xfrm>
          </p:grpSpPr>
          <p:cxnSp>
            <p:nvCxnSpPr>
              <p:cNvPr id="597" name="Straight Connector 59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9" name="Group 488"/>
            <p:cNvGrpSpPr/>
            <p:nvPr/>
          </p:nvGrpSpPr>
          <p:grpSpPr>
            <a:xfrm>
              <a:off x="3032012" y="2872426"/>
              <a:ext cx="43682" cy="1341876"/>
              <a:chOff x="2466243" y="3095544"/>
              <a:chExt cx="43682" cy="1341876"/>
            </a:xfrm>
          </p:grpSpPr>
          <p:cxnSp>
            <p:nvCxnSpPr>
              <p:cNvPr id="595" name="Straight Connector 59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0" name="Group 489"/>
            <p:cNvGrpSpPr/>
            <p:nvPr/>
          </p:nvGrpSpPr>
          <p:grpSpPr>
            <a:xfrm>
              <a:off x="3206528" y="2872426"/>
              <a:ext cx="43682" cy="1341876"/>
              <a:chOff x="2466243" y="3095544"/>
              <a:chExt cx="43682" cy="1341876"/>
            </a:xfrm>
          </p:grpSpPr>
          <p:cxnSp>
            <p:nvCxnSpPr>
              <p:cNvPr id="593" name="Straight Connector 59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1" name="Group 490"/>
            <p:cNvGrpSpPr/>
            <p:nvPr/>
          </p:nvGrpSpPr>
          <p:grpSpPr>
            <a:xfrm>
              <a:off x="3381044" y="2872426"/>
              <a:ext cx="43682" cy="1341876"/>
              <a:chOff x="2466243" y="3095544"/>
              <a:chExt cx="43682" cy="1341876"/>
            </a:xfrm>
          </p:grpSpPr>
          <p:cxnSp>
            <p:nvCxnSpPr>
              <p:cNvPr id="591" name="Straight Connector 59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2" name="Group 491"/>
            <p:cNvGrpSpPr/>
            <p:nvPr/>
          </p:nvGrpSpPr>
          <p:grpSpPr>
            <a:xfrm>
              <a:off x="3555560" y="2872426"/>
              <a:ext cx="43682" cy="1341876"/>
              <a:chOff x="2466243" y="3095544"/>
              <a:chExt cx="43682" cy="1341876"/>
            </a:xfrm>
          </p:grpSpPr>
          <p:cxnSp>
            <p:nvCxnSpPr>
              <p:cNvPr id="589" name="Straight Connector 58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3" name="Group 492"/>
            <p:cNvGrpSpPr/>
            <p:nvPr/>
          </p:nvGrpSpPr>
          <p:grpSpPr>
            <a:xfrm>
              <a:off x="3730076" y="2872426"/>
              <a:ext cx="43682" cy="1341876"/>
              <a:chOff x="2466243" y="3095544"/>
              <a:chExt cx="43682" cy="1341876"/>
            </a:xfrm>
          </p:grpSpPr>
          <p:cxnSp>
            <p:nvCxnSpPr>
              <p:cNvPr id="587" name="Straight Connector 58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4" name="Group 493"/>
            <p:cNvGrpSpPr/>
            <p:nvPr/>
          </p:nvGrpSpPr>
          <p:grpSpPr>
            <a:xfrm>
              <a:off x="3904592" y="2872426"/>
              <a:ext cx="43682" cy="1341876"/>
              <a:chOff x="2466243" y="3095544"/>
              <a:chExt cx="43682" cy="1341876"/>
            </a:xfrm>
          </p:grpSpPr>
          <p:cxnSp>
            <p:nvCxnSpPr>
              <p:cNvPr id="585" name="Straight Connector 58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5" name="Group 494"/>
            <p:cNvGrpSpPr/>
            <p:nvPr/>
          </p:nvGrpSpPr>
          <p:grpSpPr>
            <a:xfrm>
              <a:off x="4079108" y="2872426"/>
              <a:ext cx="43682" cy="1341876"/>
              <a:chOff x="2466243" y="3095544"/>
              <a:chExt cx="43682" cy="1341876"/>
            </a:xfrm>
          </p:grpSpPr>
          <p:cxnSp>
            <p:nvCxnSpPr>
              <p:cNvPr id="583" name="Straight Connector 58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6" name="Group 495"/>
            <p:cNvGrpSpPr/>
            <p:nvPr/>
          </p:nvGrpSpPr>
          <p:grpSpPr>
            <a:xfrm>
              <a:off x="4253624" y="2872426"/>
              <a:ext cx="43682" cy="1341876"/>
              <a:chOff x="2466243" y="3095544"/>
              <a:chExt cx="43682" cy="1341876"/>
            </a:xfrm>
          </p:grpSpPr>
          <p:cxnSp>
            <p:nvCxnSpPr>
              <p:cNvPr id="581" name="Straight Connector 58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7" name="Group 496"/>
            <p:cNvGrpSpPr/>
            <p:nvPr/>
          </p:nvGrpSpPr>
          <p:grpSpPr>
            <a:xfrm>
              <a:off x="4428140" y="2872426"/>
              <a:ext cx="43682" cy="1341876"/>
              <a:chOff x="2466243" y="3095544"/>
              <a:chExt cx="43682" cy="1341876"/>
            </a:xfrm>
          </p:grpSpPr>
          <p:cxnSp>
            <p:nvCxnSpPr>
              <p:cNvPr id="579" name="Straight Connector 57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8" name="Group 497"/>
            <p:cNvGrpSpPr/>
            <p:nvPr/>
          </p:nvGrpSpPr>
          <p:grpSpPr>
            <a:xfrm>
              <a:off x="4602656" y="2872426"/>
              <a:ext cx="43682" cy="1341876"/>
              <a:chOff x="2466243" y="3095544"/>
              <a:chExt cx="43682" cy="1341876"/>
            </a:xfrm>
          </p:grpSpPr>
          <p:cxnSp>
            <p:nvCxnSpPr>
              <p:cNvPr id="577" name="Straight Connector 57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9" name="Group 498"/>
            <p:cNvGrpSpPr/>
            <p:nvPr/>
          </p:nvGrpSpPr>
          <p:grpSpPr>
            <a:xfrm>
              <a:off x="4777172" y="2872426"/>
              <a:ext cx="43682" cy="1341876"/>
              <a:chOff x="2466243" y="3095544"/>
              <a:chExt cx="43682" cy="1341876"/>
            </a:xfrm>
          </p:grpSpPr>
          <p:cxnSp>
            <p:nvCxnSpPr>
              <p:cNvPr id="575" name="Straight Connector 57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0" name="Group 499"/>
            <p:cNvGrpSpPr/>
            <p:nvPr/>
          </p:nvGrpSpPr>
          <p:grpSpPr>
            <a:xfrm>
              <a:off x="4951688" y="2872426"/>
              <a:ext cx="43682" cy="1341876"/>
              <a:chOff x="2466243" y="3095544"/>
              <a:chExt cx="43682" cy="1341876"/>
            </a:xfrm>
          </p:grpSpPr>
          <p:cxnSp>
            <p:nvCxnSpPr>
              <p:cNvPr id="573" name="Straight Connector 57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1" name="Group 500"/>
            <p:cNvGrpSpPr/>
            <p:nvPr/>
          </p:nvGrpSpPr>
          <p:grpSpPr>
            <a:xfrm>
              <a:off x="5126204" y="2872426"/>
              <a:ext cx="43682" cy="1341876"/>
              <a:chOff x="2466243" y="3095544"/>
              <a:chExt cx="43682" cy="1341876"/>
            </a:xfrm>
          </p:grpSpPr>
          <p:cxnSp>
            <p:nvCxnSpPr>
              <p:cNvPr id="571" name="Straight Connector 57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2" name="Group 501"/>
            <p:cNvGrpSpPr/>
            <p:nvPr/>
          </p:nvGrpSpPr>
          <p:grpSpPr>
            <a:xfrm>
              <a:off x="5300720" y="2872426"/>
              <a:ext cx="43682" cy="1341876"/>
              <a:chOff x="2466243" y="3095544"/>
              <a:chExt cx="43682" cy="1341876"/>
            </a:xfrm>
          </p:grpSpPr>
          <p:cxnSp>
            <p:nvCxnSpPr>
              <p:cNvPr id="569" name="Straight Connector 5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3" name="Group 502"/>
            <p:cNvGrpSpPr/>
            <p:nvPr/>
          </p:nvGrpSpPr>
          <p:grpSpPr>
            <a:xfrm>
              <a:off x="5475236" y="2872426"/>
              <a:ext cx="43682" cy="1341876"/>
              <a:chOff x="2466243" y="3095544"/>
              <a:chExt cx="43682" cy="1341876"/>
            </a:xfrm>
          </p:grpSpPr>
          <p:cxnSp>
            <p:nvCxnSpPr>
              <p:cNvPr id="567" name="Straight Connector 5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4" name="Group 503"/>
            <p:cNvGrpSpPr/>
            <p:nvPr/>
          </p:nvGrpSpPr>
          <p:grpSpPr>
            <a:xfrm>
              <a:off x="5649752" y="2872426"/>
              <a:ext cx="43682" cy="1341876"/>
              <a:chOff x="2466243" y="3095544"/>
              <a:chExt cx="43682" cy="1341876"/>
            </a:xfrm>
          </p:grpSpPr>
          <p:cxnSp>
            <p:nvCxnSpPr>
              <p:cNvPr id="565" name="Straight Connector 5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5824274" y="2872426"/>
              <a:ext cx="43682" cy="1341876"/>
              <a:chOff x="2466243" y="3095544"/>
              <a:chExt cx="43682" cy="1341876"/>
            </a:xfrm>
          </p:grpSpPr>
          <p:cxnSp>
            <p:nvCxnSpPr>
              <p:cNvPr id="563" name="Straight Connector 5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06" name="Straight Connector 505"/>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3" name="Group 512"/>
            <p:cNvGrpSpPr/>
            <p:nvPr/>
          </p:nvGrpSpPr>
          <p:grpSpPr>
            <a:xfrm>
              <a:off x="2390265" y="4885839"/>
              <a:ext cx="85927" cy="1336528"/>
              <a:chOff x="2466243" y="3095544"/>
              <a:chExt cx="85927" cy="1336528"/>
            </a:xfrm>
          </p:grpSpPr>
          <p:cxnSp>
            <p:nvCxnSpPr>
              <p:cNvPr id="561" name="Straight Connector 56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14" name="Straight Connector 513"/>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5" name="Group 514"/>
            <p:cNvGrpSpPr/>
            <p:nvPr/>
          </p:nvGrpSpPr>
          <p:grpSpPr>
            <a:xfrm>
              <a:off x="2651861" y="4885839"/>
              <a:ext cx="85927" cy="1336528"/>
              <a:chOff x="2466243" y="3095544"/>
              <a:chExt cx="85927" cy="1336528"/>
            </a:xfrm>
          </p:grpSpPr>
          <p:cxnSp>
            <p:nvCxnSpPr>
              <p:cNvPr id="559" name="Straight Connector 55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6" name="Group 515"/>
            <p:cNvGrpSpPr/>
            <p:nvPr/>
          </p:nvGrpSpPr>
          <p:grpSpPr>
            <a:xfrm>
              <a:off x="2913457" y="4885839"/>
              <a:ext cx="85927" cy="1336528"/>
              <a:chOff x="2466243" y="3095544"/>
              <a:chExt cx="85927" cy="1336528"/>
            </a:xfrm>
          </p:grpSpPr>
          <p:cxnSp>
            <p:nvCxnSpPr>
              <p:cNvPr id="557" name="Straight Connector 55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7" name="Group 516"/>
            <p:cNvGrpSpPr/>
            <p:nvPr/>
          </p:nvGrpSpPr>
          <p:grpSpPr>
            <a:xfrm>
              <a:off x="3175053" y="4885839"/>
              <a:ext cx="85927" cy="1336528"/>
              <a:chOff x="2466243" y="3095544"/>
              <a:chExt cx="85927" cy="1336528"/>
            </a:xfrm>
          </p:grpSpPr>
          <p:cxnSp>
            <p:nvCxnSpPr>
              <p:cNvPr id="555" name="Straight Connector 55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8" name="Group 517"/>
            <p:cNvGrpSpPr/>
            <p:nvPr/>
          </p:nvGrpSpPr>
          <p:grpSpPr>
            <a:xfrm>
              <a:off x="3436649" y="4885839"/>
              <a:ext cx="85927" cy="1336528"/>
              <a:chOff x="2466243" y="3095544"/>
              <a:chExt cx="85927" cy="1336528"/>
            </a:xfrm>
          </p:grpSpPr>
          <p:cxnSp>
            <p:nvCxnSpPr>
              <p:cNvPr id="553" name="Straight Connector 55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9" name="Group 518"/>
            <p:cNvGrpSpPr/>
            <p:nvPr/>
          </p:nvGrpSpPr>
          <p:grpSpPr>
            <a:xfrm>
              <a:off x="3698245" y="4885839"/>
              <a:ext cx="85927" cy="1336528"/>
              <a:chOff x="2466243" y="3095544"/>
              <a:chExt cx="85927" cy="1336528"/>
            </a:xfrm>
          </p:grpSpPr>
          <p:cxnSp>
            <p:nvCxnSpPr>
              <p:cNvPr id="551" name="Straight Connector 55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0" name="Group 519"/>
            <p:cNvGrpSpPr/>
            <p:nvPr/>
          </p:nvGrpSpPr>
          <p:grpSpPr>
            <a:xfrm>
              <a:off x="3959841" y="4885839"/>
              <a:ext cx="85927" cy="1336528"/>
              <a:chOff x="2466243" y="3095544"/>
              <a:chExt cx="85927" cy="1336528"/>
            </a:xfrm>
          </p:grpSpPr>
          <p:cxnSp>
            <p:nvCxnSpPr>
              <p:cNvPr id="549" name="Straight Connector 54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1" name="Group 520"/>
            <p:cNvGrpSpPr/>
            <p:nvPr/>
          </p:nvGrpSpPr>
          <p:grpSpPr>
            <a:xfrm>
              <a:off x="4221437" y="4885839"/>
              <a:ext cx="85927" cy="1336528"/>
              <a:chOff x="2466243" y="3095544"/>
              <a:chExt cx="85927" cy="1336528"/>
            </a:xfrm>
          </p:grpSpPr>
          <p:cxnSp>
            <p:nvCxnSpPr>
              <p:cNvPr id="547" name="Straight Connector 54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Group 521"/>
            <p:cNvGrpSpPr/>
            <p:nvPr/>
          </p:nvGrpSpPr>
          <p:grpSpPr>
            <a:xfrm>
              <a:off x="4483033" y="4885839"/>
              <a:ext cx="85927" cy="1336528"/>
              <a:chOff x="2466243" y="3095544"/>
              <a:chExt cx="85927" cy="1336528"/>
            </a:xfrm>
          </p:grpSpPr>
          <p:cxnSp>
            <p:nvCxnSpPr>
              <p:cNvPr id="545" name="Straight Connector 54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3" name="Group 522"/>
            <p:cNvGrpSpPr/>
            <p:nvPr/>
          </p:nvGrpSpPr>
          <p:grpSpPr>
            <a:xfrm>
              <a:off x="4744629" y="4885839"/>
              <a:ext cx="85927" cy="1336528"/>
              <a:chOff x="2466243" y="3095544"/>
              <a:chExt cx="85927" cy="1336528"/>
            </a:xfrm>
          </p:grpSpPr>
          <p:cxnSp>
            <p:nvCxnSpPr>
              <p:cNvPr id="543" name="Straight Connector 54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4" name="Group 523"/>
            <p:cNvGrpSpPr/>
            <p:nvPr/>
          </p:nvGrpSpPr>
          <p:grpSpPr>
            <a:xfrm>
              <a:off x="5006225" y="4885839"/>
              <a:ext cx="85927" cy="1336528"/>
              <a:chOff x="2466243" y="3095544"/>
              <a:chExt cx="85927" cy="1336528"/>
            </a:xfrm>
          </p:grpSpPr>
          <p:cxnSp>
            <p:nvCxnSpPr>
              <p:cNvPr id="541" name="Straight Connector 54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5" name="Group 524"/>
            <p:cNvGrpSpPr/>
            <p:nvPr/>
          </p:nvGrpSpPr>
          <p:grpSpPr>
            <a:xfrm>
              <a:off x="5267821" y="4885839"/>
              <a:ext cx="85927" cy="1336528"/>
              <a:chOff x="2466243" y="3095544"/>
              <a:chExt cx="85927" cy="1336528"/>
            </a:xfrm>
          </p:grpSpPr>
          <p:cxnSp>
            <p:nvCxnSpPr>
              <p:cNvPr id="539" name="Straight Connector 53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6" name="Group 525"/>
            <p:cNvGrpSpPr/>
            <p:nvPr/>
          </p:nvGrpSpPr>
          <p:grpSpPr>
            <a:xfrm>
              <a:off x="5529417" y="4885839"/>
              <a:ext cx="85927" cy="1336528"/>
              <a:chOff x="2466243" y="3095544"/>
              <a:chExt cx="85927" cy="1336528"/>
            </a:xfrm>
          </p:grpSpPr>
          <p:cxnSp>
            <p:nvCxnSpPr>
              <p:cNvPr id="537" name="Straight Connector 53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7" name="Group 526"/>
            <p:cNvGrpSpPr/>
            <p:nvPr/>
          </p:nvGrpSpPr>
          <p:grpSpPr>
            <a:xfrm>
              <a:off x="5791018" y="4885839"/>
              <a:ext cx="85927" cy="1336528"/>
              <a:chOff x="2466243" y="3095544"/>
              <a:chExt cx="85927" cy="1336528"/>
            </a:xfrm>
          </p:grpSpPr>
          <p:cxnSp>
            <p:nvCxnSpPr>
              <p:cNvPr id="535" name="Straight Connector 53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8" name="Straight Connector 527"/>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flipH="1">
              <a:off x="5665177" y="4340193"/>
              <a:ext cx="278423" cy="361381"/>
              <a:chOff x="2230041" y="4315171"/>
              <a:chExt cx="278423" cy="361381"/>
            </a:xfrm>
          </p:grpSpPr>
          <p:grpSp>
            <p:nvGrpSpPr>
              <p:cNvPr id="531" name="Group 530"/>
              <p:cNvGrpSpPr/>
              <p:nvPr/>
            </p:nvGrpSpPr>
            <p:grpSpPr>
              <a:xfrm>
                <a:off x="2230041" y="4388316"/>
                <a:ext cx="278423" cy="288236"/>
                <a:chOff x="2230041" y="4388316"/>
                <a:chExt cx="320384" cy="331676"/>
              </a:xfrm>
            </p:grpSpPr>
            <p:sp>
              <p:nvSpPr>
                <p:cNvPr id="533" name="Oval 532"/>
                <p:cNvSpPr/>
                <p:nvPr/>
              </p:nvSpPr>
              <p:spPr>
                <a:xfrm>
                  <a:off x="2244012" y="4413579"/>
                  <a:ext cx="306413" cy="306413"/>
                </a:xfrm>
                <a:prstGeom prst="ellipse">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4" name="Oval 533"/>
                <p:cNvSpPr/>
                <p:nvPr/>
              </p:nvSpPr>
              <p:spPr>
                <a:xfrm>
                  <a:off x="2230041" y="4388316"/>
                  <a:ext cx="306413" cy="306413"/>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532" name="Oval 531"/>
              <p:cNvSpPr/>
              <p:nvPr/>
            </p:nvSpPr>
            <p:spPr>
              <a:xfrm>
                <a:off x="2322569" y="4315171"/>
                <a:ext cx="85604" cy="85604"/>
              </a:xfrm>
              <a:prstGeom prst="ellipse">
                <a:avLst/>
              </a:prstGeom>
              <a:solidFill>
                <a:srgbClr val="8BC167"/>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23070"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3905651"/>
      </p:ext>
    </p:extLst>
  </p:cSld>
  <p:clrMapOvr>
    <a:masterClrMapping/>
  </p:clrMapOvr>
  <p:transition spd="slow" advClick="0" advTm="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8" fill="hold" nodeType="clickEffect">
                                  <p:stCondLst>
                                    <p:cond delay="0"/>
                                  </p:stCondLst>
                                  <p:childTnLst>
                                    <p:anim calcmode="lin" valueType="num">
                                      <p:cBhvr>
                                        <p:cTn id="6" dur="500"/>
                                        <p:tgtEl>
                                          <p:spTgt spid="36"/>
                                        </p:tgtEl>
                                        <p:attrNameLst>
                                          <p:attrName>ppt_x</p:attrName>
                                        </p:attrNameLst>
                                      </p:cBhvr>
                                      <p:tavLst>
                                        <p:tav tm="0">
                                          <p:val>
                                            <p:strVal val="ppt_x"/>
                                          </p:val>
                                        </p:tav>
                                        <p:tav tm="100000">
                                          <p:val>
                                            <p:strVal val="ppt_x-ppt_w/2"/>
                                          </p:val>
                                        </p:tav>
                                      </p:tavLst>
                                    </p:anim>
                                    <p:anim calcmode="lin" valueType="num">
                                      <p:cBhvr>
                                        <p:cTn id="7" dur="500"/>
                                        <p:tgtEl>
                                          <p:spTgt spid="36"/>
                                        </p:tgtEl>
                                        <p:attrNameLst>
                                          <p:attrName>ppt_y</p:attrName>
                                        </p:attrNameLst>
                                      </p:cBhvr>
                                      <p:tavLst>
                                        <p:tav tm="0">
                                          <p:val>
                                            <p:strVal val="ppt_y"/>
                                          </p:val>
                                        </p:tav>
                                        <p:tav tm="100000">
                                          <p:val>
                                            <p:strVal val="ppt_y"/>
                                          </p:val>
                                        </p:tav>
                                      </p:tavLst>
                                    </p:anim>
                                    <p:anim calcmode="lin" valueType="num">
                                      <p:cBhvr>
                                        <p:cTn id="8" dur="500"/>
                                        <p:tgtEl>
                                          <p:spTgt spid="36"/>
                                        </p:tgtEl>
                                        <p:attrNameLst>
                                          <p:attrName>ppt_w</p:attrName>
                                        </p:attrNameLst>
                                      </p:cBhvr>
                                      <p:tavLst>
                                        <p:tav tm="0">
                                          <p:val>
                                            <p:strVal val="ppt_w"/>
                                          </p:val>
                                        </p:tav>
                                        <p:tav tm="100000">
                                          <p:val>
                                            <p:fltVal val="0"/>
                                          </p:val>
                                        </p:tav>
                                      </p:tavLst>
                                    </p:anim>
                                    <p:anim calcmode="lin" valueType="num">
                                      <p:cBhvr>
                                        <p:cTn id="9" dur="500"/>
                                        <p:tgtEl>
                                          <p:spTgt spid="36"/>
                                        </p:tgtEl>
                                        <p:attrNameLst>
                                          <p:attrName>ppt_h</p:attrName>
                                        </p:attrNameLst>
                                      </p:cBhvr>
                                      <p:tavLst>
                                        <p:tav tm="0">
                                          <p:val>
                                            <p:strVal val="ppt_h"/>
                                          </p:val>
                                        </p:tav>
                                        <p:tav tm="100000">
                                          <p:val>
                                            <p:strVal val="ppt_h"/>
                                          </p:val>
                                        </p:tav>
                                      </p:tavLst>
                                    </p:anim>
                                    <p:set>
                                      <p:cBhvr>
                                        <p:cTn id="10" dur="1" fill="hold">
                                          <p:stCondLst>
                                            <p:cond delay="499"/>
                                          </p:stCondLst>
                                        </p:cTn>
                                        <p:tgtEl>
                                          <p:spTgt spid="36"/>
                                        </p:tgtEl>
                                        <p:attrNameLst>
                                          <p:attrName>style.visibility</p:attrName>
                                        </p:attrNameLst>
                                      </p:cBhvr>
                                      <p:to>
                                        <p:strVal val="hidden"/>
                                      </p:to>
                                    </p:set>
                                  </p:childTnLst>
                                </p:cTn>
                              </p:par>
                              <p:par>
                                <p:cTn id="11" presetID="17" presetClass="exit" presetSubtype="2" fill="hold" nodeType="withEffect">
                                  <p:stCondLst>
                                    <p:cond delay="0"/>
                                  </p:stCondLst>
                                  <p:childTnLst>
                                    <p:anim calcmode="lin" valueType="num">
                                      <p:cBhvr>
                                        <p:cTn id="12" dur="500"/>
                                        <p:tgtEl>
                                          <p:spTgt spid="474"/>
                                        </p:tgtEl>
                                        <p:attrNameLst>
                                          <p:attrName>ppt_x</p:attrName>
                                        </p:attrNameLst>
                                      </p:cBhvr>
                                      <p:tavLst>
                                        <p:tav tm="0">
                                          <p:val>
                                            <p:strVal val="ppt_x"/>
                                          </p:val>
                                        </p:tav>
                                        <p:tav tm="100000">
                                          <p:val>
                                            <p:strVal val="ppt_x+ppt_w/2"/>
                                          </p:val>
                                        </p:tav>
                                      </p:tavLst>
                                    </p:anim>
                                    <p:anim calcmode="lin" valueType="num">
                                      <p:cBhvr>
                                        <p:cTn id="13" dur="500"/>
                                        <p:tgtEl>
                                          <p:spTgt spid="474"/>
                                        </p:tgtEl>
                                        <p:attrNameLst>
                                          <p:attrName>ppt_y</p:attrName>
                                        </p:attrNameLst>
                                      </p:cBhvr>
                                      <p:tavLst>
                                        <p:tav tm="0">
                                          <p:val>
                                            <p:strVal val="ppt_y"/>
                                          </p:val>
                                        </p:tav>
                                        <p:tav tm="100000">
                                          <p:val>
                                            <p:strVal val="ppt_y"/>
                                          </p:val>
                                        </p:tav>
                                      </p:tavLst>
                                    </p:anim>
                                    <p:anim calcmode="lin" valueType="num">
                                      <p:cBhvr>
                                        <p:cTn id="14" dur="500"/>
                                        <p:tgtEl>
                                          <p:spTgt spid="474"/>
                                        </p:tgtEl>
                                        <p:attrNameLst>
                                          <p:attrName>ppt_w</p:attrName>
                                        </p:attrNameLst>
                                      </p:cBhvr>
                                      <p:tavLst>
                                        <p:tav tm="0">
                                          <p:val>
                                            <p:strVal val="ppt_w"/>
                                          </p:val>
                                        </p:tav>
                                        <p:tav tm="100000">
                                          <p:val>
                                            <p:fltVal val="0"/>
                                          </p:val>
                                        </p:tav>
                                      </p:tavLst>
                                    </p:anim>
                                    <p:anim calcmode="lin" valueType="num">
                                      <p:cBhvr>
                                        <p:cTn id="15" dur="500"/>
                                        <p:tgtEl>
                                          <p:spTgt spid="474"/>
                                        </p:tgtEl>
                                        <p:attrNameLst>
                                          <p:attrName>ppt_h</p:attrName>
                                        </p:attrNameLst>
                                      </p:cBhvr>
                                      <p:tavLst>
                                        <p:tav tm="0">
                                          <p:val>
                                            <p:strVal val="ppt_h"/>
                                          </p:val>
                                        </p:tav>
                                        <p:tav tm="100000">
                                          <p:val>
                                            <p:strVal val="ppt_h"/>
                                          </p:val>
                                        </p:tav>
                                      </p:tavLst>
                                    </p:anim>
                                    <p:set>
                                      <p:cBhvr>
                                        <p:cTn id="16" dur="1" fill="hold">
                                          <p:stCondLst>
                                            <p:cond delay="499"/>
                                          </p:stCondLst>
                                        </p:cTn>
                                        <p:tgtEl>
                                          <p:spTgt spid="474"/>
                                        </p:tgtEl>
                                        <p:attrNameLst>
                                          <p:attrName>style.visibility</p:attrName>
                                        </p:attrNameLst>
                                      </p:cBhvr>
                                      <p:to>
                                        <p:strVal val="hidden"/>
                                      </p:to>
                                    </p:set>
                                  </p:childTnLst>
                                </p:cTn>
                              </p:par>
                            </p:childTnLst>
                          </p:cTn>
                        </p:par>
                        <p:par>
                          <p:cTn id="17" fill="hold">
                            <p:stCondLst>
                              <p:cond delay="500"/>
                            </p:stCondLst>
                            <p:childTnLst>
                              <p:par>
                                <p:cTn id="18" presetID="17" presetClass="entr" presetSubtype="2" fill="hold" nodeType="afterEffect">
                                  <p:stCondLst>
                                    <p:cond delay="0"/>
                                  </p:stCondLst>
                                  <p:childTnLst>
                                    <p:set>
                                      <p:cBhvr>
                                        <p:cTn id="19" dur="1" fill="hold">
                                          <p:stCondLst>
                                            <p:cond delay="0"/>
                                          </p:stCondLst>
                                        </p:cTn>
                                        <p:tgtEl>
                                          <p:spTgt spid="609"/>
                                        </p:tgtEl>
                                        <p:attrNameLst>
                                          <p:attrName>style.visibility</p:attrName>
                                        </p:attrNameLst>
                                      </p:cBhvr>
                                      <p:to>
                                        <p:strVal val="visible"/>
                                      </p:to>
                                    </p:set>
                                    <p:anim calcmode="lin" valueType="num">
                                      <p:cBhvr>
                                        <p:cTn id="20" dur="500" fill="hold"/>
                                        <p:tgtEl>
                                          <p:spTgt spid="609"/>
                                        </p:tgtEl>
                                        <p:attrNameLst>
                                          <p:attrName>ppt_x</p:attrName>
                                        </p:attrNameLst>
                                      </p:cBhvr>
                                      <p:tavLst>
                                        <p:tav tm="0">
                                          <p:val>
                                            <p:strVal val="#ppt_x+#ppt_w/2"/>
                                          </p:val>
                                        </p:tav>
                                        <p:tav tm="100000">
                                          <p:val>
                                            <p:strVal val="#ppt_x"/>
                                          </p:val>
                                        </p:tav>
                                      </p:tavLst>
                                    </p:anim>
                                    <p:anim calcmode="lin" valueType="num">
                                      <p:cBhvr>
                                        <p:cTn id="21" dur="500" fill="hold"/>
                                        <p:tgtEl>
                                          <p:spTgt spid="609"/>
                                        </p:tgtEl>
                                        <p:attrNameLst>
                                          <p:attrName>ppt_y</p:attrName>
                                        </p:attrNameLst>
                                      </p:cBhvr>
                                      <p:tavLst>
                                        <p:tav tm="0">
                                          <p:val>
                                            <p:strVal val="#ppt_y"/>
                                          </p:val>
                                        </p:tav>
                                        <p:tav tm="100000">
                                          <p:val>
                                            <p:strVal val="#ppt_y"/>
                                          </p:val>
                                        </p:tav>
                                      </p:tavLst>
                                    </p:anim>
                                    <p:anim calcmode="lin" valueType="num">
                                      <p:cBhvr>
                                        <p:cTn id="22" dur="500" fill="hold"/>
                                        <p:tgtEl>
                                          <p:spTgt spid="609"/>
                                        </p:tgtEl>
                                        <p:attrNameLst>
                                          <p:attrName>ppt_w</p:attrName>
                                        </p:attrNameLst>
                                      </p:cBhvr>
                                      <p:tavLst>
                                        <p:tav tm="0">
                                          <p:val>
                                            <p:fltVal val="0"/>
                                          </p:val>
                                        </p:tav>
                                        <p:tav tm="100000">
                                          <p:val>
                                            <p:strVal val="#ppt_w"/>
                                          </p:val>
                                        </p:tav>
                                      </p:tavLst>
                                    </p:anim>
                                    <p:anim calcmode="lin" valueType="num">
                                      <p:cBhvr>
                                        <p:cTn id="23" dur="500" fill="hold"/>
                                        <p:tgtEl>
                                          <p:spTgt spid="609"/>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745"/>
                                        </p:tgtEl>
                                        <p:attrNameLst>
                                          <p:attrName>style.visibility</p:attrName>
                                        </p:attrNameLst>
                                      </p:cBhvr>
                                      <p:to>
                                        <p:strVal val="visible"/>
                                      </p:to>
                                    </p:set>
                                    <p:anim calcmode="lin" valueType="num">
                                      <p:cBhvr>
                                        <p:cTn id="26" dur="500" fill="hold"/>
                                        <p:tgtEl>
                                          <p:spTgt spid="745"/>
                                        </p:tgtEl>
                                        <p:attrNameLst>
                                          <p:attrName>ppt_x</p:attrName>
                                        </p:attrNameLst>
                                      </p:cBhvr>
                                      <p:tavLst>
                                        <p:tav tm="0">
                                          <p:val>
                                            <p:strVal val="#ppt_x-#ppt_w/2"/>
                                          </p:val>
                                        </p:tav>
                                        <p:tav tm="100000">
                                          <p:val>
                                            <p:strVal val="#ppt_x"/>
                                          </p:val>
                                        </p:tav>
                                      </p:tavLst>
                                    </p:anim>
                                    <p:anim calcmode="lin" valueType="num">
                                      <p:cBhvr>
                                        <p:cTn id="27" dur="500" fill="hold"/>
                                        <p:tgtEl>
                                          <p:spTgt spid="745"/>
                                        </p:tgtEl>
                                        <p:attrNameLst>
                                          <p:attrName>ppt_y</p:attrName>
                                        </p:attrNameLst>
                                      </p:cBhvr>
                                      <p:tavLst>
                                        <p:tav tm="0">
                                          <p:val>
                                            <p:strVal val="#ppt_y"/>
                                          </p:val>
                                        </p:tav>
                                        <p:tav tm="100000">
                                          <p:val>
                                            <p:strVal val="#ppt_y"/>
                                          </p:val>
                                        </p:tav>
                                      </p:tavLst>
                                    </p:anim>
                                    <p:anim calcmode="lin" valueType="num">
                                      <p:cBhvr>
                                        <p:cTn id="28" dur="500" fill="hold"/>
                                        <p:tgtEl>
                                          <p:spTgt spid="745"/>
                                        </p:tgtEl>
                                        <p:attrNameLst>
                                          <p:attrName>ppt_w</p:attrName>
                                        </p:attrNameLst>
                                      </p:cBhvr>
                                      <p:tavLst>
                                        <p:tav tm="0">
                                          <p:val>
                                            <p:fltVal val="0"/>
                                          </p:val>
                                        </p:tav>
                                        <p:tav tm="100000">
                                          <p:val>
                                            <p:strVal val="#ppt_w"/>
                                          </p:val>
                                        </p:tav>
                                      </p:tavLst>
                                    </p:anim>
                                    <p:anim calcmode="lin" valueType="num">
                                      <p:cBhvr>
                                        <p:cTn id="29" dur="500" fill="hold"/>
                                        <p:tgtEl>
                                          <p:spTgt spid="7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65" name="Isosceles Triangle 664"/>
          <p:cNvSpPr/>
          <p:nvPr/>
        </p:nvSpPr>
        <p:spPr>
          <a:xfrm rot="10800000" flipH="1">
            <a:off x="11070208" y="1285666"/>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6" name="Isosceles Triangle 665"/>
          <p:cNvSpPr/>
          <p:nvPr/>
        </p:nvSpPr>
        <p:spPr>
          <a:xfrm rot="10800000">
            <a:off x="182768" y="1318165"/>
            <a:ext cx="942161" cy="626598"/>
          </a:xfrm>
          <a:prstGeom prst="triangle">
            <a:avLst>
              <a:gd name="adj" fmla="val 43767"/>
            </a:avLst>
          </a:prstGeom>
          <a:solidFill>
            <a:srgbClr val="F6BE98"/>
          </a:solidFill>
          <a:ln>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0" name="Rectangle 219"/>
          <p:cNvSpPr/>
          <p:nvPr/>
        </p:nvSpPr>
        <p:spPr>
          <a:xfrm>
            <a:off x="0" y="5863514"/>
            <a:ext cx="12192000"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flipH="1" flipV="1">
            <a:off x="718737" y="1332409"/>
            <a:ext cx="10754527" cy="4992189"/>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2036289" y="1953543"/>
            <a:ext cx="8083293" cy="4361936"/>
          </a:xfrm>
          <a:prstGeom prst="rect">
            <a:avLst/>
          </a:prstGeom>
          <a:solidFill>
            <a:srgbClr val="C6D9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5" name="Graphic 38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400" y="-2565400"/>
            <a:ext cx="11887200" cy="4292600"/>
          </a:xfrm>
          <a:custGeom>
            <a:avLst/>
            <a:gdLst>
              <a:gd name="connsiteX0" fmla="*/ 0 w 12192000"/>
              <a:gd name="connsiteY0" fmla="*/ 0 h 2134645"/>
              <a:gd name="connsiteX1" fmla="*/ 2102068 w 12192000"/>
              <a:gd name="connsiteY1" fmla="*/ 0 h 2134645"/>
              <a:gd name="connsiteX2" fmla="*/ 2102068 w 12192000"/>
              <a:gd name="connsiteY2" fmla="*/ 1148777 h 2134645"/>
              <a:gd name="connsiteX3" fmla="*/ 10110951 w 12192000"/>
              <a:gd name="connsiteY3" fmla="*/ 1148777 h 2134645"/>
              <a:gd name="connsiteX4" fmla="*/ 10110951 w 12192000"/>
              <a:gd name="connsiteY4" fmla="*/ 0 h 2134645"/>
              <a:gd name="connsiteX5" fmla="*/ 12192000 w 12192000"/>
              <a:gd name="connsiteY5" fmla="*/ 0 h 2134645"/>
              <a:gd name="connsiteX6" fmla="*/ 12192000 w 12192000"/>
              <a:gd name="connsiteY6" fmla="*/ 2134645 h 2134645"/>
              <a:gd name="connsiteX7" fmla="*/ 0 w 12192000"/>
              <a:gd name="connsiteY7" fmla="*/ 2134645 h 213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134645">
                <a:moveTo>
                  <a:pt x="0" y="0"/>
                </a:moveTo>
                <a:lnTo>
                  <a:pt x="2102068" y="0"/>
                </a:lnTo>
                <a:lnTo>
                  <a:pt x="2102068" y="1148777"/>
                </a:lnTo>
                <a:lnTo>
                  <a:pt x="10110951" y="1148777"/>
                </a:lnTo>
                <a:lnTo>
                  <a:pt x="10110951" y="0"/>
                </a:lnTo>
                <a:lnTo>
                  <a:pt x="12192000" y="0"/>
                </a:lnTo>
                <a:lnTo>
                  <a:pt x="12192000" y="2134645"/>
                </a:lnTo>
                <a:lnTo>
                  <a:pt x="0" y="2134645"/>
                </a:lnTo>
                <a:close/>
              </a:path>
            </a:pathLst>
          </a:custGeom>
        </p:spPr>
      </p:pic>
      <p:grpSp>
        <p:nvGrpSpPr>
          <p:cNvPr id="609" name="Group 608"/>
          <p:cNvGrpSpPr/>
          <p:nvPr/>
        </p:nvGrpSpPr>
        <p:grpSpPr>
          <a:xfrm flipH="1">
            <a:off x="-2000252" y="1953543"/>
            <a:ext cx="4036541" cy="4361936"/>
            <a:chOff x="2059460" y="1977081"/>
            <a:chExt cx="4036541" cy="4361936"/>
          </a:xfrm>
        </p:grpSpPr>
        <p:sp>
          <p:nvSpPr>
            <p:cNvPr id="610" name="Rectangle 609"/>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1" name="Group 610"/>
            <p:cNvGrpSpPr/>
            <p:nvPr/>
          </p:nvGrpSpPr>
          <p:grpSpPr>
            <a:xfrm>
              <a:off x="3549316" y="2090890"/>
              <a:ext cx="264088" cy="697436"/>
              <a:chOff x="3486847" y="2102666"/>
              <a:chExt cx="264088" cy="697436"/>
            </a:xfrm>
            <a:solidFill>
              <a:schemeClr val="accent6">
                <a:lumMod val="60000"/>
                <a:lumOff val="40000"/>
              </a:schemeClr>
            </a:solidFill>
          </p:grpSpPr>
          <p:sp>
            <p:nvSpPr>
              <p:cNvPr id="742" name="Rectangle 741"/>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3" name="Rectangle 742"/>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12" name="Group 611"/>
            <p:cNvGrpSpPr/>
            <p:nvPr/>
          </p:nvGrpSpPr>
          <p:grpSpPr>
            <a:xfrm>
              <a:off x="4983413" y="2090890"/>
              <a:ext cx="264088" cy="697436"/>
              <a:chOff x="3639247" y="2255066"/>
              <a:chExt cx="264088" cy="697436"/>
            </a:xfrm>
            <a:solidFill>
              <a:schemeClr val="accent6">
                <a:lumMod val="60000"/>
                <a:lumOff val="40000"/>
              </a:schemeClr>
            </a:solidFill>
          </p:grpSpPr>
          <p:sp>
            <p:nvSpPr>
              <p:cNvPr id="740" name="Rectangle 739"/>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1" name="Rectangle 740"/>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13" name="Freeform: Shape 612"/>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614" name="Straight Connector 613"/>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2333948" y="2872426"/>
              <a:ext cx="43682" cy="1341876"/>
              <a:chOff x="2466243" y="3095544"/>
              <a:chExt cx="43682" cy="1341876"/>
            </a:xfrm>
          </p:grpSpPr>
          <p:cxnSp>
            <p:nvCxnSpPr>
              <p:cNvPr id="738" name="Straight Connector 73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1" name="Group 620"/>
            <p:cNvGrpSpPr/>
            <p:nvPr/>
          </p:nvGrpSpPr>
          <p:grpSpPr>
            <a:xfrm>
              <a:off x="2508464" y="2872426"/>
              <a:ext cx="43682" cy="1341876"/>
              <a:chOff x="2466243" y="3095544"/>
              <a:chExt cx="43682" cy="1341876"/>
            </a:xfrm>
          </p:grpSpPr>
          <p:cxnSp>
            <p:nvCxnSpPr>
              <p:cNvPr id="736" name="Straight Connector 73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2" name="Group 621"/>
            <p:cNvGrpSpPr/>
            <p:nvPr/>
          </p:nvGrpSpPr>
          <p:grpSpPr>
            <a:xfrm>
              <a:off x="2682980" y="2872426"/>
              <a:ext cx="43682" cy="1341876"/>
              <a:chOff x="2466243" y="3095544"/>
              <a:chExt cx="43682" cy="1341876"/>
            </a:xfrm>
          </p:grpSpPr>
          <p:cxnSp>
            <p:nvCxnSpPr>
              <p:cNvPr id="734" name="Straight Connector 73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p:cNvGrpSpPr/>
            <p:nvPr/>
          </p:nvGrpSpPr>
          <p:grpSpPr>
            <a:xfrm>
              <a:off x="2857496" y="2872426"/>
              <a:ext cx="43682" cy="1341876"/>
              <a:chOff x="2466243" y="3095544"/>
              <a:chExt cx="43682" cy="1341876"/>
            </a:xfrm>
          </p:grpSpPr>
          <p:cxnSp>
            <p:nvCxnSpPr>
              <p:cNvPr id="732" name="Straight Connector 73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4" name="Group 623"/>
            <p:cNvGrpSpPr/>
            <p:nvPr/>
          </p:nvGrpSpPr>
          <p:grpSpPr>
            <a:xfrm>
              <a:off x="3032012" y="2872426"/>
              <a:ext cx="43682" cy="1341876"/>
              <a:chOff x="2466243" y="3095544"/>
              <a:chExt cx="43682" cy="1341876"/>
            </a:xfrm>
          </p:grpSpPr>
          <p:cxnSp>
            <p:nvCxnSpPr>
              <p:cNvPr id="730" name="Straight Connector 72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5" name="Group 624"/>
            <p:cNvGrpSpPr/>
            <p:nvPr/>
          </p:nvGrpSpPr>
          <p:grpSpPr>
            <a:xfrm>
              <a:off x="3206528" y="2872426"/>
              <a:ext cx="43682" cy="1341876"/>
              <a:chOff x="2466243" y="3095544"/>
              <a:chExt cx="43682" cy="1341876"/>
            </a:xfrm>
          </p:grpSpPr>
          <p:cxnSp>
            <p:nvCxnSpPr>
              <p:cNvPr id="728" name="Straight Connector 72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6" name="Group 625"/>
            <p:cNvGrpSpPr/>
            <p:nvPr/>
          </p:nvGrpSpPr>
          <p:grpSpPr>
            <a:xfrm>
              <a:off x="3381044" y="2872426"/>
              <a:ext cx="43682" cy="1341876"/>
              <a:chOff x="2466243" y="3095544"/>
              <a:chExt cx="43682" cy="1341876"/>
            </a:xfrm>
          </p:grpSpPr>
          <p:cxnSp>
            <p:nvCxnSpPr>
              <p:cNvPr id="726" name="Straight Connector 72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7" name="Group 626"/>
            <p:cNvGrpSpPr/>
            <p:nvPr/>
          </p:nvGrpSpPr>
          <p:grpSpPr>
            <a:xfrm>
              <a:off x="3555560" y="2872426"/>
              <a:ext cx="43682" cy="1341876"/>
              <a:chOff x="2466243" y="3095544"/>
              <a:chExt cx="43682" cy="1341876"/>
            </a:xfrm>
          </p:grpSpPr>
          <p:cxnSp>
            <p:nvCxnSpPr>
              <p:cNvPr id="724" name="Straight Connector 72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8" name="Group 627"/>
            <p:cNvGrpSpPr/>
            <p:nvPr/>
          </p:nvGrpSpPr>
          <p:grpSpPr>
            <a:xfrm>
              <a:off x="3730076" y="2872426"/>
              <a:ext cx="43682" cy="1341876"/>
              <a:chOff x="2466243" y="3095544"/>
              <a:chExt cx="43682" cy="1341876"/>
            </a:xfrm>
          </p:grpSpPr>
          <p:cxnSp>
            <p:nvCxnSpPr>
              <p:cNvPr id="722" name="Straight Connector 72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9" name="Group 628"/>
            <p:cNvGrpSpPr/>
            <p:nvPr/>
          </p:nvGrpSpPr>
          <p:grpSpPr>
            <a:xfrm>
              <a:off x="3904592" y="2872426"/>
              <a:ext cx="43682" cy="1341876"/>
              <a:chOff x="2466243" y="3095544"/>
              <a:chExt cx="43682" cy="1341876"/>
            </a:xfrm>
          </p:grpSpPr>
          <p:cxnSp>
            <p:nvCxnSpPr>
              <p:cNvPr id="720" name="Straight Connector 71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0" name="Group 629"/>
            <p:cNvGrpSpPr/>
            <p:nvPr/>
          </p:nvGrpSpPr>
          <p:grpSpPr>
            <a:xfrm>
              <a:off x="4079108" y="2872426"/>
              <a:ext cx="43682" cy="1341876"/>
              <a:chOff x="2466243" y="3095544"/>
              <a:chExt cx="43682" cy="1341876"/>
            </a:xfrm>
          </p:grpSpPr>
          <p:cxnSp>
            <p:nvCxnSpPr>
              <p:cNvPr id="718" name="Straight Connector 71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1" name="Group 630"/>
            <p:cNvGrpSpPr/>
            <p:nvPr/>
          </p:nvGrpSpPr>
          <p:grpSpPr>
            <a:xfrm>
              <a:off x="4253624" y="2872426"/>
              <a:ext cx="43682" cy="1341876"/>
              <a:chOff x="2466243" y="3095544"/>
              <a:chExt cx="43682" cy="1341876"/>
            </a:xfrm>
          </p:grpSpPr>
          <p:cxnSp>
            <p:nvCxnSpPr>
              <p:cNvPr id="716" name="Straight Connector 71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2" name="Group 631"/>
            <p:cNvGrpSpPr/>
            <p:nvPr/>
          </p:nvGrpSpPr>
          <p:grpSpPr>
            <a:xfrm>
              <a:off x="4428140" y="2872426"/>
              <a:ext cx="43682" cy="1341876"/>
              <a:chOff x="2466243" y="3095544"/>
              <a:chExt cx="43682" cy="1341876"/>
            </a:xfrm>
          </p:grpSpPr>
          <p:cxnSp>
            <p:nvCxnSpPr>
              <p:cNvPr id="714" name="Straight Connector 71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3" name="Group 632"/>
            <p:cNvGrpSpPr/>
            <p:nvPr/>
          </p:nvGrpSpPr>
          <p:grpSpPr>
            <a:xfrm>
              <a:off x="4602656" y="2872426"/>
              <a:ext cx="43682" cy="1341876"/>
              <a:chOff x="2466243" y="3095544"/>
              <a:chExt cx="43682" cy="1341876"/>
            </a:xfrm>
          </p:grpSpPr>
          <p:cxnSp>
            <p:nvCxnSpPr>
              <p:cNvPr id="712" name="Straight Connector 71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4" name="Group 633"/>
            <p:cNvGrpSpPr/>
            <p:nvPr/>
          </p:nvGrpSpPr>
          <p:grpSpPr>
            <a:xfrm>
              <a:off x="4777172" y="2872426"/>
              <a:ext cx="43682" cy="1341876"/>
              <a:chOff x="2466243" y="3095544"/>
              <a:chExt cx="43682" cy="1341876"/>
            </a:xfrm>
          </p:grpSpPr>
          <p:cxnSp>
            <p:nvCxnSpPr>
              <p:cNvPr id="710" name="Straight Connector 70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5" name="Group 634"/>
            <p:cNvGrpSpPr/>
            <p:nvPr/>
          </p:nvGrpSpPr>
          <p:grpSpPr>
            <a:xfrm>
              <a:off x="4951688" y="2872426"/>
              <a:ext cx="43682" cy="1341876"/>
              <a:chOff x="2466243" y="3095544"/>
              <a:chExt cx="43682" cy="1341876"/>
            </a:xfrm>
          </p:grpSpPr>
          <p:cxnSp>
            <p:nvCxnSpPr>
              <p:cNvPr id="708" name="Straight Connector 70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6" name="Group 635"/>
            <p:cNvGrpSpPr/>
            <p:nvPr/>
          </p:nvGrpSpPr>
          <p:grpSpPr>
            <a:xfrm>
              <a:off x="5126204" y="2872426"/>
              <a:ext cx="43682" cy="1341876"/>
              <a:chOff x="2466243" y="3095544"/>
              <a:chExt cx="43682" cy="1341876"/>
            </a:xfrm>
          </p:grpSpPr>
          <p:cxnSp>
            <p:nvCxnSpPr>
              <p:cNvPr id="706" name="Straight Connector 705"/>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7" name="Straight Connector 706"/>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7" name="Group 636"/>
            <p:cNvGrpSpPr/>
            <p:nvPr/>
          </p:nvGrpSpPr>
          <p:grpSpPr>
            <a:xfrm>
              <a:off x="5300720" y="2872426"/>
              <a:ext cx="43682" cy="1341876"/>
              <a:chOff x="2466243" y="3095544"/>
              <a:chExt cx="43682" cy="1341876"/>
            </a:xfrm>
          </p:grpSpPr>
          <p:cxnSp>
            <p:nvCxnSpPr>
              <p:cNvPr id="704" name="Straight Connector 703"/>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8" name="Group 637"/>
            <p:cNvGrpSpPr/>
            <p:nvPr/>
          </p:nvGrpSpPr>
          <p:grpSpPr>
            <a:xfrm>
              <a:off x="5475236" y="2872426"/>
              <a:ext cx="43682" cy="1341876"/>
              <a:chOff x="2466243" y="3095544"/>
              <a:chExt cx="43682" cy="1341876"/>
            </a:xfrm>
          </p:grpSpPr>
          <p:cxnSp>
            <p:nvCxnSpPr>
              <p:cNvPr id="702" name="Straight Connector 701"/>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5649752" y="2872426"/>
              <a:ext cx="43682" cy="1341876"/>
              <a:chOff x="2466243" y="3095544"/>
              <a:chExt cx="43682" cy="1341876"/>
            </a:xfrm>
          </p:grpSpPr>
          <p:cxnSp>
            <p:nvCxnSpPr>
              <p:cNvPr id="700" name="Straight Connector 699"/>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0" name="Group 639"/>
            <p:cNvGrpSpPr/>
            <p:nvPr/>
          </p:nvGrpSpPr>
          <p:grpSpPr>
            <a:xfrm>
              <a:off x="5824274" y="2872426"/>
              <a:ext cx="43682" cy="1341876"/>
              <a:chOff x="2466243" y="3095544"/>
              <a:chExt cx="43682" cy="1341876"/>
            </a:xfrm>
          </p:grpSpPr>
          <p:cxnSp>
            <p:nvCxnSpPr>
              <p:cNvPr id="698" name="Straight Connector 697"/>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48" name="Group 647"/>
            <p:cNvGrpSpPr/>
            <p:nvPr/>
          </p:nvGrpSpPr>
          <p:grpSpPr>
            <a:xfrm>
              <a:off x="2390265" y="4885839"/>
              <a:ext cx="85927" cy="1336528"/>
              <a:chOff x="2466243" y="3095544"/>
              <a:chExt cx="85927" cy="1336528"/>
            </a:xfrm>
          </p:grpSpPr>
          <p:cxnSp>
            <p:nvCxnSpPr>
              <p:cNvPr id="696" name="Straight Connector 69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9" name="Straight Connector 648"/>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0" name="Group 649"/>
            <p:cNvGrpSpPr/>
            <p:nvPr/>
          </p:nvGrpSpPr>
          <p:grpSpPr>
            <a:xfrm>
              <a:off x="2651861" y="4885839"/>
              <a:ext cx="85927" cy="1336528"/>
              <a:chOff x="2466243" y="3095544"/>
              <a:chExt cx="85927" cy="1336528"/>
            </a:xfrm>
          </p:grpSpPr>
          <p:cxnSp>
            <p:nvCxnSpPr>
              <p:cNvPr id="694" name="Straight Connector 69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1" name="Group 650"/>
            <p:cNvGrpSpPr/>
            <p:nvPr/>
          </p:nvGrpSpPr>
          <p:grpSpPr>
            <a:xfrm>
              <a:off x="2913457" y="4885839"/>
              <a:ext cx="85927" cy="1336528"/>
              <a:chOff x="2466243" y="3095544"/>
              <a:chExt cx="85927" cy="1336528"/>
            </a:xfrm>
          </p:grpSpPr>
          <p:cxnSp>
            <p:nvCxnSpPr>
              <p:cNvPr id="692" name="Straight Connector 69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2" name="Group 651"/>
            <p:cNvGrpSpPr/>
            <p:nvPr/>
          </p:nvGrpSpPr>
          <p:grpSpPr>
            <a:xfrm>
              <a:off x="3175053" y="4885839"/>
              <a:ext cx="85927" cy="1336528"/>
              <a:chOff x="2466243" y="3095544"/>
              <a:chExt cx="85927" cy="1336528"/>
            </a:xfrm>
          </p:grpSpPr>
          <p:cxnSp>
            <p:nvCxnSpPr>
              <p:cNvPr id="690" name="Straight Connector 68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3" name="Group 652"/>
            <p:cNvGrpSpPr/>
            <p:nvPr/>
          </p:nvGrpSpPr>
          <p:grpSpPr>
            <a:xfrm>
              <a:off x="3436649" y="4885839"/>
              <a:ext cx="85927" cy="1336528"/>
              <a:chOff x="2466243" y="3095544"/>
              <a:chExt cx="85927" cy="1336528"/>
            </a:xfrm>
          </p:grpSpPr>
          <p:cxnSp>
            <p:nvCxnSpPr>
              <p:cNvPr id="688" name="Straight Connector 68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4" name="Group 653"/>
            <p:cNvGrpSpPr/>
            <p:nvPr/>
          </p:nvGrpSpPr>
          <p:grpSpPr>
            <a:xfrm>
              <a:off x="3698245" y="4885839"/>
              <a:ext cx="85927" cy="1336528"/>
              <a:chOff x="2466243" y="3095544"/>
              <a:chExt cx="85927" cy="1336528"/>
            </a:xfrm>
          </p:grpSpPr>
          <p:cxnSp>
            <p:nvCxnSpPr>
              <p:cNvPr id="686" name="Straight Connector 68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5" name="Group 654"/>
            <p:cNvGrpSpPr/>
            <p:nvPr/>
          </p:nvGrpSpPr>
          <p:grpSpPr>
            <a:xfrm>
              <a:off x="3959841" y="4885839"/>
              <a:ext cx="85927" cy="1336528"/>
              <a:chOff x="2466243" y="3095544"/>
              <a:chExt cx="85927" cy="1336528"/>
            </a:xfrm>
          </p:grpSpPr>
          <p:cxnSp>
            <p:nvCxnSpPr>
              <p:cNvPr id="684" name="Straight Connector 68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6" name="Group 655"/>
            <p:cNvGrpSpPr/>
            <p:nvPr/>
          </p:nvGrpSpPr>
          <p:grpSpPr>
            <a:xfrm>
              <a:off x="4221437" y="4885839"/>
              <a:ext cx="85927" cy="1336528"/>
              <a:chOff x="2466243" y="3095544"/>
              <a:chExt cx="85927" cy="1336528"/>
            </a:xfrm>
          </p:grpSpPr>
          <p:cxnSp>
            <p:nvCxnSpPr>
              <p:cNvPr id="682" name="Straight Connector 68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7" name="Group 656"/>
            <p:cNvGrpSpPr/>
            <p:nvPr/>
          </p:nvGrpSpPr>
          <p:grpSpPr>
            <a:xfrm>
              <a:off x="4483033" y="4885839"/>
              <a:ext cx="85927" cy="1336528"/>
              <a:chOff x="2466243" y="3095544"/>
              <a:chExt cx="85927" cy="1336528"/>
            </a:xfrm>
          </p:grpSpPr>
          <p:cxnSp>
            <p:nvCxnSpPr>
              <p:cNvPr id="680" name="Straight Connector 67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8" name="Group 657"/>
            <p:cNvGrpSpPr/>
            <p:nvPr/>
          </p:nvGrpSpPr>
          <p:grpSpPr>
            <a:xfrm>
              <a:off x="4744629" y="4885839"/>
              <a:ext cx="85927" cy="1336528"/>
              <a:chOff x="2466243" y="3095544"/>
              <a:chExt cx="85927" cy="1336528"/>
            </a:xfrm>
          </p:grpSpPr>
          <p:cxnSp>
            <p:nvCxnSpPr>
              <p:cNvPr id="678" name="Straight Connector 677"/>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9" name="Group 658"/>
            <p:cNvGrpSpPr/>
            <p:nvPr/>
          </p:nvGrpSpPr>
          <p:grpSpPr>
            <a:xfrm>
              <a:off x="5006225" y="4885839"/>
              <a:ext cx="85927" cy="1336528"/>
              <a:chOff x="2466243" y="3095544"/>
              <a:chExt cx="85927" cy="1336528"/>
            </a:xfrm>
          </p:grpSpPr>
          <p:cxnSp>
            <p:nvCxnSpPr>
              <p:cNvPr id="676" name="Straight Connector 675"/>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p:cNvGrpSpPr/>
            <p:nvPr/>
          </p:nvGrpSpPr>
          <p:grpSpPr>
            <a:xfrm>
              <a:off x="5267821" y="4885839"/>
              <a:ext cx="85927" cy="1336528"/>
              <a:chOff x="2466243" y="3095544"/>
              <a:chExt cx="85927" cy="1336528"/>
            </a:xfrm>
          </p:grpSpPr>
          <p:cxnSp>
            <p:nvCxnSpPr>
              <p:cNvPr id="674" name="Straight Connector 673"/>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1" name="Group 660"/>
            <p:cNvGrpSpPr/>
            <p:nvPr/>
          </p:nvGrpSpPr>
          <p:grpSpPr>
            <a:xfrm>
              <a:off x="5529417" y="4885839"/>
              <a:ext cx="85927" cy="1336528"/>
              <a:chOff x="2466243" y="3095544"/>
              <a:chExt cx="85927" cy="1336528"/>
            </a:xfrm>
          </p:grpSpPr>
          <p:cxnSp>
            <p:nvCxnSpPr>
              <p:cNvPr id="672" name="Straight Connector 671"/>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2" name="Group 661"/>
            <p:cNvGrpSpPr/>
            <p:nvPr/>
          </p:nvGrpSpPr>
          <p:grpSpPr>
            <a:xfrm>
              <a:off x="5791018" y="4885839"/>
              <a:ext cx="85927" cy="1336528"/>
              <a:chOff x="2466243" y="3095544"/>
              <a:chExt cx="85927" cy="1336528"/>
            </a:xfrm>
          </p:grpSpPr>
          <p:cxnSp>
            <p:nvCxnSpPr>
              <p:cNvPr id="670" name="Straight Connector 669"/>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3" name="Straight Connector 662"/>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5" name="Group 744"/>
          <p:cNvGrpSpPr/>
          <p:nvPr/>
        </p:nvGrpSpPr>
        <p:grpSpPr>
          <a:xfrm>
            <a:off x="10117749" y="1953543"/>
            <a:ext cx="4036541" cy="4361936"/>
            <a:chOff x="2059460" y="1977081"/>
            <a:chExt cx="4036541" cy="4361936"/>
          </a:xfrm>
        </p:grpSpPr>
        <p:sp>
          <p:nvSpPr>
            <p:cNvPr id="746" name="Rectangle 745"/>
            <p:cNvSpPr/>
            <p:nvPr/>
          </p:nvSpPr>
          <p:spPr>
            <a:xfrm>
              <a:off x="2304661" y="2094774"/>
              <a:ext cx="74645" cy="68966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47" name="Group 746"/>
            <p:cNvGrpSpPr/>
            <p:nvPr/>
          </p:nvGrpSpPr>
          <p:grpSpPr>
            <a:xfrm>
              <a:off x="3549316" y="2090890"/>
              <a:ext cx="264088" cy="697436"/>
              <a:chOff x="3486847" y="2102666"/>
              <a:chExt cx="264088" cy="697436"/>
            </a:xfrm>
            <a:solidFill>
              <a:schemeClr val="accent6">
                <a:lumMod val="60000"/>
                <a:lumOff val="40000"/>
              </a:schemeClr>
            </a:solidFill>
          </p:grpSpPr>
          <p:sp>
            <p:nvSpPr>
              <p:cNvPr id="873" name="Rectangle 872"/>
              <p:cNvSpPr/>
              <p:nvPr/>
            </p:nvSpPr>
            <p:spPr>
              <a:xfrm>
                <a:off x="3486847" y="21026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4" name="Rectangle 873"/>
              <p:cNvSpPr/>
              <p:nvPr/>
            </p:nvSpPr>
            <p:spPr>
              <a:xfrm>
                <a:off x="3676290" y="21104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8" name="Group 747"/>
            <p:cNvGrpSpPr/>
            <p:nvPr/>
          </p:nvGrpSpPr>
          <p:grpSpPr>
            <a:xfrm>
              <a:off x="4983413" y="2090890"/>
              <a:ext cx="264088" cy="697436"/>
              <a:chOff x="3639247" y="2255066"/>
              <a:chExt cx="264088" cy="697436"/>
            </a:xfrm>
            <a:solidFill>
              <a:schemeClr val="accent6">
                <a:lumMod val="60000"/>
                <a:lumOff val="40000"/>
              </a:schemeClr>
            </a:solidFill>
          </p:grpSpPr>
          <p:sp>
            <p:nvSpPr>
              <p:cNvPr id="871" name="Rectangle 870"/>
              <p:cNvSpPr/>
              <p:nvPr/>
            </p:nvSpPr>
            <p:spPr>
              <a:xfrm>
                <a:off x="3639247" y="2255066"/>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72" name="Rectangle 871"/>
              <p:cNvSpPr/>
              <p:nvPr/>
            </p:nvSpPr>
            <p:spPr>
              <a:xfrm>
                <a:off x="3828690" y="2262834"/>
                <a:ext cx="74645" cy="689668"/>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749" name="Freeform: Shape 748"/>
            <p:cNvSpPr/>
            <p:nvPr/>
          </p:nvSpPr>
          <p:spPr>
            <a:xfrm>
              <a:off x="2059460" y="1977081"/>
              <a:ext cx="4036541" cy="4361936"/>
            </a:xfrm>
            <a:custGeom>
              <a:avLst/>
              <a:gdLst>
                <a:gd name="connsiteX0" fmla="*/ 143776 w 4036541"/>
                <a:gd name="connsiteY0" fmla="*/ 580180 h 4361936"/>
                <a:gd name="connsiteX1" fmla="*/ 143776 w 4036541"/>
                <a:gd name="connsiteY1" fmla="*/ 760180 h 4361936"/>
                <a:gd name="connsiteX2" fmla="*/ 3908977 w 4036541"/>
                <a:gd name="connsiteY2" fmla="*/ 760180 h 4361936"/>
                <a:gd name="connsiteX3" fmla="*/ 3908977 w 4036541"/>
                <a:gd name="connsiteY3" fmla="*/ 580180 h 4361936"/>
                <a:gd name="connsiteX4" fmla="*/ 909237 w 4036541"/>
                <a:gd name="connsiteY4" fmla="*/ 370003 h 4361936"/>
                <a:gd name="connsiteX5" fmla="*/ 819237 w 4036541"/>
                <a:gd name="connsiteY5" fmla="*/ 460003 h 4361936"/>
                <a:gd name="connsiteX6" fmla="*/ 909237 w 4036541"/>
                <a:gd name="connsiteY6" fmla="*/ 550003 h 4361936"/>
                <a:gd name="connsiteX7" fmla="*/ 999237 w 4036541"/>
                <a:gd name="connsiteY7" fmla="*/ 460003 h 4361936"/>
                <a:gd name="connsiteX8" fmla="*/ 909237 w 4036541"/>
                <a:gd name="connsiteY8" fmla="*/ 370003 h 4361936"/>
                <a:gd name="connsiteX9" fmla="*/ 3452711 w 4036541"/>
                <a:gd name="connsiteY9" fmla="*/ 360672 h 4361936"/>
                <a:gd name="connsiteX10" fmla="*/ 3452711 w 4036541"/>
                <a:gd name="connsiteY10" fmla="*/ 540672 h 4361936"/>
                <a:gd name="connsiteX11" fmla="*/ 3632711 w 4036541"/>
                <a:gd name="connsiteY11" fmla="*/ 540672 h 4361936"/>
                <a:gd name="connsiteX12" fmla="*/ 3632711 w 4036541"/>
                <a:gd name="connsiteY12" fmla="*/ 360672 h 4361936"/>
                <a:gd name="connsiteX13" fmla="*/ 135670 w 4036541"/>
                <a:gd name="connsiteY13" fmla="*/ 150299 h 4361936"/>
                <a:gd name="connsiteX14" fmla="*/ 135670 w 4036541"/>
                <a:gd name="connsiteY14" fmla="*/ 330299 h 4361936"/>
                <a:gd name="connsiteX15" fmla="*/ 3900871 w 4036541"/>
                <a:gd name="connsiteY15" fmla="*/ 330299 h 4361936"/>
                <a:gd name="connsiteX16" fmla="*/ 3900871 w 4036541"/>
                <a:gd name="connsiteY16" fmla="*/ 150299 h 4361936"/>
                <a:gd name="connsiteX17" fmla="*/ 0 w 4036541"/>
                <a:gd name="connsiteY17" fmla="*/ 0 h 4361936"/>
                <a:gd name="connsiteX18" fmla="*/ 4036541 w 4036541"/>
                <a:gd name="connsiteY18" fmla="*/ 0 h 4361936"/>
                <a:gd name="connsiteX19" fmla="*/ 4036541 w 4036541"/>
                <a:gd name="connsiteY19" fmla="*/ 4361936 h 4361936"/>
                <a:gd name="connsiteX20" fmla="*/ 0 w 4036541"/>
                <a:gd name="connsiteY20" fmla="*/ 4361936 h 4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6541" h="4361936">
                  <a:moveTo>
                    <a:pt x="143776" y="580180"/>
                  </a:moveTo>
                  <a:lnTo>
                    <a:pt x="143776" y="760180"/>
                  </a:lnTo>
                  <a:lnTo>
                    <a:pt x="3908977" y="760180"/>
                  </a:lnTo>
                  <a:lnTo>
                    <a:pt x="3908977" y="580180"/>
                  </a:lnTo>
                  <a:close/>
                  <a:moveTo>
                    <a:pt x="909237" y="370003"/>
                  </a:moveTo>
                  <a:cubicBezTo>
                    <a:pt x="859531" y="370003"/>
                    <a:pt x="819237" y="410297"/>
                    <a:pt x="819237" y="460003"/>
                  </a:cubicBezTo>
                  <a:cubicBezTo>
                    <a:pt x="819237" y="509709"/>
                    <a:pt x="859531" y="550003"/>
                    <a:pt x="909237" y="550003"/>
                  </a:cubicBezTo>
                  <a:cubicBezTo>
                    <a:pt x="958943" y="550003"/>
                    <a:pt x="999237" y="509709"/>
                    <a:pt x="999237" y="460003"/>
                  </a:cubicBezTo>
                  <a:cubicBezTo>
                    <a:pt x="999237" y="410297"/>
                    <a:pt x="958943" y="370003"/>
                    <a:pt x="909237" y="370003"/>
                  </a:cubicBezTo>
                  <a:close/>
                  <a:moveTo>
                    <a:pt x="3452711" y="360672"/>
                  </a:moveTo>
                  <a:lnTo>
                    <a:pt x="3452711" y="540672"/>
                  </a:lnTo>
                  <a:lnTo>
                    <a:pt x="3632711" y="540672"/>
                  </a:lnTo>
                  <a:lnTo>
                    <a:pt x="3632711" y="360672"/>
                  </a:lnTo>
                  <a:close/>
                  <a:moveTo>
                    <a:pt x="135670" y="150299"/>
                  </a:moveTo>
                  <a:lnTo>
                    <a:pt x="135670" y="330299"/>
                  </a:lnTo>
                  <a:lnTo>
                    <a:pt x="3900871" y="330299"/>
                  </a:lnTo>
                  <a:lnTo>
                    <a:pt x="3900871" y="150299"/>
                  </a:lnTo>
                  <a:close/>
                  <a:moveTo>
                    <a:pt x="0" y="0"/>
                  </a:moveTo>
                  <a:lnTo>
                    <a:pt x="4036541" y="0"/>
                  </a:lnTo>
                  <a:lnTo>
                    <a:pt x="4036541" y="4361936"/>
                  </a:lnTo>
                  <a:lnTo>
                    <a:pt x="0" y="4361936"/>
                  </a:lnTo>
                  <a:close/>
                </a:path>
              </a:pathLst>
            </a:cu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cxnSp>
          <p:nvCxnSpPr>
            <p:cNvPr id="750" name="Straight Connector 749"/>
            <p:cNvCxnSpPr/>
            <p:nvPr/>
          </p:nvCxnSpPr>
          <p:spPr>
            <a:xfrm>
              <a:off x="22076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p:cNvCxnSpPr/>
            <p:nvPr/>
          </p:nvCxnSpPr>
          <p:spPr>
            <a:xfrm flipV="1">
              <a:off x="2207624" y="4195697"/>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p:nvPr/>
          </p:nvCxnSpPr>
          <p:spPr>
            <a:xfrm>
              <a:off x="5965724" y="2847105"/>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3" name="Straight Connector 752"/>
            <p:cNvCxnSpPr/>
            <p:nvPr/>
          </p:nvCxnSpPr>
          <p:spPr>
            <a:xfrm flipV="1">
              <a:off x="2190417" y="2847104"/>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2230041" y="2867665"/>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flipH="1">
              <a:off x="2234463" y="2870499"/>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p:cNvGrpSpPr/>
            <p:nvPr/>
          </p:nvGrpSpPr>
          <p:grpSpPr>
            <a:xfrm>
              <a:off x="2333948" y="2872426"/>
              <a:ext cx="43682" cy="1341876"/>
              <a:chOff x="2466243" y="3095544"/>
              <a:chExt cx="43682" cy="1341876"/>
            </a:xfrm>
          </p:grpSpPr>
          <p:cxnSp>
            <p:nvCxnSpPr>
              <p:cNvPr id="869" name="Straight Connector 86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Group 756"/>
            <p:cNvGrpSpPr/>
            <p:nvPr/>
          </p:nvGrpSpPr>
          <p:grpSpPr>
            <a:xfrm>
              <a:off x="2508464" y="2872426"/>
              <a:ext cx="43682" cy="1341876"/>
              <a:chOff x="2466243" y="3095544"/>
              <a:chExt cx="43682" cy="1341876"/>
            </a:xfrm>
          </p:grpSpPr>
          <p:cxnSp>
            <p:nvCxnSpPr>
              <p:cNvPr id="867" name="Straight Connector 86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8" name="Straight Connector 86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8" name="Group 757"/>
            <p:cNvGrpSpPr/>
            <p:nvPr/>
          </p:nvGrpSpPr>
          <p:grpSpPr>
            <a:xfrm>
              <a:off x="2682980" y="2872426"/>
              <a:ext cx="43682" cy="1341876"/>
              <a:chOff x="2466243" y="3095544"/>
              <a:chExt cx="43682" cy="1341876"/>
            </a:xfrm>
          </p:grpSpPr>
          <p:cxnSp>
            <p:nvCxnSpPr>
              <p:cNvPr id="865" name="Straight Connector 86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9" name="Group 758"/>
            <p:cNvGrpSpPr/>
            <p:nvPr/>
          </p:nvGrpSpPr>
          <p:grpSpPr>
            <a:xfrm>
              <a:off x="2857496" y="2872426"/>
              <a:ext cx="43682" cy="1341876"/>
              <a:chOff x="2466243" y="3095544"/>
              <a:chExt cx="43682" cy="1341876"/>
            </a:xfrm>
          </p:grpSpPr>
          <p:cxnSp>
            <p:nvCxnSpPr>
              <p:cNvPr id="863" name="Straight Connector 86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0" name="Group 759"/>
            <p:cNvGrpSpPr/>
            <p:nvPr/>
          </p:nvGrpSpPr>
          <p:grpSpPr>
            <a:xfrm>
              <a:off x="3032012" y="2872426"/>
              <a:ext cx="43682" cy="1341876"/>
              <a:chOff x="2466243" y="3095544"/>
              <a:chExt cx="43682" cy="1341876"/>
            </a:xfrm>
          </p:grpSpPr>
          <p:cxnSp>
            <p:nvCxnSpPr>
              <p:cNvPr id="861" name="Straight Connector 86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1" name="Group 760"/>
            <p:cNvGrpSpPr/>
            <p:nvPr/>
          </p:nvGrpSpPr>
          <p:grpSpPr>
            <a:xfrm>
              <a:off x="3206528" y="2872426"/>
              <a:ext cx="43682" cy="1341876"/>
              <a:chOff x="2466243" y="3095544"/>
              <a:chExt cx="43682" cy="1341876"/>
            </a:xfrm>
          </p:grpSpPr>
          <p:cxnSp>
            <p:nvCxnSpPr>
              <p:cNvPr id="859" name="Straight Connector 85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2" name="Group 761"/>
            <p:cNvGrpSpPr/>
            <p:nvPr/>
          </p:nvGrpSpPr>
          <p:grpSpPr>
            <a:xfrm>
              <a:off x="3381044" y="2872426"/>
              <a:ext cx="43682" cy="1341876"/>
              <a:chOff x="2466243" y="3095544"/>
              <a:chExt cx="43682" cy="1341876"/>
            </a:xfrm>
          </p:grpSpPr>
          <p:cxnSp>
            <p:nvCxnSpPr>
              <p:cNvPr id="857" name="Straight Connector 85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3" name="Group 762"/>
            <p:cNvGrpSpPr/>
            <p:nvPr/>
          </p:nvGrpSpPr>
          <p:grpSpPr>
            <a:xfrm>
              <a:off x="3555560" y="2872426"/>
              <a:ext cx="43682" cy="1341876"/>
              <a:chOff x="2466243" y="3095544"/>
              <a:chExt cx="43682" cy="1341876"/>
            </a:xfrm>
          </p:grpSpPr>
          <p:cxnSp>
            <p:nvCxnSpPr>
              <p:cNvPr id="855" name="Straight Connector 85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4" name="Group 763"/>
            <p:cNvGrpSpPr/>
            <p:nvPr/>
          </p:nvGrpSpPr>
          <p:grpSpPr>
            <a:xfrm>
              <a:off x="3730076" y="2872426"/>
              <a:ext cx="43682" cy="1341876"/>
              <a:chOff x="2466243" y="3095544"/>
              <a:chExt cx="43682" cy="1341876"/>
            </a:xfrm>
          </p:grpSpPr>
          <p:cxnSp>
            <p:nvCxnSpPr>
              <p:cNvPr id="853" name="Straight Connector 85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5" name="Group 764"/>
            <p:cNvGrpSpPr/>
            <p:nvPr/>
          </p:nvGrpSpPr>
          <p:grpSpPr>
            <a:xfrm>
              <a:off x="3904592" y="2872426"/>
              <a:ext cx="43682" cy="1341876"/>
              <a:chOff x="2466243" y="3095544"/>
              <a:chExt cx="43682" cy="1341876"/>
            </a:xfrm>
          </p:grpSpPr>
          <p:cxnSp>
            <p:nvCxnSpPr>
              <p:cNvPr id="851" name="Straight Connector 85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6" name="Group 765"/>
            <p:cNvGrpSpPr/>
            <p:nvPr/>
          </p:nvGrpSpPr>
          <p:grpSpPr>
            <a:xfrm>
              <a:off x="4079108" y="2872426"/>
              <a:ext cx="43682" cy="1341876"/>
              <a:chOff x="2466243" y="3095544"/>
              <a:chExt cx="43682" cy="1341876"/>
            </a:xfrm>
          </p:grpSpPr>
          <p:cxnSp>
            <p:nvCxnSpPr>
              <p:cNvPr id="849" name="Straight Connector 84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7" name="Group 766"/>
            <p:cNvGrpSpPr/>
            <p:nvPr/>
          </p:nvGrpSpPr>
          <p:grpSpPr>
            <a:xfrm>
              <a:off x="4253624" y="2872426"/>
              <a:ext cx="43682" cy="1341876"/>
              <a:chOff x="2466243" y="3095544"/>
              <a:chExt cx="43682" cy="1341876"/>
            </a:xfrm>
          </p:grpSpPr>
          <p:cxnSp>
            <p:nvCxnSpPr>
              <p:cNvPr id="847" name="Straight Connector 84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8" name="Group 767"/>
            <p:cNvGrpSpPr/>
            <p:nvPr/>
          </p:nvGrpSpPr>
          <p:grpSpPr>
            <a:xfrm>
              <a:off x="4428140" y="2872426"/>
              <a:ext cx="43682" cy="1341876"/>
              <a:chOff x="2466243" y="3095544"/>
              <a:chExt cx="43682" cy="1341876"/>
            </a:xfrm>
          </p:grpSpPr>
          <p:cxnSp>
            <p:nvCxnSpPr>
              <p:cNvPr id="845" name="Straight Connector 84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9" name="Group 768"/>
            <p:cNvGrpSpPr/>
            <p:nvPr/>
          </p:nvGrpSpPr>
          <p:grpSpPr>
            <a:xfrm>
              <a:off x="4602656" y="2872426"/>
              <a:ext cx="43682" cy="1341876"/>
              <a:chOff x="2466243" y="3095544"/>
              <a:chExt cx="43682" cy="1341876"/>
            </a:xfrm>
          </p:grpSpPr>
          <p:cxnSp>
            <p:nvCxnSpPr>
              <p:cNvPr id="843" name="Straight Connector 84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0" name="Group 769"/>
            <p:cNvGrpSpPr/>
            <p:nvPr/>
          </p:nvGrpSpPr>
          <p:grpSpPr>
            <a:xfrm>
              <a:off x="4777172" y="2872426"/>
              <a:ext cx="43682" cy="1341876"/>
              <a:chOff x="2466243" y="3095544"/>
              <a:chExt cx="43682" cy="1341876"/>
            </a:xfrm>
          </p:grpSpPr>
          <p:cxnSp>
            <p:nvCxnSpPr>
              <p:cNvPr id="841" name="Straight Connector 84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p:cNvGrpSpPr/>
            <p:nvPr/>
          </p:nvGrpSpPr>
          <p:grpSpPr>
            <a:xfrm>
              <a:off x="4951688" y="2872426"/>
              <a:ext cx="43682" cy="1341876"/>
              <a:chOff x="2466243" y="3095544"/>
              <a:chExt cx="43682" cy="1341876"/>
            </a:xfrm>
          </p:grpSpPr>
          <p:cxnSp>
            <p:nvCxnSpPr>
              <p:cNvPr id="839" name="Straight Connector 83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2" name="Group 771"/>
            <p:cNvGrpSpPr/>
            <p:nvPr/>
          </p:nvGrpSpPr>
          <p:grpSpPr>
            <a:xfrm>
              <a:off x="5126204" y="2872426"/>
              <a:ext cx="43682" cy="1341876"/>
              <a:chOff x="2466243" y="3095544"/>
              <a:chExt cx="43682" cy="1341876"/>
            </a:xfrm>
          </p:grpSpPr>
          <p:cxnSp>
            <p:nvCxnSpPr>
              <p:cNvPr id="837" name="Straight Connector 836"/>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3" name="Group 772"/>
            <p:cNvGrpSpPr/>
            <p:nvPr/>
          </p:nvGrpSpPr>
          <p:grpSpPr>
            <a:xfrm>
              <a:off x="5300720" y="2872426"/>
              <a:ext cx="43682" cy="1341876"/>
              <a:chOff x="2466243" y="3095544"/>
              <a:chExt cx="43682" cy="1341876"/>
            </a:xfrm>
          </p:grpSpPr>
          <p:cxnSp>
            <p:nvCxnSpPr>
              <p:cNvPr id="835" name="Straight Connector 834"/>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4" name="Group 773"/>
            <p:cNvGrpSpPr/>
            <p:nvPr/>
          </p:nvGrpSpPr>
          <p:grpSpPr>
            <a:xfrm>
              <a:off x="5475236" y="2872426"/>
              <a:ext cx="43682" cy="1341876"/>
              <a:chOff x="2466243" y="3095544"/>
              <a:chExt cx="43682" cy="1341876"/>
            </a:xfrm>
          </p:grpSpPr>
          <p:cxnSp>
            <p:nvCxnSpPr>
              <p:cNvPr id="833" name="Straight Connector 832"/>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5" name="Group 774"/>
            <p:cNvGrpSpPr/>
            <p:nvPr/>
          </p:nvGrpSpPr>
          <p:grpSpPr>
            <a:xfrm>
              <a:off x="5649752" y="2872426"/>
              <a:ext cx="43682" cy="1341876"/>
              <a:chOff x="2466243" y="3095544"/>
              <a:chExt cx="43682" cy="1341876"/>
            </a:xfrm>
          </p:grpSpPr>
          <p:cxnSp>
            <p:nvCxnSpPr>
              <p:cNvPr id="831" name="Straight Connector 830"/>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6" name="Group 775"/>
            <p:cNvGrpSpPr/>
            <p:nvPr/>
          </p:nvGrpSpPr>
          <p:grpSpPr>
            <a:xfrm>
              <a:off x="5824274" y="2872426"/>
              <a:ext cx="43682" cy="1341876"/>
              <a:chOff x="2466243" y="3095544"/>
              <a:chExt cx="43682" cy="1341876"/>
            </a:xfrm>
          </p:grpSpPr>
          <p:cxnSp>
            <p:nvCxnSpPr>
              <p:cNvPr id="829" name="Straight Connector 828"/>
              <p:cNvCxnSpPr/>
              <p:nvPr/>
            </p:nvCxnSpPr>
            <p:spPr>
              <a:xfrm>
                <a:off x="2466243" y="3105420"/>
                <a:ext cx="0" cy="1332000"/>
              </a:xfrm>
              <a:prstGeom prst="line">
                <a:avLst/>
              </a:prstGeom>
              <a:ln w="762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p:cNvCxnSpPr/>
              <p:nvPr/>
            </p:nvCxnSpPr>
            <p:spPr>
              <a:xfrm>
                <a:off x="2509925"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p:nvPr/>
          </p:nvCxnSpPr>
          <p:spPr>
            <a:xfrm>
              <a:off x="5984817" y="2833290"/>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22109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flipV="1">
              <a:off x="2210952" y="6205306"/>
              <a:ext cx="3758102"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5969052" y="4856714"/>
              <a:ext cx="0" cy="1369723"/>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1" name="Straight Connector 780"/>
            <p:cNvCxnSpPr/>
            <p:nvPr/>
          </p:nvCxnSpPr>
          <p:spPr>
            <a:xfrm flipV="1">
              <a:off x="2193745" y="4856713"/>
              <a:ext cx="3794400" cy="1"/>
            </a:xfrm>
            <a:prstGeom prst="line">
              <a:avLst/>
            </a:prstGeom>
            <a:ln w="381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p:cNvCxnSpPr/>
            <p:nvPr/>
          </p:nvCxnSpPr>
          <p:spPr>
            <a:xfrm>
              <a:off x="2233369" y="487727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p:cNvCxnSpPr/>
            <p:nvPr/>
          </p:nvCxnSpPr>
          <p:spPr>
            <a:xfrm flipH="1">
              <a:off x="2237791" y="4880108"/>
              <a:ext cx="3709137"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4" name="Group 783"/>
            <p:cNvGrpSpPr/>
            <p:nvPr/>
          </p:nvGrpSpPr>
          <p:grpSpPr>
            <a:xfrm>
              <a:off x="2390265" y="4885839"/>
              <a:ext cx="85927" cy="1336528"/>
              <a:chOff x="2466243" y="3095544"/>
              <a:chExt cx="85927" cy="1336528"/>
            </a:xfrm>
          </p:grpSpPr>
          <p:cxnSp>
            <p:nvCxnSpPr>
              <p:cNvPr id="827" name="Straight Connector 82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85" name="Straight Connector 784"/>
            <p:cNvCxnSpPr/>
            <p:nvPr/>
          </p:nvCxnSpPr>
          <p:spPr>
            <a:xfrm>
              <a:off x="5988145" y="4842899"/>
              <a:ext cx="0" cy="13932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786" name="Group 785"/>
            <p:cNvGrpSpPr/>
            <p:nvPr/>
          </p:nvGrpSpPr>
          <p:grpSpPr>
            <a:xfrm>
              <a:off x="2651861" y="4885839"/>
              <a:ext cx="85927" cy="1336528"/>
              <a:chOff x="2466243" y="3095544"/>
              <a:chExt cx="85927" cy="1336528"/>
            </a:xfrm>
          </p:grpSpPr>
          <p:cxnSp>
            <p:nvCxnSpPr>
              <p:cNvPr id="825" name="Straight Connector 82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7" name="Group 786"/>
            <p:cNvGrpSpPr/>
            <p:nvPr/>
          </p:nvGrpSpPr>
          <p:grpSpPr>
            <a:xfrm>
              <a:off x="2913457" y="4885839"/>
              <a:ext cx="85927" cy="1336528"/>
              <a:chOff x="2466243" y="3095544"/>
              <a:chExt cx="85927" cy="1336528"/>
            </a:xfrm>
          </p:grpSpPr>
          <p:cxnSp>
            <p:nvCxnSpPr>
              <p:cNvPr id="823" name="Straight Connector 82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8" name="Group 787"/>
            <p:cNvGrpSpPr/>
            <p:nvPr/>
          </p:nvGrpSpPr>
          <p:grpSpPr>
            <a:xfrm>
              <a:off x="3175053" y="4885839"/>
              <a:ext cx="85927" cy="1336528"/>
              <a:chOff x="2466243" y="3095544"/>
              <a:chExt cx="85927" cy="1336528"/>
            </a:xfrm>
          </p:grpSpPr>
          <p:cxnSp>
            <p:nvCxnSpPr>
              <p:cNvPr id="821" name="Straight Connector 82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9" name="Group 788"/>
            <p:cNvGrpSpPr/>
            <p:nvPr/>
          </p:nvGrpSpPr>
          <p:grpSpPr>
            <a:xfrm>
              <a:off x="3436649" y="4885839"/>
              <a:ext cx="85927" cy="1336528"/>
              <a:chOff x="2466243" y="3095544"/>
              <a:chExt cx="85927" cy="1336528"/>
            </a:xfrm>
          </p:grpSpPr>
          <p:cxnSp>
            <p:nvCxnSpPr>
              <p:cNvPr id="819" name="Straight Connector 81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0" name="Group 789"/>
            <p:cNvGrpSpPr/>
            <p:nvPr/>
          </p:nvGrpSpPr>
          <p:grpSpPr>
            <a:xfrm>
              <a:off x="3698245" y="4885839"/>
              <a:ext cx="85927" cy="1336528"/>
              <a:chOff x="2466243" y="3095544"/>
              <a:chExt cx="85927" cy="1336528"/>
            </a:xfrm>
          </p:grpSpPr>
          <p:cxnSp>
            <p:nvCxnSpPr>
              <p:cNvPr id="817" name="Straight Connector 81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1" name="Group 790"/>
            <p:cNvGrpSpPr/>
            <p:nvPr/>
          </p:nvGrpSpPr>
          <p:grpSpPr>
            <a:xfrm>
              <a:off x="3959841" y="4885839"/>
              <a:ext cx="85927" cy="1336528"/>
              <a:chOff x="2466243" y="3095544"/>
              <a:chExt cx="85927" cy="1336528"/>
            </a:xfrm>
          </p:grpSpPr>
          <p:cxnSp>
            <p:nvCxnSpPr>
              <p:cNvPr id="815" name="Straight Connector 81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2" name="Group 791"/>
            <p:cNvGrpSpPr/>
            <p:nvPr/>
          </p:nvGrpSpPr>
          <p:grpSpPr>
            <a:xfrm>
              <a:off x="4221437" y="4885839"/>
              <a:ext cx="85927" cy="1336528"/>
              <a:chOff x="2466243" y="3095544"/>
              <a:chExt cx="85927" cy="1336528"/>
            </a:xfrm>
          </p:grpSpPr>
          <p:cxnSp>
            <p:nvCxnSpPr>
              <p:cNvPr id="813" name="Straight Connector 81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3" name="Group 792"/>
            <p:cNvGrpSpPr/>
            <p:nvPr/>
          </p:nvGrpSpPr>
          <p:grpSpPr>
            <a:xfrm>
              <a:off x="4483033" y="4885839"/>
              <a:ext cx="85927" cy="1336528"/>
              <a:chOff x="2466243" y="3095544"/>
              <a:chExt cx="85927" cy="1336528"/>
            </a:xfrm>
          </p:grpSpPr>
          <p:cxnSp>
            <p:nvCxnSpPr>
              <p:cNvPr id="811" name="Straight Connector 81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4" name="Group 793"/>
            <p:cNvGrpSpPr/>
            <p:nvPr/>
          </p:nvGrpSpPr>
          <p:grpSpPr>
            <a:xfrm>
              <a:off x="4744629" y="4885839"/>
              <a:ext cx="85927" cy="1336528"/>
              <a:chOff x="2466243" y="3095544"/>
              <a:chExt cx="85927" cy="1336528"/>
            </a:xfrm>
          </p:grpSpPr>
          <p:cxnSp>
            <p:nvCxnSpPr>
              <p:cNvPr id="809" name="Straight Connector 808"/>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5" name="Group 794"/>
            <p:cNvGrpSpPr/>
            <p:nvPr/>
          </p:nvGrpSpPr>
          <p:grpSpPr>
            <a:xfrm>
              <a:off x="5006225" y="4885839"/>
              <a:ext cx="85927" cy="1336528"/>
              <a:chOff x="2466243" y="3095544"/>
              <a:chExt cx="85927" cy="1336528"/>
            </a:xfrm>
          </p:grpSpPr>
          <p:cxnSp>
            <p:nvCxnSpPr>
              <p:cNvPr id="807" name="Straight Connector 806"/>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6" name="Group 795"/>
            <p:cNvGrpSpPr/>
            <p:nvPr/>
          </p:nvGrpSpPr>
          <p:grpSpPr>
            <a:xfrm>
              <a:off x="5267821" y="4885839"/>
              <a:ext cx="85927" cy="1336528"/>
              <a:chOff x="2466243" y="3095544"/>
              <a:chExt cx="85927" cy="1336528"/>
            </a:xfrm>
          </p:grpSpPr>
          <p:cxnSp>
            <p:nvCxnSpPr>
              <p:cNvPr id="805" name="Straight Connector 804"/>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7" name="Group 796"/>
            <p:cNvGrpSpPr/>
            <p:nvPr/>
          </p:nvGrpSpPr>
          <p:grpSpPr>
            <a:xfrm>
              <a:off x="5529417" y="4885839"/>
              <a:ext cx="85927" cy="1336528"/>
              <a:chOff x="2466243" y="3095544"/>
              <a:chExt cx="85927" cy="1336528"/>
            </a:xfrm>
          </p:grpSpPr>
          <p:cxnSp>
            <p:nvCxnSpPr>
              <p:cNvPr id="803" name="Straight Connector 802"/>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8" name="Group 797"/>
            <p:cNvGrpSpPr/>
            <p:nvPr/>
          </p:nvGrpSpPr>
          <p:grpSpPr>
            <a:xfrm>
              <a:off x="5791018" y="4885839"/>
              <a:ext cx="85927" cy="1336528"/>
              <a:chOff x="2466243" y="3095544"/>
              <a:chExt cx="85927" cy="1336528"/>
            </a:xfrm>
          </p:grpSpPr>
          <p:cxnSp>
            <p:nvCxnSpPr>
              <p:cNvPr id="801" name="Straight Connector 800"/>
              <p:cNvCxnSpPr/>
              <p:nvPr/>
            </p:nvCxnSpPr>
            <p:spPr>
              <a:xfrm>
                <a:off x="2466243" y="3100072"/>
                <a:ext cx="0" cy="1332000"/>
              </a:xfrm>
              <a:prstGeom prst="line">
                <a:avLst/>
              </a:prstGeom>
              <a:ln w="190500">
                <a:solidFill>
                  <a:srgbClr val="8BC167"/>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p:cNvCxnSpPr/>
              <p:nvPr/>
            </p:nvCxnSpPr>
            <p:spPr>
              <a:xfrm>
                <a:off x="2552170" y="3095544"/>
                <a:ext cx="0" cy="13104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99" name="Straight Connector 798"/>
            <p:cNvCxnSpPr/>
            <p:nvPr/>
          </p:nvCxnSpPr>
          <p:spPr>
            <a:xfrm flipH="1">
              <a:off x="2187968" y="4222936"/>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p:cNvCxnSpPr/>
            <p:nvPr/>
          </p:nvCxnSpPr>
          <p:spPr>
            <a:xfrm flipH="1">
              <a:off x="2191296" y="6228604"/>
              <a:ext cx="3794400"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8" name="TextBox 667"/>
          <p:cNvSpPr txBox="1"/>
          <p:nvPr/>
        </p:nvSpPr>
        <p:spPr>
          <a:xfrm>
            <a:off x="3549610" y="1911126"/>
            <a:ext cx="5371659" cy="646331"/>
          </a:xfrm>
          <a:prstGeom prst="rect">
            <a:avLst/>
          </a:prstGeom>
          <a:noFill/>
        </p:spPr>
        <p:txBody>
          <a:bodyPr wrap="square" rtlCol="0">
            <a:spAutoFit/>
          </a:bodyPr>
          <a:lstStyle/>
          <a:p>
            <a:r>
              <a:rPr lang="en-US" sz="3600" b="1" dirty="0" err="1">
                <a:effectLst>
                  <a:outerShdw blurRad="38100" dist="38100" dir="2700000" algn="tl">
                    <a:srgbClr val="000000">
                      <a:alpha val="43137"/>
                    </a:srgbClr>
                  </a:outerShdw>
                </a:effectLst>
              </a:rPr>
              <a:t>Sơ</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đồ</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phân</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rã</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chức</a:t>
            </a: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năng</a:t>
            </a:r>
            <a:endParaRPr lang="en-PH" sz="1200" b="1" spc="300" dirty="0">
              <a:effectLst>
                <a:outerShdw blurRad="38100" dist="38100" dir="2700000" algn="tl">
                  <a:srgbClr val="000000">
                    <a:alpha val="43137"/>
                  </a:srgbClr>
                </a:outerShdw>
              </a:effectLst>
              <a:latin typeface="Monument Extended" panose="00000500000000000000" pitchFamily="50" charset="0"/>
            </a:endParaRPr>
          </a:p>
        </p:txBody>
      </p:sp>
      <p:graphicFrame>
        <p:nvGraphicFramePr>
          <p:cNvPr id="4" name="Diagram 3">
            <a:extLst>
              <a:ext uri="{FF2B5EF4-FFF2-40B4-BE49-F238E27FC236}">
                <a16:creationId xmlns:a16="http://schemas.microsoft.com/office/drawing/2014/main" id="{9D20B319-EB63-41B4-9646-5F36019D030A}"/>
              </a:ext>
            </a:extLst>
          </p:cNvPr>
          <p:cNvGraphicFramePr/>
          <p:nvPr>
            <p:extLst>
              <p:ext uri="{D42A27DB-BD31-4B8C-83A1-F6EECF244321}">
                <p14:modId xmlns:p14="http://schemas.microsoft.com/office/powerpoint/2010/main" val="3375030762"/>
              </p:ext>
            </p:extLst>
          </p:nvPr>
        </p:nvGraphicFramePr>
        <p:xfrm>
          <a:off x="2807223" y="2422020"/>
          <a:ext cx="6670582" cy="38788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53714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5C6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994142"/>
      </p:ext>
    </p:extLst>
  </p:cSld>
  <p:clrMapOvr>
    <a:masterClrMapping/>
  </p:clrMapOvr>
  <mc:AlternateContent xmlns:mc="http://schemas.openxmlformats.org/markup-compatibility/2006" xmlns:p14="http://schemas.microsoft.com/office/powerpoint/2010/main">
    <mc:Choice Requires="p14">
      <p:transition spd="slow" p14:dur="800" advClick="0" advTm="0">
        <p14:flythrough/>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1410144"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3848858"/>
            <a:ext cx="2333299" cy="2014656"/>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875E-6 0 L -0.37148 0 " pathEditMode="relative" rAng="0" ptsTypes="AA">
                                      <p:cBhvr>
                                        <p:cTn id="6" dur="1250" fill="hold"/>
                                        <p:tgtEl>
                                          <p:spTgt spid="217"/>
                                        </p:tgtEl>
                                        <p:attrNameLst>
                                          <p:attrName>ppt_x</p:attrName>
                                          <p:attrName>ppt_y</p:attrName>
                                        </p:attrNameLst>
                                      </p:cBhvr>
                                      <p:rCtr x="-18581" y="0"/>
                                    </p:animMotion>
                                  </p:childTnLst>
                                </p:cTn>
                              </p:par>
                              <p:par>
                                <p:cTn id="7" presetID="63" presetClass="path" presetSubtype="0" accel="50000" decel="50000" fill="hold" nodeType="withEffect">
                                  <p:stCondLst>
                                    <p:cond delay="0"/>
                                  </p:stCondLst>
                                  <p:childTnLst>
                                    <p:animMotion origin="layout" path="M -4.79167E-6 2.96296E-6 L 0.3681 2.96296E-6 " pathEditMode="relative" rAng="0" ptsTypes="AA">
                                      <p:cBhvr>
                                        <p:cTn id="8" dur="1250" fill="hold"/>
                                        <p:tgtEl>
                                          <p:spTgt spid="216"/>
                                        </p:tgtEl>
                                        <p:attrNameLst>
                                          <p:attrName>ppt_x</p:attrName>
                                          <p:attrName>ppt_y</p:attrName>
                                        </p:attrNameLst>
                                      </p:cBhvr>
                                      <p:rCtr x="183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56D9BFA7-FA8A-4D6B-9436-3A316920D346}"/>
              </a:ext>
            </a:extLst>
          </p:cNvPr>
          <p:cNvSpPr>
            <a:spLocks noChangeArrowheads="1"/>
          </p:cNvSpPr>
          <p:nvPr/>
        </p:nvSpPr>
        <p:spPr bwMode="auto">
          <a:xfrm>
            <a:off x="3667903" y="2334414"/>
            <a:ext cx="7115399"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Thiết</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kế</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cơ</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sở</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dữ</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liệu</a:t>
            </a:r>
            <a:endParaRPr 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5" name="Rectangle 104">
            <a:extLst>
              <a:ext uri="{FF2B5EF4-FFF2-40B4-BE49-F238E27FC236}">
                <a16:creationId xmlns:a16="http://schemas.microsoft.com/office/drawing/2014/main" id="{B83A1537-6370-4D45-B938-C458ABA0364D}"/>
              </a:ext>
            </a:extLst>
          </p:cNvPr>
          <p:cNvSpPr>
            <a:spLocks noChangeArrowheads="1"/>
          </p:cNvSpPr>
          <p:nvPr/>
        </p:nvSpPr>
        <p:spPr bwMode="auto">
          <a:xfrm>
            <a:off x="3403783" y="3768550"/>
            <a:ext cx="7100627" cy="704867"/>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Thiết</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kế</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giao</a:t>
            </a:r>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000" dirty="0" err="1">
                <a:solidFill>
                  <a:schemeClr val="tx1">
                    <a:lumMod val="75000"/>
                    <a:lumOff val="25000"/>
                  </a:schemeClr>
                </a:solidFill>
                <a:latin typeface="Times New Roman" panose="02020603050405020304" pitchFamily="18" charset="0"/>
                <a:cs typeface="Times New Roman" panose="02020603050405020304" pitchFamily="18" charset="0"/>
              </a:rPr>
              <a:t>diện</a:t>
            </a:r>
            <a:endParaRPr 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050" name="Picture 2" descr="10 BÀI TỔNG HỢP - LÝ THUYẾT LẬP TRÌNH C# CĂN BẢN">
            <a:extLst>
              <a:ext uri="{FF2B5EF4-FFF2-40B4-BE49-F238E27FC236}">
                <a16:creationId xmlns:a16="http://schemas.microsoft.com/office/drawing/2014/main" id="{1E4375DE-0A01-4FCC-9F4B-FA62758B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996" y="3059064"/>
            <a:ext cx="2154392" cy="2154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B09A60-5B77-4C6D-A2FA-004D19F33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241" y="2142620"/>
            <a:ext cx="1212807" cy="1077797"/>
          </a:xfrm>
          <a:prstGeom prst="rect">
            <a:avLst/>
          </a:prstGeom>
        </p:spPr>
      </p:pic>
      <p:grpSp>
        <p:nvGrpSpPr>
          <p:cNvPr id="216" name="Sliding door (R)"/>
          <p:cNvGrpSpPr/>
          <p:nvPr/>
        </p:nvGrpSpPr>
        <p:grpSpPr>
          <a:xfrm>
            <a:off x="10574788"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3116857"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3848858"/>
            <a:ext cx="2333299" cy="2014656"/>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3" name="TextBox 2"/>
          <p:cNvSpPr txBox="1"/>
          <p:nvPr/>
        </p:nvSpPr>
        <p:spPr>
          <a:xfrm>
            <a:off x="2429799" y="1052616"/>
            <a:ext cx="7332403" cy="707886"/>
          </a:xfrm>
          <a:prstGeom prst="rect">
            <a:avLst/>
          </a:prstGeom>
          <a:noFill/>
        </p:spPr>
        <p:txBody>
          <a:bodyPr wrap="square" rtlCol="0">
            <a:spAutoFit/>
          </a:bodyPr>
          <a:lstStyle/>
          <a:p>
            <a:pPr algn="ctr"/>
            <a:r>
              <a:rPr lang="en-PH" sz="4000" b="1" dirty="0" err="1">
                <a:solidFill>
                  <a:srgbClr val="3B6441"/>
                </a:solidFill>
                <a:latin typeface="Arial" panose="020B0604020202020204" pitchFamily="34" charset="0"/>
                <a:cs typeface="Arial" panose="020B0604020202020204" pitchFamily="34" charset="0"/>
              </a:rPr>
              <a:t>Thiết</a:t>
            </a:r>
            <a:r>
              <a:rPr lang="en-PH" sz="4000" b="1" dirty="0">
                <a:solidFill>
                  <a:srgbClr val="3B6441"/>
                </a:solidFill>
                <a:latin typeface="Arial" panose="020B0604020202020204" pitchFamily="34" charset="0"/>
                <a:cs typeface="Arial" panose="020B0604020202020204" pitchFamily="34" charset="0"/>
              </a:rPr>
              <a:t> </a:t>
            </a:r>
            <a:r>
              <a:rPr lang="en-PH" sz="4000" b="1" dirty="0" err="1">
                <a:solidFill>
                  <a:srgbClr val="3B6441"/>
                </a:solidFill>
                <a:latin typeface="Arial" panose="020B0604020202020204" pitchFamily="34" charset="0"/>
                <a:cs typeface="Arial" panose="020B0604020202020204" pitchFamily="34" charset="0"/>
              </a:rPr>
              <a:t>kế</a:t>
            </a:r>
            <a:r>
              <a:rPr lang="en-PH" sz="4000" b="1" dirty="0">
                <a:solidFill>
                  <a:srgbClr val="3B6441"/>
                </a:solidFill>
                <a:latin typeface="Arial" panose="020B0604020202020204" pitchFamily="34" charset="0"/>
                <a:cs typeface="Arial" panose="020B0604020202020204" pitchFamily="34" charset="0"/>
              </a:rPr>
              <a:t> </a:t>
            </a:r>
            <a:r>
              <a:rPr lang="en-PH" sz="4000" b="1" dirty="0" err="1">
                <a:solidFill>
                  <a:srgbClr val="3B6441"/>
                </a:solidFill>
                <a:latin typeface="Arial" panose="020B0604020202020204" pitchFamily="34" charset="0"/>
                <a:cs typeface="Arial" panose="020B0604020202020204" pitchFamily="34" charset="0"/>
              </a:rPr>
              <a:t>hệ</a:t>
            </a:r>
            <a:r>
              <a:rPr lang="en-PH" sz="4000" b="1" dirty="0">
                <a:solidFill>
                  <a:srgbClr val="3B6441"/>
                </a:solidFill>
                <a:latin typeface="Arial" panose="020B0604020202020204" pitchFamily="34" charset="0"/>
                <a:cs typeface="Arial" panose="020B0604020202020204" pitchFamily="34" charset="0"/>
              </a:rPr>
              <a:t> </a:t>
            </a:r>
            <a:r>
              <a:rPr lang="en-PH" sz="4000" b="1" dirty="0" err="1">
                <a:solidFill>
                  <a:srgbClr val="3B6441"/>
                </a:solidFill>
                <a:latin typeface="Arial" panose="020B0604020202020204" pitchFamily="34" charset="0"/>
                <a:cs typeface="Arial" panose="020B0604020202020204" pitchFamily="34" charset="0"/>
              </a:rPr>
              <a:t>thống</a:t>
            </a:r>
            <a:endParaRPr lang="en-PH" sz="4000" b="1" dirty="0">
              <a:solidFill>
                <a:srgbClr val="3B644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additive="base">
                                        <p:cTn id="16" dur="500" fill="hold"/>
                                        <p:tgtEl>
                                          <p:spTgt spid="2050"/>
                                        </p:tgtEl>
                                        <p:attrNameLst>
                                          <p:attrName>ppt_x</p:attrName>
                                        </p:attrNameLst>
                                      </p:cBhvr>
                                      <p:tavLst>
                                        <p:tav tm="0">
                                          <p:val>
                                            <p:strVal val="0-#ppt_w/2"/>
                                          </p:val>
                                        </p:tav>
                                        <p:tav tm="100000">
                                          <p:val>
                                            <p:strVal val="#ppt_x"/>
                                          </p:val>
                                        </p:tav>
                                      </p:tavLst>
                                    </p:anim>
                                    <p:anim calcmode="lin" valueType="num">
                                      <p:cBhvr additive="base">
                                        <p:cTn id="17" dur="500" fill="hold"/>
                                        <p:tgtEl>
                                          <p:spTgt spid="205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 calcmode="lin" valueType="num">
                                      <p:cBhvr additive="base">
                                        <p:cTn id="20" dur="500" fill="hold"/>
                                        <p:tgtEl>
                                          <p:spTgt spid="105"/>
                                        </p:tgtEl>
                                        <p:attrNameLst>
                                          <p:attrName>ppt_x</p:attrName>
                                        </p:attrNameLst>
                                      </p:cBhvr>
                                      <p:tavLst>
                                        <p:tav tm="0">
                                          <p:val>
                                            <p:strVal val="1+#ppt_w/2"/>
                                          </p:val>
                                        </p:tav>
                                        <p:tav tm="100000">
                                          <p:val>
                                            <p:strVal val="#ppt_x"/>
                                          </p:val>
                                        </p:tav>
                                      </p:tavLst>
                                    </p:anim>
                                    <p:anim calcmode="lin" valueType="num">
                                      <p:cBhvr additive="base">
                                        <p:cTn id="21"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13"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026075" y="1159323"/>
              <a:ext cx="2035946" cy="3922273"/>
              <a:chOff x="4026075" y="1159323"/>
              <a:chExt cx="2035946" cy="3922273"/>
            </a:xfrm>
          </p:grpSpPr>
          <p:sp>
            <p:nvSpPr>
              <p:cNvPr id="10"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5"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6845" y="171598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3554" y="3831638"/>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flipH="1">
              <a:off x="6100668" y="1159322"/>
              <a:ext cx="2035946" cy="3922273"/>
              <a:chOff x="4026075" y="1159323"/>
              <a:chExt cx="2035946" cy="3922273"/>
            </a:xfrm>
          </p:grpSpPr>
          <p:sp>
            <p:nvSpPr>
              <p:cNvPr id="124"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Rectangle 222"/>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02" name="Fence (R)"/>
          <p:cNvGrpSpPr/>
          <p:nvPr/>
        </p:nvGrpSpPr>
        <p:grpSpPr>
          <a:xfrm flipH="1">
            <a:off x="9967779" y="3844212"/>
            <a:ext cx="2333299" cy="2014656"/>
            <a:chOff x="-123310" y="3848858"/>
            <a:chExt cx="2333299" cy="2014656"/>
          </a:xfrm>
        </p:grpSpPr>
        <p:sp>
          <p:nvSpPr>
            <p:cNvPr id="116" name="Rectangle 115"/>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116"/>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Freeform: Shape 117"/>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0" name="Freeform: Shape 119"/>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1" name="Freeform: Shape 120"/>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2" name="Freeform: Shape 121"/>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6" name="Fence (L)"/>
          <p:cNvGrpSpPr/>
          <p:nvPr/>
        </p:nvGrpSpPr>
        <p:grpSpPr>
          <a:xfrm>
            <a:off x="-123310" y="3848858"/>
            <a:ext cx="2333299" cy="2014656"/>
            <a:chOff x="-123310" y="3848858"/>
            <a:chExt cx="2333299" cy="2014656"/>
          </a:xfrm>
        </p:grpSpPr>
        <p:sp>
          <p:nvSpPr>
            <p:cNvPr id="127" name="Rectangle 126"/>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8" name="Rectangle 127"/>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Freeform: Shape 128"/>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0" name="Freeform: Shape 129"/>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1" name="Freeform: Shape 130"/>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2" name="Freeform: Shape 131"/>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3"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Isosceles Triangle 3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39" name="Guard (R)"/>
          <p:cNvGrpSpPr/>
          <p:nvPr/>
        </p:nvGrpSpPr>
        <p:grpSpPr>
          <a:xfrm>
            <a:off x="10339705" y="2716805"/>
            <a:ext cx="1751052" cy="4002549"/>
            <a:chOff x="77484" y="2721695"/>
            <a:chExt cx="1751052" cy="4002549"/>
          </a:xfrm>
        </p:grpSpPr>
        <p:grpSp>
          <p:nvGrpSpPr>
            <p:cNvPr id="140" name="Group 139"/>
            <p:cNvGrpSpPr/>
            <p:nvPr/>
          </p:nvGrpSpPr>
          <p:grpSpPr>
            <a:xfrm flipH="1">
              <a:off x="1029465" y="6269294"/>
              <a:ext cx="305076" cy="454950"/>
              <a:chOff x="1206237" y="7204553"/>
              <a:chExt cx="836842" cy="1247957"/>
            </a:xfrm>
          </p:grpSpPr>
          <p:sp>
            <p:nvSpPr>
              <p:cNvPr id="214" name="Rectangle 21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1" name="Group 140"/>
            <p:cNvGrpSpPr/>
            <p:nvPr/>
          </p:nvGrpSpPr>
          <p:grpSpPr>
            <a:xfrm>
              <a:off x="646918" y="2721695"/>
              <a:ext cx="601858" cy="942717"/>
              <a:chOff x="1385889" y="-2464594"/>
              <a:chExt cx="1464468" cy="2293863"/>
            </a:xfrm>
          </p:grpSpPr>
          <p:sp>
            <p:nvSpPr>
              <p:cNvPr id="208" name="Oval 20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Oval 21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188" name="Oval 18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Isosceles Triangle 18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Rectangle: Rounded Corners 192"/>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4" name="Rectangle 193"/>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5" name="Rectangle 19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6" name="Rectangle 19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Oval 198"/>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Freeform: Shape 203"/>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375E-6 -1.48148E-6 L -0.37265 -1.48148E-6 " pathEditMode="relative" rAng="0" ptsTypes="AA">
                                      <p:cBhvr>
                                        <p:cTn id="6" dur="1000" fill="hold"/>
                                        <p:tgtEl>
                                          <p:spTgt spid="13"/>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1.04167E-6 1.11111E-6 L 0.37292 1.11111E-6 " pathEditMode="relative" rAng="0" ptsTypes="AA">
                                      <p:cBhvr>
                                        <p:cTn id="8" dur="1000" fill="hold"/>
                                        <p:tgtEl>
                                          <p:spTgt spid="15"/>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13" name="Sliding Door (L)"/>
          <p:cNvGrpSpPr/>
          <p:nvPr/>
        </p:nvGrpSpPr>
        <p:grpSpPr>
          <a:xfrm>
            <a:off x="-312860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026075" y="1159323"/>
              <a:ext cx="2035946" cy="3922273"/>
              <a:chOff x="4026075" y="1159323"/>
              <a:chExt cx="2035946" cy="3922273"/>
            </a:xfrm>
          </p:grpSpPr>
          <p:sp>
            <p:nvSpPr>
              <p:cNvPr id="10"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5" name="Sliding Door (R)"/>
          <p:cNvGrpSpPr/>
          <p:nvPr/>
        </p:nvGrpSpPr>
        <p:grpSpPr>
          <a:xfrm>
            <a:off x="10632580"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6845" y="171598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3554" y="3831638"/>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flipH="1">
              <a:off x="6100668" y="1159322"/>
              <a:ext cx="2035946" cy="3922273"/>
              <a:chOff x="4026075" y="1159323"/>
              <a:chExt cx="2035946" cy="3922273"/>
            </a:xfrm>
          </p:grpSpPr>
          <p:sp>
            <p:nvSpPr>
              <p:cNvPr id="124"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Rectangle 222"/>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7" name="TextBox 106"/>
          <p:cNvSpPr txBox="1"/>
          <p:nvPr/>
        </p:nvSpPr>
        <p:spPr>
          <a:xfrm>
            <a:off x="3314158" y="1049611"/>
            <a:ext cx="7332403" cy="707886"/>
          </a:xfrm>
          <a:prstGeom prst="rect">
            <a:avLst/>
          </a:prstGeom>
          <a:noFill/>
        </p:spPr>
        <p:txBody>
          <a:bodyPr wrap="square" rtlCol="0">
            <a:spAutoFit/>
          </a:bodyPr>
          <a:lstStyle/>
          <a:p>
            <a:pPr algn="ctr"/>
            <a:r>
              <a:rPr lang="vi-VN" sz="4000" b="1" dirty="0">
                <a:solidFill>
                  <a:srgbClr val="B93024"/>
                </a:solidFill>
                <a:latin typeface="Arial" panose="020B0604020202020204" pitchFamily="34" charset="0"/>
                <a:cs typeface="Arial" panose="020B0604020202020204" pitchFamily="34" charset="0"/>
              </a:rPr>
              <a:t>Thiết kế cơ sở dữ liệu</a:t>
            </a:r>
          </a:p>
        </p:txBody>
      </p:sp>
      <p:grpSp>
        <p:nvGrpSpPr>
          <p:cNvPr id="102" name="Fence (R)"/>
          <p:cNvGrpSpPr/>
          <p:nvPr/>
        </p:nvGrpSpPr>
        <p:grpSpPr>
          <a:xfrm flipH="1">
            <a:off x="9967779" y="3844212"/>
            <a:ext cx="2333299" cy="2014656"/>
            <a:chOff x="-123310" y="3848858"/>
            <a:chExt cx="2333299" cy="2014656"/>
          </a:xfrm>
        </p:grpSpPr>
        <p:sp>
          <p:nvSpPr>
            <p:cNvPr id="116" name="Rectangle 115"/>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116"/>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Freeform: Shape 117"/>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0" name="Freeform: Shape 119"/>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1" name="Freeform: Shape 120"/>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2" name="Freeform: Shape 121"/>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6" name="Fence (L)"/>
          <p:cNvGrpSpPr/>
          <p:nvPr/>
        </p:nvGrpSpPr>
        <p:grpSpPr>
          <a:xfrm>
            <a:off x="-123310" y="3848858"/>
            <a:ext cx="2333299" cy="2014656"/>
            <a:chOff x="-123310" y="3848858"/>
            <a:chExt cx="2333299" cy="2014656"/>
          </a:xfrm>
        </p:grpSpPr>
        <p:sp>
          <p:nvSpPr>
            <p:cNvPr id="127" name="Rectangle 126"/>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8" name="Rectangle 127"/>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Freeform: Shape 128"/>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0" name="Freeform: Shape 129"/>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1" name="Freeform: Shape 130"/>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2" name="Freeform: Shape 131"/>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3"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Isosceles Triangle 3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39" name="Guard (R)"/>
          <p:cNvGrpSpPr/>
          <p:nvPr/>
        </p:nvGrpSpPr>
        <p:grpSpPr>
          <a:xfrm>
            <a:off x="10339705" y="2716805"/>
            <a:ext cx="1751052" cy="4002549"/>
            <a:chOff x="77484" y="2721695"/>
            <a:chExt cx="1751052" cy="4002549"/>
          </a:xfrm>
        </p:grpSpPr>
        <p:grpSp>
          <p:nvGrpSpPr>
            <p:cNvPr id="140" name="Group 139"/>
            <p:cNvGrpSpPr/>
            <p:nvPr/>
          </p:nvGrpSpPr>
          <p:grpSpPr>
            <a:xfrm flipH="1">
              <a:off x="1029465" y="6269294"/>
              <a:ext cx="305076" cy="454950"/>
              <a:chOff x="1206237" y="7204553"/>
              <a:chExt cx="836842" cy="1247957"/>
            </a:xfrm>
          </p:grpSpPr>
          <p:sp>
            <p:nvSpPr>
              <p:cNvPr id="214" name="Rectangle 21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1" name="Group 140"/>
            <p:cNvGrpSpPr/>
            <p:nvPr/>
          </p:nvGrpSpPr>
          <p:grpSpPr>
            <a:xfrm>
              <a:off x="646918" y="2721695"/>
              <a:ext cx="601858" cy="942717"/>
              <a:chOff x="1385889" y="-2464594"/>
              <a:chExt cx="1464468" cy="2293863"/>
            </a:xfrm>
          </p:grpSpPr>
          <p:sp>
            <p:nvSpPr>
              <p:cNvPr id="208" name="Oval 20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Oval 21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188" name="Oval 18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Isosceles Triangle 18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Rectangle: Rounded Corners 192"/>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4" name="Rectangle 193"/>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5" name="Rectangle 19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6" name="Rectangle 19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Oval 198"/>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Freeform: Shape 203"/>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08" name="Picture 107">
            <a:extLst>
              <a:ext uri="{FF2B5EF4-FFF2-40B4-BE49-F238E27FC236}">
                <a16:creationId xmlns:a16="http://schemas.microsoft.com/office/drawing/2014/main" id="{06C10B14-4629-413D-BCD5-3EADDA651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2802" y="795882"/>
            <a:ext cx="1212807" cy="1077797"/>
          </a:xfrm>
          <a:prstGeom prst="rect">
            <a:avLst/>
          </a:prstGeom>
        </p:spPr>
      </p:pic>
      <p:pic>
        <p:nvPicPr>
          <p:cNvPr id="5" name="Picture 4">
            <a:extLst>
              <a:ext uri="{FF2B5EF4-FFF2-40B4-BE49-F238E27FC236}">
                <a16:creationId xmlns:a16="http://schemas.microsoft.com/office/drawing/2014/main" id="{8F0642E0-293A-4696-863B-194B81D68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4251" y="1920531"/>
            <a:ext cx="6181488" cy="39180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5"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6" name="Graphic 1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339"/>
            <a:stretch>
              <a:fillRect/>
            </a:stretch>
          </p:blipFill>
          <p:spPr>
            <a:xfrm>
              <a:off x="4269894" y="1318779"/>
              <a:ext cx="1796725" cy="3617962"/>
            </a:xfrm>
            <a:custGeom>
              <a:avLst/>
              <a:gdLst>
                <a:gd name="connsiteX0" fmla="*/ 0 w 1796725"/>
                <a:gd name="connsiteY0" fmla="*/ 0 h 3617962"/>
                <a:gd name="connsiteX1" fmla="*/ 1796725 w 1796725"/>
                <a:gd name="connsiteY1" fmla="*/ 0 h 3617962"/>
                <a:gd name="connsiteX2" fmla="*/ 1796725 w 1796725"/>
                <a:gd name="connsiteY2" fmla="*/ 3617962 h 3617962"/>
                <a:gd name="connsiteX3" fmla="*/ 0 w 1796725"/>
                <a:gd name="connsiteY3" fmla="*/ 3617962 h 3617962"/>
                <a:gd name="connsiteX4" fmla="*/ 0 w 1796725"/>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25" h="3617962">
                  <a:moveTo>
                    <a:pt x="0" y="0"/>
                  </a:moveTo>
                  <a:lnTo>
                    <a:pt x="1796725" y="0"/>
                  </a:lnTo>
                  <a:lnTo>
                    <a:pt x="1796725" y="3617962"/>
                  </a:lnTo>
                  <a:lnTo>
                    <a:pt x="0" y="3617962"/>
                  </a:lnTo>
                  <a:lnTo>
                    <a:pt x="0" y="0"/>
                  </a:lnTo>
                  <a:close/>
                </a:path>
              </a:pathLst>
            </a:custGeom>
          </p:spPr>
        </p:pic>
      </p:grpSp>
      <p:grpSp>
        <p:nvGrpSpPr>
          <p:cNvPr id="8"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8" name="Graphic 1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61"/>
            <a:stretch>
              <a:fillRect/>
            </a:stretch>
          </p:blipFill>
          <p:spPr>
            <a:xfrm>
              <a:off x="6106579" y="1318779"/>
              <a:ext cx="1821237" cy="3617962"/>
            </a:xfrm>
            <a:custGeom>
              <a:avLst/>
              <a:gdLst>
                <a:gd name="connsiteX0" fmla="*/ 0 w 1821237"/>
                <a:gd name="connsiteY0" fmla="*/ 0 h 3617962"/>
                <a:gd name="connsiteX1" fmla="*/ 1821237 w 1821237"/>
                <a:gd name="connsiteY1" fmla="*/ 0 h 3617962"/>
                <a:gd name="connsiteX2" fmla="*/ 1821237 w 1821237"/>
                <a:gd name="connsiteY2" fmla="*/ 3617962 h 3617962"/>
                <a:gd name="connsiteX3" fmla="*/ 0 w 1821237"/>
                <a:gd name="connsiteY3" fmla="*/ 3617962 h 3617962"/>
                <a:gd name="connsiteX4" fmla="*/ 0 w 1821237"/>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237" h="3617962">
                  <a:moveTo>
                    <a:pt x="0" y="0"/>
                  </a:moveTo>
                  <a:lnTo>
                    <a:pt x="1821237" y="0"/>
                  </a:lnTo>
                  <a:lnTo>
                    <a:pt x="1821237" y="3617962"/>
                  </a:lnTo>
                  <a:lnTo>
                    <a:pt x="0" y="3617962"/>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30" name="Fence (R)"/>
          <p:cNvGrpSpPr/>
          <p:nvPr/>
        </p:nvGrpSpPr>
        <p:grpSpPr>
          <a:xfrm flipH="1">
            <a:off x="9967779" y="3844212"/>
            <a:ext cx="2333299" cy="2014656"/>
            <a:chOff x="-123310" y="3848858"/>
            <a:chExt cx="2333299" cy="2014656"/>
          </a:xfrm>
        </p:grpSpPr>
        <p:sp>
          <p:nvSpPr>
            <p:cNvPr id="131" name="Rectangle 130"/>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Freeform: Shape 132"/>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4" name="Freeform: Shape 133"/>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Freeform: Shape 13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39" name="Fence (L)"/>
          <p:cNvGrpSpPr/>
          <p:nvPr/>
        </p:nvGrpSpPr>
        <p:grpSpPr>
          <a:xfrm>
            <a:off x="-123310" y="3848858"/>
            <a:ext cx="2333299" cy="2014656"/>
            <a:chOff x="-123310" y="3848858"/>
            <a:chExt cx="2333299" cy="2014656"/>
          </a:xfrm>
        </p:grpSpPr>
        <p:sp>
          <p:nvSpPr>
            <p:cNvPr id="140" name="Rectangle 13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Freeform: Shape 14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3" name="Freeform: Shape 14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5" name="Freeform: Shape 14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Freeform: Shape 14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7" name="Freeform: Shape 14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Freeform: Shape 189"/>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3" name="Guard (R)"/>
          <p:cNvGrpSpPr/>
          <p:nvPr/>
        </p:nvGrpSpPr>
        <p:grpSpPr>
          <a:xfrm>
            <a:off x="10328925" y="2721695"/>
            <a:ext cx="1751052" cy="4002549"/>
            <a:chOff x="77484" y="2721695"/>
            <a:chExt cx="1751052" cy="4002549"/>
          </a:xfrm>
        </p:grpSpPr>
        <p:grpSp>
          <p:nvGrpSpPr>
            <p:cNvPr id="194" name="Group 193"/>
            <p:cNvGrpSpPr/>
            <p:nvPr/>
          </p:nvGrpSpPr>
          <p:grpSpPr>
            <a:xfrm flipH="1">
              <a:off x="1029465" y="6269294"/>
              <a:ext cx="305076" cy="454950"/>
              <a:chOff x="1206237" y="7204553"/>
              <a:chExt cx="836842" cy="1247957"/>
            </a:xfrm>
          </p:grpSpPr>
          <p:sp>
            <p:nvSpPr>
              <p:cNvPr id="232" name="Rectangle 231"/>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Rectangle: Top Corners Rounded 232"/>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Rectangle 233"/>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5" name="Group 194"/>
            <p:cNvGrpSpPr/>
            <p:nvPr/>
          </p:nvGrpSpPr>
          <p:grpSpPr>
            <a:xfrm>
              <a:off x="646918" y="2721695"/>
              <a:ext cx="601858" cy="942717"/>
              <a:chOff x="1385889" y="-2464594"/>
              <a:chExt cx="1464468" cy="2293863"/>
            </a:xfrm>
          </p:grpSpPr>
          <p:sp>
            <p:nvSpPr>
              <p:cNvPr id="230" name="Oval 22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9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Freeform: Shape 199"/>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2" name="Rectangle 201"/>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Top Corners Rounded 202"/>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Rectangle 20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8" name="Oval 20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Rectangle 210"/>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Rounded Corners 2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214"/>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3" name="Rectangle 222"/>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224"/>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Freeform: Shape 22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Freeform: Shape 22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66667E-6 0 L -0.37265 0 " pathEditMode="relative" rAng="0" ptsTypes="AA">
                                      <p:cBhvr>
                                        <p:cTn id="6" dur="1000" fill="hold"/>
                                        <p:tgtEl>
                                          <p:spTgt spid="5"/>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1.04167E-6 1.11111E-6 L 0.37292 1.11111E-6 " pathEditMode="relative" rAng="0" ptsTypes="AA">
                                      <p:cBhvr>
                                        <p:cTn id="8" dur="1000" fill="hold"/>
                                        <p:tgtEl>
                                          <p:spTgt spid="8"/>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5" name="Sliding Door (L)"/>
          <p:cNvGrpSpPr/>
          <p:nvPr/>
        </p:nvGrpSpPr>
        <p:grpSpPr>
          <a:xfrm>
            <a:off x="-3131062"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6" name="Graphic 1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339"/>
            <a:stretch>
              <a:fillRect/>
            </a:stretch>
          </p:blipFill>
          <p:spPr>
            <a:xfrm>
              <a:off x="4269894" y="1318779"/>
              <a:ext cx="1796725" cy="3617962"/>
            </a:xfrm>
            <a:custGeom>
              <a:avLst/>
              <a:gdLst>
                <a:gd name="connsiteX0" fmla="*/ 0 w 1796725"/>
                <a:gd name="connsiteY0" fmla="*/ 0 h 3617962"/>
                <a:gd name="connsiteX1" fmla="*/ 1796725 w 1796725"/>
                <a:gd name="connsiteY1" fmla="*/ 0 h 3617962"/>
                <a:gd name="connsiteX2" fmla="*/ 1796725 w 1796725"/>
                <a:gd name="connsiteY2" fmla="*/ 3617962 h 3617962"/>
                <a:gd name="connsiteX3" fmla="*/ 0 w 1796725"/>
                <a:gd name="connsiteY3" fmla="*/ 3617962 h 3617962"/>
                <a:gd name="connsiteX4" fmla="*/ 0 w 1796725"/>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25" h="3617962">
                  <a:moveTo>
                    <a:pt x="0" y="0"/>
                  </a:moveTo>
                  <a:lnTo>
                    <a:pt x="1796725" y="0"/>
                  </a:lnTo>
                  <a:lnTo>
                    <a:pt x="1796725" y="3617962"/>
                  </a:lnTo>
                  <a:lnTo>
                    <a:pt x="0" y="3617962"/>
                  </a:lnTo>
                  <a:lnTo>
                    <a:pt x="0" y="0"/>
                  </a:lnTo>
                  <a:close/>
                </a:path>
              </a:pathLst>
            </a:custGeom>
          </p:spPr>
        </p:pic>
      </p:grpSp>
      <p:grpSp>
        <p:nvGrpSpPr>
          <p:cNvPr id="8" name="Sliding Door (R)"/>
          <p:cNvGrpSpPr/>
          <p:nvPr/>
        </p:nvGrpSpPr>
        <p:grpSpPr>
          <a:xfrm>
            <a:off x="10635420"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8" name="Graphic 1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61"/>
            <a:stretch>
              <a:fillRect/>
            </a:stretch>
          </p:blipFill>
          <p:spPr>
            <a:xfrm>
              <a:off x="6099435" y="1318779"/>
              <a:ext cx="1821237" cy="3617962"/>
            </a:xfrm>
            <a:custGeom>
              <a:avLst/>
              <a:gdLst>
                <a:gd name="connsiteX0" fmla="*/ 0 w 1821237"/>
                <a:gd name="connsiteY0" fmla="*/ 0 h 3617962"/>
                <a:gd name="connsiteX1" fmla="*/ 1821237 w 1821237"/>
                <a:gd name="connsiteY1" fmla="*/ 0 h 3617962"/>
                <a:gd name="connsiteX2" fmla="*/ 1821237 w 1821237"/>
                <a:gd name="connsiteY2" fmla="*/ 3617962 h 3617962"/>
                <a:gd name="connsiteX3" fmla="*/ 0 w 1821237"/>
                <a:gd name="connsiteY3" fmla="*/ 3617962 h 3617962"/>
                <a:gd name="connsiteX4" fmla="*/ 0 w 1821237"/>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237" h="3617962">
                  <a:moveTo>
                    <a:pt x="0" y="0"/>
                  </a:moveTo>
                  <a:lnTo>
                    <a:pt x="1821237" y="0"/>
                  </a:lnTo>
                  <a:lnTo>
                    <a:pt x="1821237" y="3617962"/>
                  </a:lnTo>
                  <a:lnTo>
                    <a:pt x="0" y="3617962"/>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TextBox 103"/>
          <p:cNvSpPr txBox="1"/>
          <p:nvPr/>
        </p:nvSpPr>
        <p:spPr>
          <a:xfrm>
            <a:off x="3019287" y="908967"/>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grpSp>
        <p:nvGrpSpPr>
          <p:cNvPr id="130" name="Fence (R)"/>
          <p:cNvGrpSpPr/>
          <p:nvPr/>
        </p:nvGrpSpPr>
        <p:grpSpPr>
          <a:xfrm flipH="1">
            <a:off x="9967779" y="3844212"/>
            <a:ext cx="2333299" cy="2014656"/>
            <a:chOff x="-123310" y="3848858"/>
            <a:chExt cx="2333299" cy="2014656"/>
          </a:xfrm>
        </p:grpSpPr>
        <p:sp>
          <p:nvSpPr>
            <p:cNvPr id="131" name="Rectangle 130"/>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Freeform: Shape 132"/>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4" name="Freeform: Shape 133"/>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Freeform: Shape 13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39" name="Fence (L)"/>
          <p:cNvGrpSpPr/>
          <p:nvPr/>
        </p:nvGrpSpPr>
        <p:grpSpPr>
          <a:xfrm>
            <a:off x="-123310" y="3848858"/>
            <a:ext cx="2333299" cy="2014656"/>
            <a:chOff x="-123310" y="3848858"/>
            <a:chExt cx="2333299" cy="2014656"/>
          </a:xfrm>
        </p:grpSpPr>
        <p:sp>
          <p:nvSpPr>
            <p:cNvPr id="140" name="Rectangle 13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Freeform: Shape 14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3" name="Freeform: Shape 14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5" name="Freeform: Shape 14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Freeform: Shape 14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7" name="Freeform: Shape 14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Freeform: Shape 189"/>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3" name="Guard (R)"/>
          <p:cNvGrpSpPr/>
          <p:nvPr/>
        </p:nvGrpSpPr>
        <p:grpSpPr>
          <a:xfrm>
            <a:off x="10328925" y="2721695"/>
            <a:ext cx="1751052" cy="4002549"/>
            <a:chOff x="77484" y="2721695"/>
            <a:chExt cx="1751052" cy="4002549"/>
          </a:xfrm>
        </p:grpSpPr>
        <p:grpSp>
          <p:nvGrpSpPr>
            <p:cNvPr id="194" name="Group 193"/>
            <p:cNvGrpSpPr/>
            <p:nvPr/>
          </p:nvGrpSpPr>
          <p:grpSpPr>
            <a:xfrm flipH="1">
              <a:off x="1029465" y="6269294"/>
              <a:ext cx="305076" cy="454950"/>
              <a:chOff x="1206237" y="7204553"/>
              <a:chExt cx="836842" cy="1247957"/>
            </a:xfrm>
          </p:grpSpPr>
          <p:sp>
            <p:nvSpPr>
              <p:cNvPr id="232" name="Rectangle 231"/>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Rectangle: Top Corners Rounded 232"/>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Rectangle 233"/>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5" name="Group 194"/>
            <p:cNvGrpSpPr/>
            <p:nvPr/>
          </p:nvGrpSpPr>
          <p:grpSpPr>
            <a:xfrm>
              <a:off x="646918" y="2721695"/>
              <a:ext cx="601858" cy="942717"/>
              <a:chOff x="1385889" y="-2464594"/>
              <a:chExt cx="1464468" cy="2293863"/>
            </a:xfrm>
          </p:grpSpPr>
          <p:sp>
            <p:nvSpPr>
              <p:cNvPr id="230" name="Oval 22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9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Freeform: Shape 199"/>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2" name="Rectangle 201"/>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Top Corners Rounded 202"/>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Rectangle 20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8" name="Oval 20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Rectangle 210"/>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Rounded Corners 2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214"/>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3" name="Rectangle 222"/>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224"/>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Freeform: Shape 22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Freeform: Shape 22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6" name="Picture 5">
            <a:extLst>
              <a:ext uri="{FF2B5EF4-FFF2-40B4-BE49-F238E27FC236}">
                <a16:creationId xmlns:a16="http://schemas.microsoft.com/office/drawing/2014/main" id="{9CDFAFEB-D937-4C7D-B836-2FBCAA5A6D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4658" y="1760072"/>
            <a:ext cx="6120600" cy="3557557"/>
          </a:xfrm>
          <a:prstGeom prst="rect">
            <a:avLst/>
          </a:prstGeom>
        </p:spPr>
      </p:pic>
      <p:sp>
        <p:nvSpPr>
          <p:cNvPr id="7" name="TextBox 6">
            <a:extLst>
              <a:ext uri="{FF2B5EF4-FFF2-40B4-BE49-F238E27FC236}">
                <a16:creationId xmlns:a16="http://schemas.microsoft.com/office/drawing/2014/main" id="{008DCE64-0CC5-4120-96EF-C9CE8CD441AF}"/>
              </a:ext>
            </a:extLst>
          </p:cNvPr>
          <p:cNvSpPr txBox="1"/>
          <p:nvPr/>
        </p:nvSpPr>
        <p:spPr>
          <a:xfrm>
            <a:off x="5286385" y="5385711"/>
            <a:ext cx="194528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Form </a:t>
            </a:r>
            <a:r>
              <a:rPr lang="en-US" b="1" dirty="0" err="1">
                <a:latin typeface="Times New Roman" panose="02020603050405020304" pitchFamily="18" charset="0"/>
                <a:cs typeface="Times New Roman" panose="02020603050405020304" pitchFamily="18" charset="0"/>
              </a:rPr>
              <a:t>Đăng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endParaRPr lang="vi-VN" b="1" dirty="0">
              <a:latin typeface="Times New Roman" panose="02020603050405020304" pitchFamily="18" charset="0"/>
              <a:cs typeface="Times New Roman" panose="02020603050405020304" pitchFamily="18" charset="0"/>
            </a:endParaRPr>
          </a:p>
        </p:txBody>
      </p:sp>
      <p:pic>
        <p:nvPicPr>
          <p:cNvPr id="107" name="Picture 2" descr="10 BÀI TỔNG HỢP - LÝ THUYẾT LẬP TRÌNH C# CĂN BẢN">
            <a:extLst>
              <a:ext uri="{FF2B5EF4-FFF2-40B4-BE49-F238E27FC236}">
                <a16:creationId xmlns:a16="http://schemas.microsoft.com/office/drawing/2014/main" id="{8E8C1341-8CBA-423E-BA1E-4B8E83FC8E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1119" y="617626"/>
            <a:ext cx="1134185" cy="1134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25E-6 2.96296E-6 L -0.37266 2.96296E-6 " pathEditMode="relative" rAng="0" ptsTypes="AA">
                                      <p:cBhvr>
                                        <p:cTn id="6" dur="1000" fill="hold"/>
                                        <p:tgtEl>
                                          <p:spTgt spid="35"/>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4.79167E-6 2.96296E-6 L 0.37292 2.96296E-6 " pathEditMode="relative" rAng="0" ptsTypes="AA">
                                      <p:cBhvr>
                                        <p:cTn id="8" dur="1000" fill="hold"/>
                                        <p:tgtEl>
                                          <p:spTgt spid="37"/>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10640681"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3130308"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5" name="TextBox 104">
            <a:extLst>
              <a:ext uri="{FF2B5EF4-FFF2-40B4-BE49-F238E27FC236}">
                <a16:creationId xmlns:a16="http://schemas.microsoft.com/office/drawing/2014/main" id="{183E00FE-D929-428F-A353-7E095B670129}"/>
              </a:ext>
            </a:extLst>
          </p:cNvPr>
          <p:cNvSpPr txBox="1"/>
          <p:nvPr/>
        </p:nvSpPr>
        <p:spPr>
          <a:xfrm>
            <a:off x="2890282" y="850421"/>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74EC7E-0163-4DC7-8C28-EF07C9DE91B3}"/>
              </a:ext>
            </a:extLst>
          </p:cNvPr>
          <p:cNvSpPr txBox="1"/>
          <p:nvPr/>
        </p:nvSpPr>
        <p:spPr>
          <a:xfrm>
            <a:off x="4858567" y="5491112"/>
            <a:ext cx="247486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Form Giao </a:t>
            </a:r>
            <a:r>
              <a:rPr lang="en-US" b="1" dirty="0" err="1">
                <a:latin typeface="Times New Roman" panose="02020603050405020304" pitchFamily="18" charset="0"/>
                <a:cs typeface="Times New Roman" panose="02020603050405020304" pitchFamily="18" charset="0"/>
              </a:rPr>
              <a:t>diện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endParaRPr lang="vi-VN" b="1" dirty="0">
              <a:latin typeface="Times New Roman" panose="02020603050405020304" pitchFamily="18" charset="0"/>
              <a:cs typeface="Times New Roman" panose="02020603050405020304" pitchFamily="18" charset="0"/>
            </a:endParaRPr>
          </a:p>
        </p:txBody>
      </p:sp>
      <p:pic>
        <p:nvPicPr>
          <p:cNvPr id="117" name="Picture 2" descr="10 BÀI TỔNG HỢP - LÝ THUYẾT LẬP TRÌNH C# CĂN BẢN">
            <a:extLst>
              <a:ext uri="{FF2B5EF4-FFF2-40B4-BE49-F238E27FC236}">
                <a16:creationId xmlns:a16="http://schemas.microsoft.com/office/drawing/2014/main" id="{85870262-DCED-40AA-901E-CAAFE219C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114" y="559080"/>
            <a:ext cx="1134185" cy="11341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01B0FB1-1A25-4E60-886D-818C1D04AB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7534" y="1618009"/>
            <a:ext cx="7486003" cy="39454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7360" y="2599031"/>
                <a:ext cx="1301674" cy="1301674"/>
              </a:xfrm>
              <a:prstGeom prst="rect">
                <a:avLst/>
              </a:prstGeom>
            </p:spPr>
          </p:pic>
          <p:sp>
            <p:nvSpPr>
              <p:cNvPr id="195" name="Freeform: Shape 194"/>
              <p:cNvSpPr/>
              <p:nvPr/>
            </p:nvSpPr>
            <p:spPr>
              <a:xfrm flipV="1">
                <a:off x="6090183" y="1897447"/>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312" y="4469063"/>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7" name="Sliding door (L)"/>
          <p:cNvGrpSpPr/>
          <p:nvPr/>
        </p:nvGrpSpPr>
        <p:grpSpPr>
          <a:xfrm>
            <a:off x="1410144" y="650837"/>
            <a:ext cx="4677811" cy="5212677"/>
            <a:chOff x="1410144" y="650837"/>
            <a:chExt cx="4677811" cy="5212677"/>
          </a:xfrm>
        </p:grpSpPr>
        <p:grpSp>
          <p:nvGrpSpPr>
            <p:cNvPr id="62" name="Group 61"/>
            <p:cNvGrpSpPr/>
            <p:nvPr/>
          </p:nvGrpSpPr>
          <p:grpSpPr>
            <a:xfrm>
              <a:off x="1410144" y="650837"/>
              <a:ext cx="4677811" cy="5212677"/>
              <a:chOff x="1410144" y="650837"/>
              <a:chExt cx="467781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6690" y="2127326"/>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sp>
            <p:nvSpPr>
              <p:cNvPr id="196" name="Freeform: Shape 195"/>
              <p:cNvSpPr/>
              <p:nvPr/>
            </p:nvSpPr>
            <p:spPr>
              <a:xfrm flipH="1">
                <a:off x="4745310" y="1900885"/>
                <a:ext cx="1342645" cy="2666622"/>
              </a:xfrm>
              <a:custGeom>
                <a:avLst/>
                <a:gdLst>
                  <a:gd name="connsiteX0" fmla="*/ 9334 w 1342645"/>
                  <a:gd name="connsiteY0" fmla="*/ 0 h 2666622"/>
                  <a:gd name="connsiteX1" fmla="*/ 1342645 w 1342645"/>
                  <a:gd name="connsiteY1" fmla="*/ 1333311 h 2666622"/>
                  <a:gd name="connsiteX2" fmla="*/ 9334 w 1342645"/>
                  <a:gd name="connsiteY2" fmla="*/ 2666622 h 2666622"/>
                  <a:gd name="connsiteX3" fmla="*/ 0 w 1342645"/>
                  <a:gd name="connsiteY3" fmla="*/ 2666151 h 2666622"/>
                  <a:gd name="connsiteX4" fmla="*/ 0 w 1342645"/>
                  <a:gd name="connsiteY4" fmla="*/ 471 h 2666622"/>
                  <a:gd name="connsiteX5" fmla="*/ 9334 w 1342645"/>
                  <a:gd name="connsiteY5" fmla="*/ 0 h 2666622"/>
                  <a:gd name="connsiteX0-1" fmla="*/ 0 w 1342645"/>
                  <a:gd name="connsiteY0-2" fmla="*/ 471 h 2757591"/>
                  <a:gd name="connsiteX1-3" fmla="*/ 9334 w 1342645"/>
                  <a:gd name="connsiteY1-4" fmla="*/ 0 h 2757591"/>
                  <a:gd name="connsiteX2-5" fmla="*/ 1342645 w 1342645"/>
                  <a:gd name="connsiteY2-6" fmla="*/ 1333311 h 2757591"/>
                  <a:gd name="connsiteX3-7" fmla="*/ 9334 w 1342645"/>
                  <a:gd name="connsiteY3-8" fmla="*/ 2666622 h 2757591"/>
                  <a:gd name="connsiteX4-9" fmla="*/ 91440 w 1342645"/>
                  <a:gd name="connsiteY4-10" fmla="*/ 2757591 h 2757591"/>
                  <a:gd name="connsiteX0-11" fmla="*/ 0 w 1342645"/>
                  <a:gd name="connsiteY0-12" fmla="*/ 471 h 2666622"/>
                  <a:gd name="connsiteX1-13" fmla="*/ 9334 w 1342645"/>
                  <a:gd name="connsiteY1-14" fmla="*/ 0 h 2666622"/>
                  <a:gd name="connsiteX2-15" fmla="*/ 1342645 w 1342645"/>
                  <a:gd name="connsiteY2-16" fmla="*/ 1333311 h 2666622"/>
                  <a:gd name="connsiteX3-17" fmla="*/ 9334 w 1342645"/>
                  <a:gd name="connsiteY3-18" fmla="*/ 2666622 h 2666622"/>
                </a:gdLst>
                <a:ahLst/>
                <a:cxnLst>
                  <a:cxn ang="0">
                    <a:pos x="connsiteX0-1" y="connsiteY0-2"/>
                  </a:cxn>
                  <a:cxn ang="0">
                    <a:pos x="connsiteX1-3" y="connsiteY1-4"/>
                  </a:cxn>
                  <a:cxn ang="0">
                    <a:pos x="connsiteX2-5" y="connsiteY2-6"/>
                  </a:cxn>
                  <a:cxn ang="0">
                    <a:pos x="connsiteX3-7" y="connsiteY3-8"/>
                  </a:cxn>
                </a:cxnLst>
                <a:rect l="l" t="t" r="r" b="b"/>
                <a:pathLst>
                  <a:path w="1342645" h="2666622">
                    <a:moveTo>
                      <a:pt x="0" y="471"/>
                    </a:moveTo>
                    <a:lnTo>
                      <a:pt x="9334" y="0"/>
                    </a:lnTo>
                    <a:cubicBezTo>
                      <a:pt x="745701" y="0"/>
                      <a:pt x="1342645" y="596944"/>
                      <a:pt x="1342645" y="1333311"/>
                    </a:cubicBezTo>
                    <a:cubicBezTo>
                      <a:pt x="1342645" y="2069678"/>
                      <a:pt x="745701" y="2666622"/>
                      <a:pt x="9334" y="2666622"/>
                    </a:cubicBezTo>
                  </a:path>
                </a:pathLst>
              </a:custGeom>
              <a:noFill/>
              <a:ln w="254000">
                <a:solidFill>
                  <a:srgbClr val="3B644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2907" y="3734333"/>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Rectangle 3"/>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479"/>
            <a:ext cx="11652239" cy="6309769"/>
            <a:chOff x="498655" y="-556479"/>
            <a:chExt cx="11652239" cy="6309769"/>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7555" y="-556479"/>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7" name="Fence (R)"/>
          <p:cNvGrpSpPr/>
          <p:nvPr/>
        </p:nvGrpSpPr>
        <p:grpSpPr>
          <a:xfrm flipH="1">
            <a:off x="9967779" y="3844212"/>
            <a:ext cx="2333299" cy="2014656"/>
            <a:chOff x="-123310" y="3848858"/>
            <a:chExt cx="2333299" cy="2014656"/>
          </a:xfrm>
        </p:grpSpPr>
        <p:sp>
          <p:nvSpPr>
            <p:cNvPr id="99" name="Rectangle 9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Rectangle 9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Freeform: Shape 10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2" name="Freeform: Shape 10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6" name="Freeform: Shape 11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7" name="Freeform: Shape 11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8" name="Freeform: Shape 11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19" name="Fence (L)"/>
          <p:cNvGrpSpPr/>
          <p:nvPr/>
        </p:nvGrpSpPr>
        <p:grpSpPr>
          <a:xfrm>
            <a:off x="-123310" y="3848858"/>
            <a:ext cx="2333299" cy="2014656"/>
            <a:chOff x="-123310" y="3848858"/>
            <a:chExt cx="2333299" cy="2014656"/>
          </a:xfrm>
        </p:grpSpPr>
        <p:sp>
          <p:nvSpPr>
            <p:cNvPr id="120" name="Rectangle 11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Freeform: Shape 12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3" name="Freeform: Shape 12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4" name="Freeform: Shape 123"/>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5" name="Freeform: Shape 124"/>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6" name="Freeform: Shape 125"/>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7" name="Guard (L)"/>
          <p:cNvGrpSpPr/>
          <p:nvPr/>
        </p:nvGrpSpPr>
        <p:grpSpPr>
          <a:xfrm>
            <a:off x="77484" y="2721695"/>
            <a:ext cx="1751052" cy="4002549"/>
            <a:chOff x="77484" y="2721695"/>
            <a:chExt cx="1751052" cy="4002549"/>
          </a:xfrm>
        </p:grpSpPr>
        <p:grpSp>
          <p:nvGrpSpPr>
            <p:cNvPr id="128" name="Group 127"/>
            <p:cNvGrpSpPr/>
            <p:nvPr/>
          </p:nvGrpSpPr>
          <p:grpSpPr>
            <a:xfrm flipH="1">
              <a:off x="1029465" y="6269294"/>
              <a:ext cx="305076" cy="454950"/>
              <a:chOff x="1206237" y="7204553"/>
              <a:chExt cx="836842" cy="1247957"/>
            </a:xfrm>
          </p:grpSpPr>
          <p:sp>
            <p:nvSpPr>
              <p:cNvPr id="194" name="Rectangle 19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Top Corners Rounded 198"/>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9" name="Group 128"/>
            <p:cNvGrpSpPr/>
            <p:nvPr/>
          </p:nvGrpSpPr>
          <p:grpSpPr>
            <a:xfrm>
              <a:off x="646918" y="2721695"/>
              <a:ext cx="601858" cy="942717"/>
              <a:chOff x="1385889" y="-2464594"/>
              <a:chExt cx="1464468" cy="2293863"/>
            </a:xfrm>
          </p:grpSpPr>
          <p:sp>
            <p:nvSpPr>
              <p:cNvPr id="190" name="Oval 18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Oval 19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30"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Freeform: Shape 131"/>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Rectangle 132"/>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Top Corners Rounded 133"/>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135"/>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Oval 13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Oval 138"/>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0" name="Rectangle: Rounded Corners 139"/>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Rectangle 14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6" name="Rectangle 14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Oval 146"/>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2" name="Guard (R)"/>
          <p:cNvGrpSpPr/>
          <p:nvPr/>
        </p:nvGrpSpPr>
        <p:grpSpPr>
          <a:xfrm>
            <a:off x="10325486" y="2725324"/>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7" name="Rectangle 236"/>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8" name="Rectangle: Top Corners Rounded 237"/>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9" name="Rectangle 238"/>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5" name="Oval 234"/>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Oval 235"/>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Freeform: Shape 232"/>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Freeform: Shape 233"/>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320673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875E-6 0 L -0.37148 0 " pathEditMode="relative" rAng="0" ptsTypes="AA">
                                      <p:cBhvr>
                                        <p:cTn id="6" dur="1250" fill="hold"/>
                                        <p:tgtEl>
                                          <p:spTgt spid="217"/>
                                        </p:tgtEl>
                                        <p:attrNameLst>
                                          <p:attrName>ppt_x</p:attrName>
                                          <p:attrName>ppt_y</p:attrName>
                                        </p:attrNameLst>
                                      </p:cBhvr>
                                      <p:rCtr x="-18581" y="0"/>
                                    </p:animMotion>
                                  </p:childTnLst>
                                </p:cTn>
                              </p:par>
                              <p:par>
                                <p:cTn id="7" presetID="63" presetClass="path" presetSubtype="0" accel="50000" decel="50000" fill="hold" nodeType="withEffect">
                                  <p:stCondLst>
                                    <p:cond delay="0"/>
                                  </p:stCondLst>
                                  <p:childTnLst>
                                    <p:animMotion origin="layout" path="M -4.79167E-6 2.96296E-6 L 0.3681 2.96296E-6 " pathEditMode="relative" rAng="0" ptsTypes="AA">
                                      <p:cBhvr>
                                        <p:cTn id="8" dur="1250" fill="hold"/>
                                        <p:tgtEl>
                                          <p:spTgt spid="216"/>
                                        </p:tgtEl>
                                        <p:attrNameLst>
                                          <p:attrName>ppt_x</p:attrName>
                                          <p:attrName>ppt_y</p:attrName>
                                        </p:attrNameLst>
                                      </p:cBhvr>
                                      <p:rCtr x="183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10640681"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3130308"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5" name="TextBox 104">
            <a:extLst>
              <a:ext uri="{FF2B5EF4-FFF2-40B4-BE49-F238E27FC236}">
                <a16:creationId xmlns:a16="http://schemas.microsoft.com/office/drawing/2014/main" id="{183E00FE-D929-428F-A353-7E095B670129}"/>
              </a:ext>
            </a:extLst>
          </p:cNvPr>
          <p:cNvSpPr txBox="1"/>
          <p:nvPr/>
        </p:nvSpPr>
        <p:spPr>
          <a:xfrm>
            <a:off x="2925779" y="825330"/>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74EC7E-0163-4DC7-8C28-EF07C9DE91B3}"/>
              </a:ext>
            </a:extLst>
          </p:cNvPr>
          <p:cNvSpPr txBox="1"/>
          <p:nvPr/>
        </p:nvSpPr>
        <p:spPr>
          <a:xfrm>
            <a:off x="5217123" y="5480698"/>
            <a:ext cx="2474865"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sự</a:t>
            </a:r>
            <a:endParaRPr lang="vi-VN" b="1" dirty="0">
              <a:latin typeface="Times New Roman" panose="02020603050405020304" pitchFamily="18" charset="0"/>
              <a:cs typeface="Times New Roman" panose="02020603050405020304" pitchFamily="18" charset="0"/>
            </a:endParaRPr>
          </a:p>
        </p:txBody>
      </p:sp>
      <p:pic>
        <p:nvPicPr>
          <p:cNvPr id="107" name="Picture 2" descr="10 BÀI TỔNG HỢP - LÝ THUYẾT LẬP TRÌNH C# CĂN BẢN">
            <a:extLst>
              <a:ext uri="{FF2B5EF4-FFF2-40B4-BE49-F238E27FC236}">
                <a16:creationId xmlns:a16="http://schemas.microsoft.com/office/drawing/2014/main" id="{19EF5391-9BB2-4030-9B29-28729ABB43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611" y="533989"/>
            <a:ext cx="1134185" cy="11341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FA7BBE7-4DEB-4EBA-A627-59BEE16766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8605" y="1516168"/>
            <a:ext cx="7504249" cy="3951414"/>
          </a:xfrm>
          <a:prstGeom prst="rect">
            <a:avLst/>
          </a:prstGeom>
        </p:spPr>
      </p:pic>
    </p:spTree>
    <p:extLst>
      <p:ext uri="{BB962C8B-B14F-4D97-AF65-F5344CB8AC3E}">
        <p14:creationId xmlns:p14="http://schemas.microsoft.com/office/powerpoint/2010/main" val="21991132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5C66"/>
        </a:solidFill>
        <a:effectLst/>
      </p:bgPr>
    </p:bg>
    <p:spTree>
      <p:nvGrpSpPr>
        <p:cNvPr id="1" name=""/>
        <p:cNvGrpSpPr/>
        <p:nvPr/>
      </p:nvGrpSpPr>
      <p:grpSpPr>
        <a:xfrm>
          <a:off x="0" y="0"/>
          <a:ext cx="0" cy="0"/>
          <a:chOff x="0" y="0"/>
          <a:chExt cx="0" cy="0"/>
        </a:xfrm>
      </p:grpSpPr>
      <p:grpSp>
        <p:nvGrpSpPr>
          <p:cNvPr id="59" name="Group 58"/>
          <p:cNvGrpSpPr/>
          <p:nvPr/>
        </p:nvGrpSpPr>
        <p:grpSpPr>
          <a:xfrm>
            <a:off x="189155" y="-46065826"/>
            <a:ext cx="4724400" cy="98680689"/>
            <a:chOff x="329831" y="-46383042"/>
            <a:chExt cx="4724400" cy="98680689"/>
          </a:xfrm>
          <a:effectLst>
            <a:glow rad="317500">
              <a:srgbClr val="39F9D0">
                <a:alpha val="40000"/>
              </a:srgbClr>
            </a:glow>
          </a:effectLst>
        </p:grpSpPr>
        <p:grpSp>
          <p:nvGrpSpPr>
            <p:cNvPr id="21" name="Group 20"/>
            <p:cNvGrpSpPr/>
            <p:nvPr/>
          </p:nvGrpSpPr>
          <p:grpSpPr>
            <a:xfrm>
              <a:off x="329831" y="-867192"/>
              <a:ext cx="4724400" cy="53164839"/>
              <a:chOff x="590550" y="-867192"/>
              <a:chExt cx="4724400" cy="53164839"/>
            </a:xfrm>
          </p:grpSpPr>
          <p:sp>
            <p:nvSpPr>
              <p:cNvPr id="5" name="TextBox 4"/>
              <p:cNvSpPr txBox="1"/>
              <p:nvPr/>
            </p:nvSpPr>
            <p:spPr>
              <a:xfrm>
                <a:off x="590550" y="-867192"/>
                <a:ext cx="4724400" cy="7725192"/>
              </a:xfrm>
              <a:prstGeom prst="rect">
                <a:avLst/>
              </a:prstGeom>
              <a:noFill/>
            </p:spPr>
            <p:txBody>
              <a:bodyPr wrap="square" rtlCol="0">
                <a:spAutoFit/>
              </a:bodyPr>
              <a:lstStyle/>
              <a:p>
                <a:pPr algn="ctr"/>
                <a:r>
                  <a:rPr lang="en-PH" sz="49600">
                    <a:solidFill>
                      <a:srgbClr val="38FA9E"/>
                    </a:solidFill>
                    <a:latin typeface="Digital-7" panose="02000000000000000000" pitchFamily="2" charset="0"/>
                  </a:rPr>
                  <a:t>0</a:t>
                </a:r>
                <a:endParaRPr lang="en-PH" sz="49600" dirty="0">
                  <a:solidFill>
                    <a:srgbClr val="38FA9E"/>
                  </a:solidFill>
                  <a:latin typeface="Digital-7" panose="02000000000000000000" pitchFamily="2" charset="0"/>
                </a:endParaRPr>
              </a:p>
            </p:txBody>
          </p:sp>
          <p:sp>
            <p:nvSpPr>
              <p:cNvPr id="8" name="TextBox 7"/>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10" name="TextBox 9"/>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11" name="TextBox 10"/>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12" name="TextBox 11"/>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13" name="TextBox 12"/>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14" name="TextBox 13"/>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15" name="TextBox 14"/>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16" name="TextBox 15"/>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17" name="TextBox 16"/>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sp>
            <p:nvSpPr>
              <p:cNvPr id="18" name="TextBox 17"/>
              <p:cNvSpPr txBox="1"/>
              <p:nvPr/>
            </p:nvSpPr>
            <p:spPr>
              <a:xfrm>
                <a:off x="590550" y="44572455"/>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grpSp>
        <p:grpSp>
          <p:nvGrpSpPr>
            <p:cNvPr id="47" name="Group 46"/>
            <p:cNvGrpSpPr/>
            <p:nvPr/>
          </p:nvGrpSpPr>
          <p:grpSpPr>
            <a:xfrm>
              <a:off x="329831" y="-46383042"/>
              <a:ext cx="4724400" cy="48620877"/>
              <a:chOff x="590550" y="-867192"/>
              <a:chExt cx="4724400" cy="48620877"/>
            </a:xfrm>
          </p:grpSpPr>
          <p:sp>
            <p:nvSpPr>
              <p:cNvPr id="48" name="TextBox 47"/>
              <p:cNvSpPr txBox="1"/>
              <p:nvPr/>
            </p:nvSpPr>
            <p:spPr>
              <a:xfrm>
                <a:off x="590550" y="-867192"/>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sp>
            <p:nvSpPr>
              <p:cNvPr id="49" name="TextBox 48"/>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50" name="TextBox 49"/>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51" name="TextBox 50"/>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52" name="TextBox 51"/>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53" name="TextBox 52"/>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54" name="TextBox 53"/>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55" name="TextBox 54"/>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56" name="TextBox 55"/>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57" name="TextBox 56"/>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grpSp>
      </p:grpSp>
      <p:grpSp>
        <p:nvGrpSpPr>
          <p:cNvPr id="60" name="Group 59"/>
          <p:cNvGrpSpPr/>
          <p:nvPr/>
        </p:nvGrpSpPr>
        <p:grpSpPr>
          <a:xfrm>
            <a:off x="3758040" y="-46065826"/>
            <a:ext cx="4724400" cy="98680689"/>
            <a:chOff x="329831" y="-46383042"/>
            <a:chExt cx="4724400" cy="98680689"/>
          </a:xfrm>
          <a:effectLst>
            <a:glow rad="317500">
              <a:srgbClr val="39F9D0">
                <a:alpha val="40000"/>
              </a:srgbClr>
            </a:glow>
          </a:effectLst>
        </p:grpSpPr>
        <p:grpSp>
          <p:nvGrpSpPr>
            <p:cNvPr id="61" name="Group 60"/>
            <p:cNvGrpSpPr/>
            <p:nvPr/>
          </p:nvGrpSpPr>
          <p:grpSpPr>
            <a:xfrm>
              <a:off x="329831" y="-867192"/>
              <a:ext cx="4724400" cy="53164839"/>
              <a:chOff x="590550" y="-867192"/>
              <a:chExt cx="4724400" cy="53164839"/>
            </a:xfrm>
          </p:grpSpPr>
          <p:sp>
            <p:nvSpPr>
              <p:cNvPr id="73" name="TextBox 72"/>
              <p:cNvSpPr txBox="1"/>
              <p:nvPr/>
            </p:nvSpPr>
            <p:spPr>
              <a:xfrm>
                <a:off x="590550" y="-867192"/>
                <a:ext cx="4724400" cy="7725192"/>
              </a:xfrm>
              <a:prstGeom prst="rect">
                <a:avLst/>
              </a:prstGeom>
              <a:noFill/>
            </p:spPr>
            <p:txBody>
              <a:bodyPr wrap="square" rtlCol="0">
                <a:spAutoFit/>
              </a:bodyPr>
              <a:lstStyle/>
              <a:p>
                <a:pPr algn="ctr"/>
                <a:r>
                  <a:rPr lang="en-PH" sz="49600">
                    <a:solidFill>
                      <a:srgbClr val="38FA9E"/>
                    </a:solidFill>
                    <a:latin typeface="Digital-7" panose="02000000000000000000" pitchFamily="2" charset="0"/>
                  </a:rPr>
                  <a:t>0</a:t>
                </a:r>
                <a:endParaRPr lang="en-PH" sz="49600" dirty="0">
                  <a:solidFill>
                    <a:srgbClr val="38FA9E"/>
                  </a:solidFill>
                  <a:latin typeface="Digital-7" panose="02000000000000000000" pitchFamily="2" charset="0"/>
                </a:endParaRPr>
              </a:p>
            </p:txBody>
          </p:sp>
          <p:sp>
            <p:nvSpPr>
              <p:cNvPr id="74" name="TextBox 73"/>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75" name="TextBox 74"/>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76" name="TextBox 75"/>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77" name="TextBox 76"/>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78" name="TextBox 77"/>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79" name="TextBox 78"/>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80" name="TextBox 79"/>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81" name="TextBox 80"/>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82" name="TextBox 81"/>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sp>
            <p:nvSpPr>
              <p:cNvPr id="83" name="TextBox 82"/>
              <p:cNvSpPr txBox="1"/>
              <p:nvPr/>
            </p:nvSpPr>
            <p:spPr>
              <a:xfrm>
                <a:off x="590550" y="44572455"/>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grpSp>
        <p:grpSp>
          <p:nvGrpSpPr>
            <p:cNvPr id="62" name="Group 61"/>
            <p:cNvGrpSpPr/>
            <p:nvPr/>
          </p:nvGrpSpPr>
          <p:grpSpPr>
            <a:xfrm>
              <a:off x="329831" y="-46383042"/>
              <a:ext cx="4724400" cy="48620877"/>
              <a:chOff x="590550" y="-867192"/>
              <a:chExt cx="4724400" cy="48620877"/>
            </a:xfrm>
          </p:grpSpPr>
          <p:sp>
            <p:nvSpPr>
              <p:cNvPr id="63" name="TextBox 62"/>
              <p:cNvSpPr txBox="1"/>
              <p:nvPr/>
            </p:nvSpPr>
            <p:spPr>
              <a:xfrm>
                <a:off x="590550" y="-867192"/>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sp>
            <p:nvSpPr>
              <p:cNvPr id="64" name="TextBox 63"/>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65" name="TextBox 64"/>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66" name="TextBox 65"/>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67" name="TextBox 66"/>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68" name="TextBox 67"/>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69" name="TextBox 68"/>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70" name="TextBox 69"/>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71" name="TextBox 70"/>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72" name="TextBox 71"/>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grpSp>
      </p:grpSp>
      <p:grpSp>
        <p:nvGrpSpPr>
          <p:cNvPr id="84" name="Group 83"/>
          <p:cNvGrpSpPr/>
          <p:nvPr/>
        </p:nvGrpSpPr>
        <p:grpSpPr>
          <a:xfrm>
            <a:off x="7326924" y="-59686576"/>
            <a:ext cx="4724400" cy="98680689"/>
            <a:chOff x="329831" y="-46383042"/>
            <a:chExt cx="4724400" cy="98680689"/>
          </a:xfrm>
          <a:effectLst>
            <a:glow rad="317500">
              <a:srgbClr val="39F9D0">
                <a:alpha val="40000"/>
              </a:srgbClr>
            </a:glow>
          </a:effectLst>
        </p:grpSpPr>
        <p:grpSp>
          <p:nvGrpSpPr>
            <p:cNvPr id="85" name="Group 84"/>
            <p:cNvGrpSpPr/>
            <p:nvPr/>
          </p:nvGrpSpPr>
          <p:grpSpPr>
            <a:xfrm>
              <a:off x="329831" y="-867192"/>
              <a:ext cx="4724400" cy="53164839"/>
              <a:chOff x="590550" y="-867192"/>
              <a:chExt cx="4724400" cy="53164839"/>
            </a:xfrm>
          </p:grpSpPr>
          <p:sp>
            <p:nvSpPr>
              <p:cNvPr id="97" name="TextBox 96"/>
              <p:cNvSpPr txBox="1"/>
              <p:nvPr/>
            </p:nvSpPr>
            <p:spPr>
              <a:xfrm>
                <a:off x="590550" y="-867192"/>
                <a:ext cx="4724400" cy="7725192"/>
              </a:xfrm>
              <a:prstGeom prst="rect">
                <a:avLst/>
              </a:prstGeom>
              <a:noFill/>
            </p:spPr>
            <p:txBody>
              <a:bodyPr wrap="square" rtlCol="0">
                <a:spAutoFit/>
              </a:bodyPr>
              <a:lstStyle/>
              <a:p>
                <a:pPr algn="ctr"/>
                <a:r>
                  <a:rPr lang="en-PH" sz="49600">
                    <a:solidFill>
                      <a:srgbClr val="38FA9E"/>
                    </a:solidFill>
                    <a:latin typeface="Digital-7" panose="02000000000000000000" pitchFamily="2" charset="0"/>
                  </a:rPr>
                  <a:t>0</a:t>
                </a:r>
                <a:endParaRPr lang="en-PH" sz="49600" dirty="0">
                  <a:solidFill>
                    <a:srgbClr val="38FA9E"/>
                  </a:solidFill>
                  <a:latin typeface="Digital-7" panose="02000000000000000000" pitchFamily="2" charset="0"/>
                </a:endParaRPr>
              </a:p>
            </p:txBody>
          </p:sp>
          <p:sp>
            <p:nvSpPr>
              <p:cNvPr id="98" name="TextBox 97"/>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99" name="TextBox 98"/>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100" name="TextBox 99"/>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101" name="TextBox 100"/>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102" name="TextBox 101"/>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103" name="TextBox 102"/>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104" name="TextBox 103"/>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105" name="TextBox 104"/>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106" name="TextBox 105"/>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sp>
            <p:nvSpPr>
              <p:cNvPr id="107" name="TextBox 106"/>
              <p:cNvSpPr txBox="1"/>
              <p:nvPr/>
            </p:nvSpPr>
            <p:spPr>
              <a:xfrm>
                <a:off x="590550" y="44572455"/>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grpSp>
        <p:grpSp>
          <p:nvGrpSpPr>
            <p:cNvPr id="86" name="Group 85"/>
            <p:cNvGrpSpPr/>
            <p:nvPr/>
          </p:nvGrpSpPr>
          <p:grpSpPr>
            <a:xfrm>
              <a:off x="329831" y="-46383042"/>
              <a:ext cx="4724400" cy="48620877"/>
              <a:chOff x="590550" y="-867192"/>
              <a:chExt cx="4724400" cy="48620877"/>
            </a:xfrm>
          </p:grpSpPr>
          <p:sp>
            <p:nvSpPr>
              <p:cNvPr id="87" name="TextBox 86"/>
              <p:cNvSpPr txBox="1"/>
              <p:nvPr/>
            </p:nvSpPr>
            <p:spPr>
              <a:xfrm>
                <a:off x="590550" y="-867192"/>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0</a:t>
                </a:r>
              </a:p>
            </p:txBody>
          </p:sp>
          <p:sp>
            <p:nvSpPr>
              <p:cNvPr id="88" name="TextBox 87"/>
              <p:cNvSpPr txBox="1"/>
              <p:nvPr/>
            </p:nvSpPr>
            <p:spPr>
              <a:xfrm>
                <a:off x="590550" y="367677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1</a:t>
                </a:r>
              </a:p>
            </p:txBody>
          </p:sp>
          <p:sp>
            <p:nvSpPr>
              <p:cNvPr id="89" name="TextBox 88"/>
              <p:cNvSpPr txBox="1"/>
              <p:nvPr/>
            </p:nvSpPr>
            <p:spPr>
              <a:xfrm>
                <a:off x="590550" y="822073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2</a:t>
                </a:r>
              </a:p>
            </p:txBody>
          </p:sp>
          <p:sp>
            <p:nvSpPr>
              <p:cNvPr id="90" name="TextBox 89"/>
              <p:cNvSpPr txBox="1"/>
              <p:nvPr/>
            </p:nvSpPr>
            <p:spPr>
              <a:xfrm>
                <a:off x="590550" y="1276470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3</a:t>
                </a:r>
              </a:p>
            </p:txBody>
          </p:sp>
          <p:sp>
            <p:nvSpPr>
              <p:cNvPr id="91" name="TextBox 90"/>
              <p:cNvSpPr txBox="1"/>
              <p:nvPr/>
            </p:nvSpPr>
            <p:spPr>
              <a:xfrm>
                <a:off x="590550" y="1730866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4</a:t>
                </a:r>
              </a:p>
            </p:txBody>
          </p:sp>
          <p:sp>
            <p:nvSpPr>
              <p:cNvPr id="92" name="TextBox 91"/>
              <p:cNvSpPr txBox="1"/>
              <p:nvPr/>
            </p:nvSpPr>
            <p:spPr>
              <a:xfrm>
                <a:off x="590550" y="2185263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5</a:t>
                </a:r>
              </a:p>
            </p:txBody>
          </p:sp>
          <p:sp>
            <p:nvSpPr>
              <p:cNvPr id="93" name="TextBox 92"/>
              <p:cNvSpPr txBox="1"/>
              <p:nvPr/>
            </p:nvSpPr>
            <p:spPr>
              <a:xfrm>
                <a:off x="590550" y="2639659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6</a:t>
                </a:r>
              </a:p>
            </p:txBody>
          </p:sp>
          <p:sp>
            <p:nvSpPr>
              <p:cNvPr id="94" name="TextBox 93"/>
              <p:cNvSpPr txBox="1"/>
              <p:nvPr/>
            </p:nvSpPr>
            <p:spPr>
              <a:xfrm>
                <a:off x="590550" y="3094056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7</a:t>
                </a:r>
              </a:p>
            </p:txBody>
          </p:sp>
          <p:sp>
            <p:nvSpPr>
              <p:cNvPr id="95" name="TextBox 94"/>
              <p:cNvSpPr txBox="1"/>
              <p:nvPr/>
            </p:nvSpPr>
            <p:spPr>
              <a:xfrm>
                <a:off x="590550" y="35484528"/>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8</a:t>
                </a:r>
              </a:p>
            </p:txBody>
          </p:sp>
          <p:sp>
            <p:nvSpPr>
              <p:cNvPr id="96" name="TextBox 95"/>
              <p:cNvSpPr txBox="1"/>
              <p:nvPr/>
            </p:nvSpPr>
            <p:spPr>
              <a:xfrm>
                <a:off x="590550" y="40028493"/>
                <a:ext cx="4724400" cy="7725192"/>
              </a:xfrm>
              <a:prstGeom prst="rect">
                <a:avLst/>
              </a:prstGeom>
              <a:noFill/>
            </p:spPr>
            <p:txBody>
              <a:bodyPr wrap="square" rtlCol="0">
                <a:spAutoFit/>
              </a:bodyPr>
              <a:lstStyle/>
              <a:p>
                <a:pPr algn="ctr"/>
                <a:r>
                  <a:rPr lang="en-PH" sz="49600" dirty="0">
                    <a:solidFill>
                      <a:srgbClr val="38FA9E"/>
                    </a:solidFill>
                    <a:latin typeface="Digital-7" panose="02000000000000000000" pitchFamily="2" charset="0"/>
                  </a:rPr>
                  <a:t>9</a:t>
                </a:r>
              </a:p>
            </p:txBody>
          </p:sp>
        </p:grpSp>
      </p:grpSp>
      <p:sp>
        <p:nvSpPr>
          <p:cNvPr id="108" name="Rectangle 107"/>
          <p:cNvSpPr/>
          <p:nvPr/>
        </p:nvSpPr>
        <p:spPr>
          <a:xfrm>
            <a:off x="0" y="0"/>
            <a:ext cx="12192000" cy="1532019"/>
          </a:xfrm>
          <a:prstGeom prst="rect">
            <a:avLst/>
          </a:prstGeom>
          <a:solidFill>
            <a:srgbClr val="545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9" name="Rectangle 108"/>
          <p:cNvSpPr/>
          <p:nvPr/>
        </p:nvSpPr>
        <p:spPr>
          <a:xfrm>
            <a:off x="0" y="5937616"/>
            <a:ext cx="12192000" cy="920384"/>
          </a:xfrm>
          <a:prstGeom prst="rect">
            <a:avLst/>
          </a:prstGeom>
          <a:solidFill>
            <a:srgbClr val="545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TextBox 110"/>
          <p:cNvSpPr txBox="1"/>
          <p:nvPr/>
        </p:nvSpPr>
        <p:spPr>
          <a:xfrm>
            <a:off x="2569029" y="591294"/>
            <a:ext cx="7053943" cy="646331"/>
          </a:xfrm>
          <a:prstGeom prst="rect">
            <a:avLst/>
          </a:prstGeom>
          <a:noFill/>
        </p:spPr>
        <p:txBody>
          <a:bodyPr wrap="square" rtlCol="0">
            <a:spAutoFit/>
          </a:bodyPr>
          <a:lstStyle/>
          <a:p>
            <a:pPr algn="ctr"/>
            <a:r>
              <a:rPr lang="en-PH" sz="3600" b="1">
                <a:solidFill>
                  <a:srgbClr val="38FA9E"/>
                </a:solidFill>
                <a:latin typeface="Abadi" panose="020B0604020104020204" pitchFamily="34" charset="0"/>
              </a:rPr>
              <a:t>Số thành viên nhóm</a:t>
            </a:r>
            <a:endParaRPr lang="en-PH" sz="3600" b="1" dirty="0">
              <a:solidFill>
                <a:srgbClr val="38FA9E"/>
              </a:solidFill>
              <a:latin typeface="Abadi" panose="020B0604020104020204" pitchFamily="34" charset="0"/>
            </a:endParaRPr>
          </a:p>
        </p:txBody>
      </p:sp>
    </p:spTree>
  </p:cSld>
  <p:clrMapOvr>
    <a:masterClrMapping/>
  </p:clrMapOvr>
  <p:transition spd="slow" advClick="0" advTm="0">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50000">
                                          <p:cBhvr additive="base">
                                            <p:cTn id="7" dur="2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250"/>
                                      </p:stCondLst>
                                      <p:childTnLst>
                                        <p:set>
                                          <p:cBhvr>
                                            <p:cTn id="10" dur="1" fill="hold">
                                              <p:stCondLst>
                                                <p:cond delay="0"/>
                                              </p:stCondLst>
                                            </p:cTn>
                                            <p:tgtEl>
                                              <p:spTgt spid="60"/>
                                            </p:tgtEl>
                                            <p:attrNameLst>
                                              <p:attrName>style.visibility</p:attrName>
                                            </p:attrNameLst>
                                          </p:cBhvr>
                                          <p:to>
                                            <p:strVal val="visible"/>
                                          </p:to>
                                        </p:set>
                                        <p:anim calcmode="lin" valueType="num" p14:bounceEnd="50000">
                                          <p:cBhvr additive="base">
                                            <p:cTn id="11" dur="200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12" dur="20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500"/>
                                      </p:stCondLst>
                                      <p:childTnLst>
                                        <p:set>
                                          <p:cBhvr>
                                            <p:cTn id="14" dur="1" fill="hold">
                                              <p:stCondLst>
                                                <p:cond delay="0"/>
                                              </p:stCondLst>
                                            </p:cTn>
                                            <p:tgtEl>
                                              <p:spTgt spid="84"/>
                                            </p:tgtEl>
                                            <p:attrNameLst>
                                              <p:attrName>style.visibility</p:attrName>
                                            </p:attrNameLst>
                                          </p:cBhvr>
                                          <p:to>
                                            <p:strVal val="visible"/>
                                          </p:to>
                                        </p:set>
                                        <p:anim calcmode="lin" valueType="num" p14:bounceEnd="50000">
                                          <p:cBhvr additive="base">
                                            <p:cTn id="15" dur="20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16" dur="2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2000" fill="hold"/>
                                            <p:tgtEl>
                                              <p:spTgt spid="59"/>
                                            </p:tgtEl>
                                            <p:attrNameLst>
                                              <p:attrName>ppt_x</p:attrName>
                                            </p:attrNameLst>
                                          </p:cBhvr>
                                          <p:tavLst>
                                            <p:tav tm="0">
                                              <p:val>
                                                <p:strVal val="#ppt_x"/>
                                              </p:val>
                                            </p:tav>
                                            <p:tav tm="100000">
                                              <p:val>
                                                <p:strVal val="#ppt_x"/>
                                              </p:val>
                                            </p:tav>
                                          </p:tavLst>
                                        </p:anim>
                                        <p:anim calcmode="lin" valueType="num">
                                          <p:cBhvr additive="base">
                                            <p:cTn id="8" dur="20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2000" fill="hold"/>
                                            <p:tgtEl>
                                              <p:spTgt spid="60"/>
                                            </p:tgtEl>
                                            <p:attrNameLst>
                                              <p:attrName>ppt_x</p:attrName>
                                            </p:attrNameLst>
                                          </p:cBhvr>
                                          <p:tavLst>
                                            <p:tav tm="0">
                                              <p:val>
                                                <p:strVal val="#ppt_x"/>
                                              </p:val>
                                            </p:tav>
                                            <p:tav tm="100000">
                                              <p:val>
                                                <p:strVal val="#ppt_x"/>
                                              </p:val>
                                            </p:tav>
                                          </p:tavLst>
                                        </p:anim>
                                        <p:anim calcmode="lin" valueType="num">
                                          <p:cBhvr additive="base">
                                            <p:cTn id="12" dur="20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2000" fill="hold"/>
                                            <p:tgtEl>
                                              <p:spTgt spid="84"/>
                                            </p:tgtEl>
                                            <p:attrNameLst>
                                              <p:attrName>ppt_x</p:attrName>
                                            </p:attrNameLst>
                                          </p:cBhvr>
                                          <p:tavLst>
                                            <p:tav tm="0">
                                              <p:val>
                                                <p:strVal val="#ppt_x"/>
                                              </p:val>
                                            </p:tav>
                                            <p:tav tm="100000">
                                              <p:val>
                                                <p:strVal val="#ppt_x"/>
                                              </p:val>
                                            </p:tav>
                                          </p:tavLst>
                                        </p:anim>
                                        <p:anim calcmode="lin" valueType="num">
                                          <p:cBhvr additive="base">
                                            <p:cTn id="16" dur="2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026075" y="1159323"/>
              <a:ext cx="2035946" cy="3922273"/>
              <a:chOff x="4026075" y="1159323"/>
              <a:chExt cx="2035946" cy="3922273"/>
            </a:xfrm>
          </p:grpSpPr>
          <p:sp>
            <p:nvSpPr>
              <p:cNvPr id="10"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15"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6845" y="171598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3554" y="3831638"/>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flipH="1">
              <a:off x="6100668" y="1159322"/>
              <a:ext cx="2035946" cy="3922273"/>
              <a:chOff x="4026075" y="1159323"/>
              <a:chExt cx="2035946" cy="3922273"/>
            </a:xfrm>
          </p:grpSpPr>
          <p:sp>
            <p:nvSpPr>
              <p:cNvPr id="124" name="Rectangle 9"/>
              <p:cNvSpPr/>
              <p:nvPr/>
            </p:nvSpPr>
            <p:spPr>
              <a:xfrm rot="1818078">
                <a:off x="5059547" y="1159323"/>
                <a:ext cx="200516" cy="3922273"/>
              </a:xfrm>
              <a:custGeom>
                <a:avLst/>
                <a:gdLst>
                  <a:gd name="connsiteX0" fmla="*/ 0 w 185825"/>
                  <a:gd name="connsiteY0" fmla="*/ 0 h 3754344"/>
                  <a:gd name="connsiteX1" fmla="*/ 185825 w 185825"/>
                  <a:gd name="connsiteY1" fmla="*/ 0 h 3754344"/>
                  <a:gd name="connsiteX2" fmla="*/ 185825 w 185825"/>
                  <a:gd name="connsiteY2" fmla="*/ 3754344 h 3754344"/>
                  <a:gd name="connsiteX3" fmla="*/ 0 w 185825"/>
                  <a:gd name="connsiteY3" fmla="*/ 3754344 h 3754344"/>
                  <a:gd name="connsiteX4" fmla="*/ 0 w 185825"/>
                  <a:gd name="connsiteY4" fmla="*/ 0 h 3754344"/>
                  <a:gd name="connsiteX0-1" fmla="*/ 0 w 193339"/>
                  <a:gd name="connsiteY0-2" fmla="*/ 0 h 3926467"/>
                  <a:gd name="connsiteX1-3" fmla="*/ 193339 w 193339"/>
                  <a:gd name="connsiteY1-4" fmla="*/ 172123 h 3926467"/>
                  <a:gd name="connsiteX2-5" fmla="*/ 193339 w 193339"/>
                  <a:gd name="connsiteY2-6" fmla="*/ 3926467 h 3926467"/>
                  <a:gd name="connsiteX3-7" fmla="*/ 7514 w 193339"/>
                  <a:gd name="connsiteY3-8" fmla="*/ 3926467 h 3926467"/>
                  <a:gd name="connsiteX4-9" fmla="*/ 0 w 193339"/>
                  <a:gd name="connsiteY4-10" fmla="*/ 0 h 3926467"/>
                  <a:gd name="connsiteX0-11" fmla="*/ 0 w 193339"/>
                  <a:gd name="connsiteY0-12" fmla="*/ 0 h 3926467"/>
                  <a:gd name="connsiteX1-13" fmla="*/ 130951 w 193339"/>
                  <a:gd name="connsiteY1-14" fmla="*/ 224627 h 3926467"/>
                  <a:gd name="connsiteX2-15" fmla="*/ 193339 w 193339"/>
                  <a:gd name="connsiteY2-16" fmla="*/ 3926467 h 3926467"/>
                  <a:gd name="connsiteX3-17" fmla="*/ 7514 w 193339"/>
                  <a:gd name="connsiteY3-18" fmla="*/ 3926467 h 3926467"/>
                  <a:gd name="connsiteX4-19" fmla="*/ 0 w 193339"/>
                  <a:gd name="connsiteY4-20" fmla="*/ 0 h 3926467"/>
                  <a:gd name="connsiteX0-21" fmla="*/ 0 w 193339"/>
                  <a:gd name="connsiteY0-22" fmla="*/ 0 h 3926467"/>
                  <a:gd name="connsiteX1-23" fmla="*/ 190073 w 193339"/>
                  <a:gd name="connsiteY1-24" fmla="*/ 331289 h 3926467"/>
                  <a:gd name="connsiteX2-25" fmla="*/ 193339 w 193339"/>
                  <a:gd name="connsiteY2-26" fmla="*/ 3926467 h 3926467"/>
                  <a:gd name="connsiteX3-27" fmla="*/ 7514 w 193339"/>
                  <a:gd name="connsiteY3-28" fmla="*/ 3926467 h 3926467"/>
                  <a:gd name="connsiteX4-29" fmla="*/ 0 w 193339"/>
                  <a:gd name="connsiteY4-30" fmla="*/ 0 h 3926467"/>
                  <a:gd name="connsiteX0-31" fmla="*/ 0 w 193339"/>
                  <a:gd name="connsiteY0-32" fmla="*/ 0 h 3926467"/>
                  <a:gd name="connsiteX1-33" fmla="*/ 182896 w 193339"/>
                  <a:gd name="connsiteY1-34" fmla="*/ 335484 h 3926467"/>
                  <a:gd name="connsiteX2-35" fmla="*/ 193339 w 193339"/>
                  <a:gd name="connsiteY2-36" fmla="*/ 3926467 h 3926467"/>
                  <a:gd name="connsiteX3-37" fmla="*/ 7514 w 193339"/>
                  <a:gd name="connsiteY3-38" fmla="*/ 3926467 h 3926467"/>
                  <a:gd name="connsiteX4-39" fmla="*/ 0 w 193339"/>
                  <a:gd name="connsiteY4-40" fmla="*/ 0 h 3926467"/>
                  <a:gd name="connsiteX0-41" fmla="*/ 0 w 193339"/>
                  <a:gd name="connsiteY0-42" fmla="*/ 0 h 3926467"/>
                  <a:gd name="connsiteX1-43" fmla="*/ 182896 w 193339"/>
                  <a:gd name="connsiteY1-44" fmla="*/ 335484 h 3926467"/>
                  <a:gd name="connsiteX2-45" fmla="*/ 193339 w 193339"/>
                  <a:gd name="connsiteY2-46" fmla="*/ 3926467 h 3926467"/>
                  <a:gd name="connsiteX3-47" fmla="*/ 7514 w 193339"/>
                  <a:gd name="connsiteY3-48" fmla="*/ 3926467 h 3926467"/>
                  <a:gd name="connsiteX4-49" fmla="*/ 0 w 193339"/>
                  <a:gd name="connsiteY4-50" fmla="*/ 0 h 3926467"/>
                  <a:gd name="connsiteX0-51" fmla="*/ 0 w 200516"/>
                  <a:gd name="connsiteY0-52" fmla="*/ 0 h 3922273"/>
                  <a:gd name="connsiteX1-53" fmla="*/ 190073 w 200516"/>
                  <a:gd name="connsiteY1-54" fmla="*/ 331290 h 3922273"/>
                  <a:gd name="connsiteX2-55" fmla="*/ 200516 w 200516"/>
                  <a:gd name="connsiteY2-56" fmla="*/ 3922273 h 3922273"/>
                  <a:gd name="connsiteX3-57" fmla="*/ 14691 w 200516"/>
                  <a:gd name="connsiteY3-58" fmla="*/ 3922273 h 3922273"/>
                  <a:gd name="connsiteX4-59" fmla="*/ 0 w 200516"/>
                  <a:gd name="connsiteY4-60" fmla="*/ 0 h 39222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0516" h="3922273">
                    <a:moveTo>
                      <a:pt x="0" y="0"/>
                    </a:moveTo>
                    <a:lnTo>
                      <a:pt x="190073" y="331290"/>
                    </a:lnTo>
                    <a:cubicBezTo>
                      <a:pt x="191162" y="1529683"/>
                      <a:pt x="199427" y="2723880"/>
                      <a:pt x="200516" y="3922273"/>
                    </a:cubicBezTo>
                    <a:lnTo>
                      <a:pt x="14691" y="3922273"/>
                    </a:lnTo>
                    <a:cubicBezTo>
                      <a:pt x="12186" y="2613451"/>
                      <a:pt x="2505" y="1308822"/>
                      <a:pt x="0" y="0"/>
                    </a:cubicBez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5" name="Rectangle 10"/>
              <p:cNvSpPr/>
              <p:nvPr/>
            </p:nvSpPr>
            <p:spPr>
              <a:xfrm>
                <a:off x="4026075" y="4691182"/>
                <a:ext cx="2035946" cy="183704"/>
              </a:xfrm>
              <a:custGeom>
                <a:avLst/>
                <a:gdLst>
                  <a:gd name="connsiteX0" fmla="*/ 0 w 2035946"/>
                  <a:gd name="connsiteY0" fmla="*/ 0 h 183704"/>
                  <a:gd name="connsiteX1" fmla="*/ 2035946 w 2035946"/>
                  <a:gd name="connsiteY1" fmla="*/ 0 h 183704"/>
                  <a:gd name="connsiteX2" fmla="*/ 2035946 w 2035946"/>
                  <a:gd name="connsiteY2" fmla="*/ 183704 h 183704"/>
                  <a:gd name="connsiteX3" fmla="*/ 0 w 2035946"/>
                  <a:gd name="connsiteY3" fmla="*/ 183704 h 183704"/>
                  <a:gd name="connsiteX4" fmla="*/ 0 w 2035946"/>
                  <a:gd name="connsiteY4" fmla="*/ 0 h 183704"/>
                  <a:gd name="connsiteX0-1" fmla="*/ 113607 w 2035946"/>
                  <a:gd name="connsiteY0-2" fmla="*/ 0 h 183704"/>
                  <a:gd name="connsiteX1-3" fmla="*/ 2035946 w 2035946"/>
                  <a:gd name="connsiteY1-4" fmla="*/ 0 h 183704"/>
                  <a:gd name="connsiteX2-5" fmla="*/ 2035946 w 2035946"/>
                  <a:gd name="connsiteY2-6" fmla="*/ 183704 h 183704"/>
                  <a:gd name="connsiteX3-7" fmla="*/ 0 w 2035946"/>
                  <a:gd name="connsiteY3-8" fmla="*/ 183704 h 183704"/>
                  <a:gd name="connsiteX4-9" fmla="*/ 113607 w 2035946"/>
                  <a:gd name="connsiteY4-10" fmla="*/ 0 h 1837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5946" h="183704">
                    <a:moveTo>
                      <a:pt x="113607" y="0"/>
                    </a:moveTo>
                    <a:lnTo>
                      <a:pt x="2035946" y="0"/>
                    </a:lnTo>
                    <a:lnTo>
                      <a:pt x="2035946" y="183704"/>
                    </a:lnTo>
                    <a:lnTo>
                      <a:pt x="0" y="183704"/>
                    </a:lnTo>
                    <a:lnTo>
                      <a:pt x="113607" y="0"/>
                    </a:lnTo>
                    <a:close/>
                  </a:path>
                </a:pathLst>
              </a:custGeom>
              <a:solidFill>
                <a:srgbClr val="BA3025"/>
              </a:solidFill>
              <a:ln>
                <a:solidFill>
                  <a:srgbClr val="BA3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Rectangle 222"/>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02" name="Fence (R)"/>
          <p:cNvGrpSpPr/>
          <p:nvPr/>
        </p:nvGrpSpPr>
        <p:grpSpPr>
          <a:xfrm flipH="1">
            <a:off x="9967779" y="3844212"/>
            <a:ext cx="2333299" cy="2014656"/>
            <a:chOff x="-123310" y="3848858"/>
            <a:chExt cx="2333299" cy="2014656"/>
          </a:xfrm>
        </p:grpSpPr>
        <p:sp>
          <p:nvSpPr>
            <p:cNvPr id="116" name="Rectangle 115"/>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Rectangle 116"/>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Freeform: Shape 117"/>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9" name="Freeform: Shape 118"/>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0" name="Freeform: Shape 119"/>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1" name="Freeform: Shape 120"/>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22" name="Freeform: Shape 121"/>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26" name="Fence (L)"/>
          <p:cNvGrpSpPr/>
          <p:nvPr/>
        </p:nvGrpSpPr>
        <p:grpSpPr>
          <a:xfrm>
            <a:off x="-123310" y="3848858"/>
            <a:ext cx="2333299" cy="2014656"/>
            <a:chOff x="-123310" y="3848858"/>
            <a:chExt cx="2333299" cy="2014656"/>
          </a:xfrm>
        </p:grpSpPr>
        <p:sp>
          <p:nvSpPr>
            <p:cNvPr id="127" name="Rectangle 126"/>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8" name="Rectangle 127"/>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9" name="Freeform: Shape 128"/>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0" name="Freeform: Shape 129"/>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1" name="Freeform: Shape 130"/>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2" name="Freeform: Shape 131"/>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3"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Isosceles Triangle 3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7" name="Freeform: Shape 136"/>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39" name="Guard (R)"/>
          <p:cNvGrpSpPr/>
          <p:nvPr/>
        </p:nvGrpSpPr>
        <p:grpSpPr>
          <a:xfrm>
            <a:off x="10339705" y="2716805"/>
            <a:ext cx="1751052" cy="4002549"/>
            <a:chOff x="77484" y="2721695"/>
            <a:chExt cx="1751052" cy="4002549"/>
          </a:xfrm>
        </p:grpSpPr>
        <p:grpSp>
          <p:nvGrpSpPr>
            <p:cNvPr id="140" name="Group 139"/>
            <p:cNvGrpSpPr/>
            <p:nvPr/>
          </p:nvGrpSpPr>
          <p:grpSpPr>
            <a:xfrm flipH="1">
              <a:off x="1029465" y="6269294"/>
              <a:ext cx="305076" cy="454950"/>
              <a:chOff x="1206237" y="7204553"/>
              <a:chExt cx="836842" cy="1247957"/>
            </a:xfrm>
          </p:grpSpPr>
          <p:sp>
            <p:nvSpPr>
              <p:cNvPr id="214" name="Rectangle 21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1" name="Group 140"/>
            <p:cNvGrpSpPr/>
            <p:nvPr/>
          </p:nvGrpSpPr>
          <p:grpSpPr>
            <a:xfrm>
              <a:off x="646918" y="2721695"/>
              <a:ext cx="601858" cy="942717"/>
              <a:chOff x="1385889" y="-2464594"/>
              <a:chExt cx="1464468" cy="2293863"/>
            </a:xfrm>
          </p:grpSpPr>
          <p:sp>
            <p:nvSpPr>
              <p:cNvPr id="208" name="Oval 20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Oval 21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Freeform: Shape 15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188" name="Oval 18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Isosceles Triangle 189"/>
            <p:cNvSpPr/>
            <p:nvPr/>
          </p:nvSpPr>
          <p:spPr>
            <a:xfrm>
              <a:off x="848266" y="2876032"/>
              <a:ext cx="216000" cy="21600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3" name="Rectangle: Rounded Corners 192"/>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4" name="Rectangle 193"/>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5" name="Rectangle 194"/>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6" name="Rectangle 195"/>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Oval 198"/>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Rectangle 199"/>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2"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Freeform: Shape 203"/>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4199421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375E-6 -1.48148E-6 L -0.37265 -1.48148E-6 " pathEditMode="relative" rAng="0" ptsTypes="AA">
                                      <p:cBhvr>
                                        <p:cTn id="6" dur="1000" fill="hold"/>
                                        <p:tgtEl>
                                          <p:spTgt spid="13"/>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1.04167E-6 1.11111E-6 L 0.37292 1.11111E-6 " pathEditMode="relative" rAng="0" ptsTypes="AA">
                                      <p:cBhvr>
                                        <p:cTn id="8" dur="1000" fill="hold"/>
                                        <p:tgtEl>
                                          <p:spTgt spid="15"/>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10640681"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3130308"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5" name="TextBox 104">
            <a:extLst>
              <a:ext uri="{FF2B5EF4-FFF2-40B4-BE49-F238E27FC236}">
                <a16:creationId xmlns:a16="http://schemas.microsoft.com/office/drawing/2014/main" id="{183E00FE-D929-428F-A353-7E095B670129}"/>
              </a:ext>
            </a:extLst>
          </p:cNvPr>
          <p:cNvSpPr txBox="1"/>
          <p:nvPr/>
        </p:nvSpPr>
        <p:spPr>
          <a:xfrm>
            <a:off x="3021837" y="864921"/>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74EC7E-0163-4DC7-8C28-EF07C9DE91B3}"/>
              </a:ext>
            </a:extLst>
          </p:cNvPr>
          <p:cNvSpPr txBox="1"/>
          <p:nvPr/>
        </p:nvSpPr>
        <p:spPr>
          <a:xfrm>
            <a:off x="5217123" y="5480698"/>
            <a:ext cx="2474865"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Lương</a:t>
            </a:r>
            <a:endParaRPr lang="vi-VN" b="1" dirty="0">
              <a:latin typeface="Times New Roman" panose="02020603050405020304" pitchFamily="18" charset="0"/>
              <a:cs typeface="Times New Roman" panose="02020603050405020304" pitchFamily="18" charset="0"/>
            </a:endParaRPr>
          </a:p>
        </p:txBody>
      </p:sp>
      <p:pic>
        <p:nvPicPr>
          <p:cNvPr id="106" name="Picture 2" descr="10 BÀI TỔNG HỢP - LÝ THUYẾT LẬP TRÌNH C# CĂN BẢN">
            <a:extLst>
              <a:ext uri="{FF2B5EF4-FFF2-40B4-BE49-F238E27FC236}">
                <a16:creationId xmlns:a16="http://schemas.microsoft.com/office/drawing/2014/main" id="{4ABFC606-2EA5-473A-AA50-2F458FE9E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3669" y="573580"/>
            <a:ext cx="1134185" cy="11341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851AD3-623C-4AAD-8964-1C5D73D347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9938" y="1606964"/>
            <a:ext cx="7555993" cy="3964821"/>
          </a:xfrm>
          <a:prstGeom prst="rect">
            <a:avLst/>
          </a:prstGeom>
        </p:spPr>
      </p:pic>
    </p:spTree>
    <p:extLst>
      <p:ext uri="{BB962C8B-B14F-4D97-AF65-F5344CB8AC3E}">
        <p14:creationId xmlns:p14="http://schemas.microsoft.com/office/powerpoint/2010/main" val="6412455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6" name="Graphic 1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339"/>
            <a:stretch>
              <a:fillRect/>
            </a:stretch>
          </p:blipFill>
          <p:spPr>
            <a:xfrm>
              <a:off x="4269894" y="1318779"/>
              <a:ext cx="1796725" cy="3617962"/>
            </a:xfrm>
            <a:custGeom>
              <a:avLst/>
              <a:gdLst>
                <a:gd name="connsiteX0" fmla="*/ 0 w 1796725"/>
                <a:gd name="connsiteY0" fmla="*/ 0 h 3617962"/>
                <a:gd name="connsiteX1" fmla="*/ 1796725 w 1796725"/>
                <a:gd name="connsiteY1" fmla="*/ 0 h 3617962"/>
                <a:gd name="connsiteX2" fmla="*/ 1796725 w 1796725"/>
                <a:gd name="connsiteY2" fmla="*/ 3617962 h 3617962"/>
                <a:gd name="connsiteX3" fmla="*/ 0 w 1796725"/>
                <a:gd name="connsiteY3" fmla="*/ 3617962 h 3617962"/>
                <a:gd name="connsiteX4" fmla="*/ 0 w 1796725"/>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25" h="3617962">
                  <a:moveTo>
                    <a:pt x="0" y="0"/>
                  </a:moveTo>
                  <a:lnTo>
                    <a:pt x="1796725" y="0"/>
                  </a:lnTo>
                  <a:lnTo>
                    <a:pt x="1796725" y="3617962"/>
                  </a:lnTo>
                  <a:lnTo>
                    <a:pt x="0" y="3617962"/>
                  </a:lnTo>
                  <a:lnTo>
                    <a:pt x="0" y="0"/>
                  </a:lnTo>
                  <a:close/>
                </a:path>
              </a:pathLst>
            </a:custGeom>
          </p:spPr>
        </p:pic>
      </p:grpSp>
      <p:grpSp>
        <p:nvGrpSpPr>
          <p:cNvPr id="8"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18" name="Graphic 1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61"/>
            <a:stretch>
              <a:fillRect/>
            </a:stretch>
          </p:blipFill>
          <p:spPr>
            <a:xfrm>
              <a:off x="6106579" y="1318779"/>
              <a:ext cx="1821237" cy="3617962"/>
            </a:xfrm>
            <a:custGeom>
              <a:avLst/>
              <a:gdLst>
                <a:gd name="connsiteX0" fmla="*/ 0 w 1821237"/>
                <a:gd name="connsiteY0" fmla="*/ 0 h 3617962"/>
                <a:gd name="connsiteX1" fmla="*/ 1821237 w 1821237"/>
                <a:gd name="connsiteY1" fmla="*/ 0 h 3617962"/>
                <a:gd name="connsiteX2" fmla="*/ 1821237 w 1821237"/>
                <a:gd name="connsiteY2" fmla="*/ 3617962 h 3617962"/>
                <a:gd name="connsiteX3" fmla="*/ 0 w 1821237"/>
                <a:gd name="connsiteY3" fmla="*/ 3617962 h 3617962"/>
                <a:gd name="connsiteX4" fmla="*/ 0 w 1821237"/>
                <a:gd name="connsiteY4" fmla="*/ 0 h 361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237" h="3617962">
                  <a:moveTo>
                    <a:pt x="0" y="0"/>
                  </a:moveTo>
                  <a:lnTo>
                    <a:pt x="1821237" y="0"/>
                  </a:lnTo>
                  <a:lnTo>
                    <a:pt x="1821237" y="3617962"/>
                  </a:lnTo>
                  <a:lnTo>
                    <a:pt x="0" y="3617962"/>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30" name="Fence (R)"/>
          <p:cNvGrpSpPr/>
          <p:nvPr/>
        </p:nvGrpSpPr>
        <p:grpSpPr>
          <a:xfrm flipH="1">
            <a:off x="9967779" y="3844212"/>
            <a:ext cx="2333299" cy="2014656"/>
            <a:chOff x="-123310" y="3848858"/>
            <a:chExt cx="2333299" cy="2014656"/>
          </a:xfrm>
        </p:grpSpPr>
        <p:sp>
          <p:nvSpPr>
            <p:cNvPr id="131" name="Rectangle 130"/>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Rectangle 131"/>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Freeform: Shape 132"/>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4" name="Freeform: Shape 133"/>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8" name="Freeform: Shape 137"/>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39" name="Fence (L)"/>
          <p:cNvGrpSpPr/>
          <p:nvPr/>
        </p:nvGrpSpPr>
        <p:grpSpPr>
          <a:xfrm>
            <a:off x="-123310" y="3848858"/>
            <a:ext cx="2333299" cy="2014656"/>
            <a:chOff x="-123310" y="3848858"/>
            <a:chExt cx="2333299" cy="2014656"/>
          </a:xfrm>
        </p:grpSpPr>
        <p:sp>
          <p:nvSpPr>
            <p:cNvPr id="140" name="Rectangle 139"/>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1" name="Rectangle 140"/>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2" name="Freeform: Shape 141"/>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3" name="Freeform: Shape 14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5" name="Freeform: Shape 14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Freeform: Shape 14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7" name="Freeform: Shape 14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Guard (L)"/>
          <p:cNvGrpSpPr/>
          <p:nvPr/>
        </p:nvGrpSpPr>
        <p:grpSpPr>
          <a:xfrm>
            <a:off x="77484" y="2721695"/>
            <a:ext cx="1751052" cy="4002549"/>
            <a:chOff x="77484" y="2721695"/>
            <a:chExt cx="1751052" cy="4002549"/>
          </a:xfrm>
        </p:grpSpPr>
        <p:grpSp>
          <p:nvGrpSpPr>
            <p:cNvPr id="42" name="Group 41"/>
            <p:cNvGrpSpPr/>
            <p:nvPr/>
          </p:nvGrpSpPr>
          <p:grpSpPr>
            <a:xfrm flipH="1">
              <a:off x="1029465" y="6269294"/>
              <a:ext cx="305076" cy="454950"/>
              <a:chOff x="1206237" y="7204553"/>
              <a:chExt cx="836842" cy="1247957"/>
            </a:xfrm>
          </p:grpSpPr>
          <p:sp>
            <p:nvSpPr>
              <p:cNvPr id="153" name="Rectangle 152"/>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Top Corners Rounded 153"/>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154"/>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1" name="Group 40"/>
            <p:cNvGrpSpPr/>
            <p:nvPr/>
          </p:nvGrpSpPr>
          <p:grpSpPr>
            <a:xfrm>
              <a:off x="646918" y="2721695"/>
              <a:ext cx="601858" cy="942717"/>
              <a:chOff x="1385889" y="-2464594"/>
              <a:chExt cx="1464468" cy="2293863"/>
            </a:xfrm>
          </p:grpSpPr>
          <p:sp>
            <p:nvSpPr>
              <p:cNvPr id="38" name="Oval 37"/>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0" name="Oval 149"/>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52"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Freeform: Shape 13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4" name="Rectangle 14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Top Corners Rounded 35"/>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Freeform: Shape 150"/>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9" name="Oval 38"/>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Rectangle 4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Rectangle 157"/>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Oval 49"/>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8" name="Freeform: Shape 18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0" name="Freeform: Shape 189"/>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3" name="Guard (R)"/>
          <p:cNvGrpSpPr/>
          <p:nvPr/>
        </p:nvGrpSpPr>
        <p:grpSpPr>
          <a:xfrm>
            <a:off x="10328925" y="2721695"/>
            <a:ext cx="1751052" cy="4002549"/>
            <a:chOff x="77484" y="2721695"/>
            <a:chExt cx="1751052" cy="4002549"/>
          </a:xfrm>
        </p:grpSpPr>
        <p:grpSp>
          <p:nvGrpSpPr>
            <p:cNvPr id="194" name="Group 193"/>
            <p:cNvGrpSpPr/>
            <p:nvPr/>
          </p:nvGrpSpPr>
          <p:grpSpPr>
            <a:xfrm flipH="1">
              <a:off x="1029465" y="6269294"/>
              <a:ext cx="305076" cy="454950"/>
              <a:chOff x="1206237" y="7204553"/>
              <a:chExt cx="836842" cy="1247957"/>
            </a:xfrm>
          </p:grpSpPr>
          <p:sp>
            <p:nvSpPr>
              <p:cNvPr id="232" name="Rectangle 231"/>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3" name="Rectangle: Top Corners Rounded 232"/>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Rectangle 233"/>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95" name="Group 194"/>
            <p:cNvGrpSpPr/>
            <p:nvPr/>
          </p:nvGrpSpPr>
          <p:grpSpPr>
            <a:xfrm>
              <a:off x="646918" y="2721695"/>
              <a:ext cx="601858" cy="942717"/>
              <a:chOff x="1385889" y="-2464594"/>
              <a:chExt cx="1464468" cy="2293863"/>
            </a:xfrm>
          </p:grpSpPr>
          <p:sp>
            <p:nvSpPr>
              <p:cNvPr id="230" name="Oval 229"/>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9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9"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0" name="Freeform: Shape 199"/>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2" name="Rectangle 201"/>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3" name="Rectangle: Top Corners Rounded 202"/>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4" name="Rectangle 203"/>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6" name="Freeform: Shape 205"/>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08" name="Oval 207"/>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Rectangle 210"/>
            <p:cNvSpPr/>
            <p:nvPr/>
          </p:nvSpPr>
          <p:spPr>
            <a:xfrm>
              <a:off x="873673" y="2911736"/>
              <a:ext cx="163641" cy="1636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4" name="Rectangle: Rounded Corners 213"/>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214"/>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Rectangle 221"/>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3" name="Rectangle 222"/>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224"/>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Freeform: Shape 22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Freeform: Shape 22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3425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66667E-6 0 L -0.37265 0 " pathEditMode="relative" rAng="0" ptsTypes="AA">
                                      <p:cBhvr>
                                        <p:cTn id="6" dur="1000" fill="hold"/>
                                        <p:tgtEl>
                                          <p:spTgt spid="5"/>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1.04167E-6 1.11111E-6 L 0.37292 1.11111E-6 " pathEditMode="relative" rAng="0" ptsTypes="AA">
                                      <p:cBhvr>
                                        <p:cTn id="8" dur="1000" fill="hold"/>
                                        <p:tgtEl>
                                          <p:spTgt spid="8"/>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10640681"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3130308"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5" name="TextBox 104">
            <a:extLst>
              <a:ext uri="{FF2B5EF4-FFF2-40B4-BE49-F238E27FC236}">
                <a16:creationId xmlns:a16="http://schemas.microsoft.com/office/drawing/2014/main" id="{183E00FE-D929-428F-A353-7E095B670129}"/>
              </a:ext>
            </a:extLst>
          </p:cNvPr>
          <p:cNvSpPr txBox="1"/>
          <p:nvPr/>
        </p:nvSpPr>
        <p:spPr>
          <a:xfrm>
            <a:off x="2968818" y="850421"/>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74EC7E-0163-4DC7-8C28-EF07C9DE91B3}"/>
              </a:ext>
            </a:extLst>
          </p:cNvPr>
          <p:cNvSpPr txBox="1"/>
          <p:nvPr/>
        </p:nvSpPr>
        <p:spPr>
          <a:xfrm>
            <a:off x="5340864" y="5491990"/>
            <a:ext cx="2474865"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endParaRPr lang="vi-VN" b="1" dirty="0">
              <a:latin typeface="Times New Roman" panose="02020603050405020304" pitchFamily="18" charset="0"/>
              <a:cs typeface="Times New Roman" panose="02020603050405020304" pitchFamily="18" charset="0"/>
            </a:endParaRPr>
          </a:p>
        </p:txBody>
      </p:sp>
      <p:pic>
        <p:nvPicPr>
          <p:cNvPr id="107" name="Picture 2" descr="10 BÀI TỔNG HỢP - LÝ THUYẾT LẬP TRÌNH C# CĂN BẢN">
            <a:extLst>
              <a:ext uri="{FF2B5EF4-FFF2-40B4-BE49-F238E27FC236}">
                <a16:creationId xmlns:a16="http://schemas.microsoft.com/office/drawing/2014/main" id="{93656D1D-493E-4E4B-A247-FBC8562DC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650" y="559080"/>
            <a:ext cx="1134185" cy="11341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DEF1B99-0665-4D88-8BD9-0EA916A29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4432" y="1550501"/>
            <a:ext cx="7560030" cy="3953093"/>
          </a:xfrm>
          <a:prstGeom prst="rect">
            <a:avLst/>
          </a:prstGeom>
        </p:spPr>
      </p:pic>
    </p:spTree>
    <p:extLst>
      <p:ext uri="{BB962C8B-B14F-4D97-AF65-F5344CB8AC3E}">
        <p14:creationId xmlns:p14="http://schemas.microsoft.com/office/powerpoint/2010/main" val="7949922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Sliding Door (R)"/>
          <p:cNvGrpSpPr/>
          <p:nvPr/>
        </p:nvGrpSpPr>
        <p:grpSpPr>
          <a:xfrm>
            <a:off x="6086687"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1410144"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3407519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25E-6 2.96296E-6 L -0.37266 2.96296E-6 " pathEditMode="relative" rAng="0" ptsTypes="AA">
                                      <p:cBhvr>
                                        <p:cTn id="6" dur="1000" fill="hold"/>
                                        <p:tgtEl>
                                          <p:spTgt spid="35"/>
                                        </p:tgtEl>
                                        <p:attrNameLst>
                                          <p:attrName>ppt_x</p:attrName>
                                          <p:attrName>ppt_y</p:attrName>
                                        </p:attrNameLst>
                                      </p:cBhvr>
                                      <p:rCtr x="-18633" y="0"/>
                                    </p:animMotion>
                                  </p:childTnLst>
                                </p:cTn>
                              </p:par>
                              <p:par>
                                <p:cTn id="7" presetID="63" presetClass="path" presetSubtype="0" accel="50000" decel="50000" fill="hold" nodeType="withEffect">
                                  <p:stCondLst>
                                    <p:cond delay="0"/>
                                  </p:stCondLst>
                                  <p:childTnLst>
                                    <p:animMotion origin="layout" path="M -4.79167E-6 2.96296E-6 L 0.37292 2.96296E-6 " pathEditMode="relative" rAng="0" ptsTypes="AA">
                                      <p:cBhvr>
                                        <p:cTn id="8" dur="1000" fill="hold"/>
                                        <p:tgtEl>
                                          <p:spTgt spid="37"/>
                                        </p:tgtEl>
                                        <p:attrNameLst>
                                          <p:attrName>ppt_x</p:attrName>
                                          <p:attrName>ppt_y</p:attrName>
                                        </p:attrNameLst>
                                      </p:cBhvr>
                                      <p:rCtr x="1864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7" name="Sliding Door (R)"/>
          <p:cNvGrpSpPr/>
          <p:nvPr/>
        </p:nvGrpSpPr>
        <p:grpSpPr>
          <a:xfrm>
            <a:off x="10640681" y="648754"/>
            <a:ext cx="4664780" cy="5212677"/>
            <a:chOff x="6086687" y="648754"/>
            <a:chExt cx="4664780" cy="5212677"/>
          </a:xfrm>
        </p:grpSpPr>
        <p:grpSp>
          <p:nvGrpSpPr>
            <p:cNvPr id="216" name="Sliding door (R)"/>
            <p:cNvGrpSpPr/>
            <p:nvPr/>
          </p:nvGrpSpPr>
          <p:grpSpPr>
            <a:xfrm>
              <a:off x="6086687" y="648754"/>
              <a:ext cx="4664780" cy="5212677"/>
              <a:chOff x="6086687" y="648754"/>
              <a:chExt cx="4664780" cy="5212677"/>
            </a:xfrm>
          </p:grpSpPr>
          <p:grpSp>
            <p:nvGrpSpPr>
              <p:cNvPr id="68" name="Group 67"/>
              <p:cNvGrpSpPr/>
              <p:nvPr/>
            </p:nvGrpSpPr>
            <p:grpSpPr>
              <a:xfrm>
                <a:off x="6086982" y="648754"/>
                <a:ext cx="4664485" cy="5212677"/>
                <a:chOff x="6086982" y="644400"/>
                <a:chExt cx="4664485" cy="5212677"/>
              </a:xfrm>
            </p:grpSpPr>
            <p:sp>
              <p:nvSpPr>
                <p:cNvPr id="192" name="Rectangle 191"/>
                <p:cNvSpPr/>
                <p:nvPr/>
              </p:nvSpPr>
              <p:spPr>
                <a:xfrm>
                  <a:off x="6086982" y="644400"/>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6" name="Graphic 18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1887" y="1279620"/>
                  <a:ext cx="1301674" cy="1301674"/>
                </a:xfrm>
                <a:prstGeom prst="rect">
                  <a:avLst/>
                </a:prstGeom>
              </p:spPr>
            </p:pic>
            <p:pic>
              <p:nvPicPr>
                <p:cNvPr id="198" name="Graphic 19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3571" y="3617162"/>
                  <a:ext cx="1301674" cy="1301674"/>
                </a:xfrm>
                <a:prstGeom prst="rect">
                  <a:avLst/>
                </a:prstGeom>
              </p:spPr>
            </p:pic>
          </p:grpSp>
          <p:cxnSp>
            <p:nvCxnSpPr>
              <p:cNvPr id="79" name="Straight Connector 78"/>
              <p:cNvCxnSpPr/>
              <p:nvPr/>
            </p:nvCxnSpPr>
            <p:spPr>
              <a:xfrm>
                <a:off x="6086687" y="4413957"/>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4" name="Graphic 13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9629"/>
            <a:stretch>
              <a:fillRect/>
            </a:stretch>
          </p:blipFill>
          <p:spPr>
            <a:xfrm>
              <a:off x="6102296" y="1416233"/>
              <a:ext cx="1696816" cy="3513707"/>
            </a:xfrm>
            <a:custGeom>
              <a:avLst/>
              <a:gdLst>
                <a:gd name="connsiteX0" fmla="*/ 0 w 1696816"/>
                <a:gd name="connsiteY0" fmla="*/ 0 h 3513707"/>
                <a:gd name="connsiteX1" fmla="*/ 1696816 w 1696816"/>
                <a:gd name="connsiteY1" fmla="*/ 0 h 3513707"/>
                <a:gd name="connsiteX2" fmla="*/ 1696816 w 1696816"/>
                <a:gd name="connsiteY2" fmla="*/ 3513707 h 3513707"/>
                <a:gd name="connsiteX3" fmla="*/ 0 w 1696816"/>
                <a:gd name="connsiteY3" fmla="*/ 3513707 h 3513707"/>
                <a:gd name="connsiteX4" fmla="*/ 0 w 1696816"/>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816" h="3513707">
                  <a:moveTo>
                    <a:pt x="0" y="0"/>
                  </a:moveTo>
                  <a:lnTo>
                    <a:pt x="1696816" y="0"/>
                  </a:lnTo>
                  <a:lnTo>
                    <a:pt x="1696816" y="3513707"/>
                  </a:lnTo>
                  <a:lnTo>
                    <a:pt x="0" y="3513707"/>
                  </a:lnTo>
                  <a:lnTo>
                    <a:pt x="0" y="0"/>
                  </a:lnTo>
                  <a:close/>
                </a:path>
              </a:pathLst>
            </a:custGeom>
          </p:spPr>
        </p:pic>
      </p:grpSp>
      <p:grpSp>
        <p:nvGrpSpPr>
          <p:cNvPr id="35" name="Sliding Door (L)"/>
          <p:cNvGrpSpPr/>
          <p:nvPr/>
        </p:nvGrpSpPr>
        <p:grpSpPr>
          <a:xfrm>
            <a:off x="-3130308" y="650837"/>
            <a:ext cx="4673787" cy="5212677"/>
            <a:chOff x="1410144" y="650837"/>
            <a:chExt cx="4673787" cy="5212677"/>
          </a:xfrm>
        </p:grpSpPr>
        <p:grpSp>
          <p:nvGrpSpPr>
            <p:cNvPr id="217" name="Sliding door (L)"/>
            <p:cNvGrpSpPr/>
            <p:nvPr/>
          </p:nvGrpSpPr>
          <p:grpSpPr>
            <a:xfrm>
              <a:off x="1410144" y="650837"/>
              <a:ext cx="4673787" cy="5212677"/>
              <a:chOff x="1410144" y="650837"/>
              <a:chExt cx="4673787" cy="5212677"/>
            </a:xfrm>
          </p:grpSpPr>
          <p:grpSp>
            <p:nvGrpSpPr>
              <p:cNvPr id="62" name="Group 61"/>
              <p:cNvGrpSpPr/>
              <p:nvPr/>
            </p:nvGrpSpPr>
            <p:grpSpPr>
              <a:xfrm>
                <a:off x="1410144" y="650837"/>
                <a:ext cx="4670661" cy="5212677"/>
                <a:chOff x="1410144" y="650837"/>
                <a:chExt cx="4670661" cy="5212677"/>
              </a:xfrm>
            </p:grpSpPr>
            <p:sp>
              <p:nvSpPr>
                <p:cNvPr id="54" name="Rectangle 53"/>
                <p:cNvSpPr/>
                <p:nvPr/>
              </p:nvSpPr>
              <p:spPr>
                <a:xfrm>
                  <a:off x="1416320" y="650837"/>
                  <a:ext cx="4664485" cy="5212677"/>
                </a:xfrm>
                <a:prstGeom prst="rect">
                  <a:avLst/>
                </a:prstGeom>
                <a:solidFill>
                  <a:srgbClr val="DAE3F3"/>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10" name="Graphic 20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98"/>
                <a:stretch>
                  <a:fillRect/>
                </a:stretch>
              </p:blipFill>
              <p:spPr>
                <a:xfrm>
                  <a:off x="1419830" y="4451616"/>
                  <a:ext cx="1144191" cy="1301674"/>
                </a:xfrm>
                <a:custGeom>
                  <a:avLst/>
                  <a:gdLst>
                    <a:gd name="connsiteX0" fmla="*/ 0 w 1144191"/>
                    <a:gd name="connsiteY0" fmla="*/ 0 h 1301674"/>
                    <a:gd name="connsiteX1" fmla="*/ 1144191 w 1144191"/>
                    <a:gd name="connsiteY1" fmla="*/ 0 h 1301674"/>
                    <a:gd name="connsiteX2" fmla="*/ 1144191 w 1144191"/>
                    <a:gd name="connsiteY2" fmla="*/ 1301674 h 1301674"/>
                    <a:gd name="connsiteX3" fmla="*/ 0 w 1144191"/>
                    <a:gd name="connsiteY3" fmla="*/ 1301674 h 1301674"/>
                    <a:gd name="connsiteX4" fmla="*/ 0 w 1144191"/>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191" h="1301674">
                      <a:moveTo>
                        <a:pt x="0" y="0"/>
                      </a:moveTo>
                      <a:lnTo>
                        <a:pt x="1144191" y="0"/>
                      </a:lnTo>
                      <a:lnTo>
                        <a:pt x="1144191" y="1301674"/>
                      </a:lnTo>
                      <a:lnTo>
                        <a:pt x="0" y="1301674"/>
                      </a:lnTo>
                      <a:lnTo>
                        <a:pt x="0" y="0"/>
                      </a:lnTo>
                      <a:close/>
                    </a:path>
                  </a:pathLst>
                </a:custGeom>
              </p:spPr>
            </p:pic>
            <p:pic>
              <p:nvPicPr>
                <p:cNvPr id="207" name="Graphic 20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0024"/>
                <a:stretch>
                  <a:fillRect/>
                </a:stretch>
              </p:blipFill>
              <p:spPr>
                <a:xfrm>
                  <a:off x="1410144" y="884023"/>
                  <a:ext cx="390185" cy="1301674"/>
                </a:xfrm>
                <a:custGeom>
                  <a:avLst/>
                  <a:gdLst>
                    <a:gd name="connsiteX0" fmla="*/ 0 w 390185"/>
                    <a:gd name="connsiteY0" fmla="*/ 0 h 1301674"/>
                    <a:gd name="connsiteX1" fmla="*/ 390185 w 390185"/>
                    <a:gd name="connsiteY1" fmla="*/ 0 h 1301674"/>
                    <a:gd name="connsiteX2" fmla="*/ 390185 w 390185"/>
                    <a:gd name="connsiteY2" fmla="*/ 1301674 h 1301674"/>
                    <a:gd name="connsiteX3" fmla="*/ 0 w 390185"/>
                    <a:gd name="connsiteY3" fmla="*/ 1301674 h 1301674"/>
                    <a:gd name="connsiteX4" fmla="*/ 0 w 390185"/>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5" h="1301674">
                      <a:moveTo>
                        <a:pt x="0" y="0"/>
                      </a:moveTo>
                      <a:lnTo>
                        <a:pt x="390185" y="0"/>
                      </a:lnTo>
                      <a:lnTo>
                        <a:pt x="390185" y="1301674"/>
                      </a:lnTo>
                      <a:lnTo>
                        <a:pt x="0" y="1301674"/>
                      </a:lnTo>
                      <a:lnTo>
                        <a:pt x="0" y="0"/>
                      </a:lnTo>
                      <a:close/>
                    </a:path>
                  </a:pathLst>
                </a:custGeom>
              </p:spPr>
            </p:pic>
            <p:pic>
              <p:nvPicPr>
                <p:cNvPr id="189" name="Graphic 1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8662" y="1755547"/>
                  <a:ext cx="1301674" cy="1301674"/>
                </a:xfrm>
                <a:prstGeom prst="rect">
                  <a:avLst/>
                </a:prstGeom>
              </p:spPr>
            </p:pic>
            <p:pic>
              <p:nvPicPr>
                <p:cNvPr id="201" name="Graphic 2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47457"/>
                <a:stretch>
                  <a:fillRect/>
                </a:stretch>
              </p:blipFill>
              <p:spPr>
                <a:xfrm>
                  <a:off x="4155271" y="650838"/>
                  <a:ext cx="1301674" cy="683943"/>
                </a:xfrm>
                <a:custGeom>
                  <a:avLst/>
                  <a:gdLst>
                    <a:gd name="connsiteX0" fmla="*/ 0 w 1301674"/>
                    <a:gd name="connsiteY0" fmla="*/ 0 h 683943"/>
                    <a:gd name="connsiteX1" fmla="*/ 1301674 w 1301674"/>
                    <a:gd name="connsiteY1" fmla="*/ 0 h 683943"/>
                    <a:gd name="connsiteX2" fmla="*/ 1301674 w 1301674"/>
                    <a:gd name="connsiteY2" fmla="*/ 683943 h 683943"/>
                    <a:gd name="connsiteX3" fmla="*/ 0 w 1301674"/>
                    <a:gd name="connsiteY3" fmla="*/ 683943 h 683943"/>
                    <a:gd name="connsiteX4" fmla="*/ 0 w 1301674"/>
                    <a:gd name="connsiteY4" fmla="*/ 0 h 68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683943">
                      <a:moveTo>
                        <a:pt x="0" y="0"/>
                      </a:moveTo>
                      <a:lnTo>
                        <a:pt x="1301674" y="0"/>
                      </a:lnTo>
                      <a:lnTo>
                        <a:pt x="1301674" y="683943"/>
                      </a:lnTo>
                      <a:lnTo>
                        <a:pt x="0" y="683943"/>
                      </a:lnTo>
                      <a:lnTo>
                        <a:pt x="0" y="0"/>
                      </a:lnTo>
                      <a:close/>
                    </a:path>
                  </a:pathLst>
                </a:custGeom>
              </p:spPr>
            </p:pic>
            <p:pic>
              <p:nvPicPr>
                <p:cNvPr id="197" name="Graphic 19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5595" y="3502309"/>
                  <a:ext cx="1301674" cy="1301674"/>
                </a:xfrm>
                <a:prstGeom prst="rect">
                  <a:avLst/>
                </a:prstGeom>
              </p:spPr>
            </p:pic>
          </p:grpSp>
          <p:cxnSp>
            <p:nvCxnSpPr>
              <p:cNvPr id="218" name="Straight Connector 217"/>
              <p:cNvCxnSpPr/>
              <p:nvPr/>
            </p:nvCxnSpPr>
            <p:spPr>
              <a:xfrm>
                <a:off x="6075771" y="4427053"/>
                <a:ext cx="0" cy="28090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083931" y="1757833"/>
                <a:ext cx="0" cy="28090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2" name="Graphic 1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r="50371"/>
            <a:stretch>
              <a:fillRect/>
            </a:stretch>
          </p:blipFill>
          <p:spPr>
            <a:xfrm>
              <a:off x="4399151" y="1416233"/>
              <a:ext cx="1671830" cy="3513707"/>
            </a:xfrm>
            <a:custGeom>
              <a:avLst/>
              <a:gdLst>
                <a:gd name="connsiteX0" fmla="*/ 0 w 1671830"/>
                <a:gd name="connsiteY0" fmla="*/ 0 h 3513707"/>
                <a:gd name="connsiteX1" fmla="*/ 1671830 w 1671830"/>
                <a:gd name="connsiteY1" fmla="*/ 0 h 3513707"/>
                <a:gd name="connsiteX2" fmla="*/ 1671830 w 1671830"/>
                <a:gd name="connsiteY2" fmla="*/ 3513707 h 3513707"/>
                <a:gd name="connsiteX3" fmla="*/ 0 w 1671830"/>
                <a:gd name="connsiteY3" fmla="*/ 3513707 h 3513707"/>
                <a:gd name="connsiteX4" fmla="*/ 0 w 1671830"/>
                <a:gd name="connsiteY4" fmla="*/ 0 h 35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0" h="3513707">
                  <a:moveTo>
                    <a:pt x="0" y="0"/>
                  </a:moveTo>
                  <a:lnTo>
                    <a:pt x="1671830" y="0"/>
                  </a:lnTo>
                  <a:lnTo>
                    <a:pt x="1671830" y="3513707"/>
                  </a:lnTo>
                  <a:lnTo>
                    <a:pt x="0" y="3513707"/>
                  </a:lnTo>
                  <a:lnTo>
                    <a:pt x="0" y="0"/>
                  </a:lnTo>
                  <a:close/>
                </a:path>
              </a:pathLst>
            </a:custGeom>
          </p:spPr>
        </p:pic>
      </p:grpSp>
      <p:sp>
        <p:nvSpPr>
          <p:cNvPr id="213" name="Wall"/>
          <p:cNvSpPr/>
          <p:nvPr/>
        </p:nvSpPr>
        <p:spPr>
          <a:xfrm>
            <a:off x="-6620" y="0"/>
            <a:ext cx="12192000" cy="5871591"/>
          </a:xfrm>
          <a:custGeom>
            <a:avLst/>
            <a:gdLst>
              <a:gd name="connsiteX0" fmla="*/ 1441537 w 12192000"/>
              <a:gd name="connsiteY0" fmla="*/ 665250 h 5871591"/>
              <a:gd name="connsiteX1" fmla="*/ 1441537 w 12192000"/>
              <a:gd name="connsiteY1" fmla="*/ 5863514 h 5871591"/>
              <a:gd name="connsiteX2" fmla="*/ 10760665 w 12192000"/>
              <a:gd name="connsiteY2" fmla="*/ 5863514 h 5871591"/>
              <a:gd name="connsiteX3" fmla="*/ 10760665 w 12192000"/>
              <a:gd name="connsiteY3" fmla="*/ 665250 h 5871591"/>
              <a:gd name="connsiteX4" fmla="*/ 0 w 12192000"/>
              <a:gd name="connsiteY4" fmla="*/ 0 h 5871591"/>
              <a:gd name="connsiteX5" fmla="*/ 12192000 w 12192000"/>
              <a:gd name="connsiteY5" fmla="*/ 0 h 5871591"/>
              <a:gd name="connsiteX6" fmla="*/ 12192000 w 12192000"/>
              <a:gd name="connsiteY6" fmla="*/ 5871591 h 5871591"/>
              <a:gd name="connsiteX7" fmla="*/ 0 w 12192000"/>
              <a:gd name="connsiteY7" fmla="*/ 5871591 h 587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871591">
                <a:moveTo>
                  <a:pt x="1441537" y="665250"/>
                </a:moveTo>
                <a:lnTo>
                  <a:pt x="1441537" y="5863514"/>
                </a:lnTo>
                <a:lnTo>
                  <a:pt x="10760665" y="5863514"/>
                </a:lnTo>
                <a:lnTo>
                  <a:pt x="10760665" y="665250"/>
                </a:lnTo>
                <a:close/>
                <a:moveTo>
                  <a:pt x="0" y="0"/>
                </a:moveTo>
                <a:lnTo>
                  <a:pt x="12192000" y="0"/>
                </a:lnTo>
                <a:lnTo>
                  <a:pt x="12192000" y="5871591"/>
                </a:lnTo>
                <a:lnTo>
                  <a:pt x="0" y="5871591"/>
                </a:lnTo>
                <a:close/>
              </a:path>
            </a:pathLst>
          </a:cu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2" name="Clouds"/>
          <p:cNvGrpSpPr/>
          <p:nvPr/>
        </p:nvGrpSpPr>
        <p:grpSpPr>
          <a:xfrm>
            <a:off x="498655" y="-556554"/>
            <a:ext cx="11652239" cy="6309844"/>
            <a:chOff x="498655" y="-556554"/>
            <a:chExt cx="11652239" cy="6309844"/>
          </a:xfrm>
        </p:grpSpPr>
        <p:pic>
          <p:nvPicPr>
            <p:cNvPr id="212" name="Graphic 2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87902"/>
            <a:stretch>
              <a:fillRect/>
            </a:stretch>
          </p:blipFill>
          <p:spPr>
            <a:xfrm>
              <a:off x="1262347" y="4451616"/>
              <a:ext cx="157483" cy="1301674"/>
            </a:xfrm>
            <a:custGeom>
              <a:avLst/>
              <a:gdLst>
                <a:gd name="connsiteX0" fmla="*/ 0 w 157483"/>
                <a:gd name="connsiteY0" fmla="*/ 0 h 1301674"/>
                <a:gd name="connsiteX1" fmla="*/ 157483 w 157483"/>
                <a:gd name="connsiteY1" fmla="*/ 0 h 1301674"/>
                <a:gd name="connsiteX2" fmla="*/ 157483 w 157483"/>
                <a:gd name="connsiteY2" fmla="*/ 1301674 h 1301674"/>
                <a:gd name="connsiteX3" fmla="*/ 0 w 157483"/>
                <a:gd name="connsiteY3" fmla="*/ 1301674 h 1301674"/>
                <a:gd name="connsiteX4" fmla="*/ 0 w 157483"/>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301674">
                  <a:moveTo>
                    <a:pt x="0" y="0"/>
                  </a:moveTo>
                  <a:lnTo>
                    <a:pt x="157483" y="0"/>
                  </a:lnTo>
                  <a:lnTo>
                    <a:pt x="157483" y="1301674"/>
                  </a:lnTo>
                  <a:lnTo>
                    <a:pt x="0" y="1301674"/>
                  </a:lnTo>
                  <a:lnTo>
                    <a:pt x="0" y="0"/>
                  </a:lnTo>
                  <a:close/>
                </a:path>
              </a:pathLst>
            </a:custGeom>
          </p:spPr>
        </p:pic>
        <p:pic>
          <p:nvPicPr>
            <p:cNvPr id="187" name="Graphic 1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0883" y="3343275"/>
              <a:ext cx="1301674" cy="1301674"/>
            </a:xfrm>
            <a:prstGeom prst="rect">
              <a:avLst/>
            </a:prstGeom>
          </p:spPr>
        </p:pic>
        <p:pic>
          <p:nvPicPr>
            <p:cNvPr id="209" name="Graphic 20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r="29976"/>
            <a:stretch>
              <a:fillRect/>
            </a:stretch>
          </p:blipFill>
          <p:spPr>
            <a:xfrm>
              <a:off x="498655" y="884023"/>
              <a:ext cx="911489" cy="1301674"/>
            </a:xfrm>
            <a:custGeom>
              <a:avLst/>
              <a:gdLst>
                <a:gd name="connsiteX0" fmla="*/ 0 w 911489"/>
                <a:gd name="connsiteY0" fmla="*/ 0 h 1301674"/>
                <a:gd name="connsiteX1" fmla="*/ 911489 w 911489"/>
                <a:gd name="connsiteY1" fmla="*/ 0 h 1301674"/>
                <a:gd name="connsiteX2" fmla="*/ 911489 w 911489"/>
                <a:gd name="connsiteY2" fmla="*/ 1301674 h 1301674"/>
                <a:gd name="connsiteX3" fmla="*/ 0 w 911489"/>
                <a:gd name="connsiteY3" fmla="*/ 1301674 h 1301674"/>
                <a:gd name="connsiteX4" fmla="*/ 0 w 911489"/>
                <a:gd name="connsiteY4" fmla="*/ 0 h 1301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89" h="1301674">
                  <a:moveTo>
                    <a:pt x="0" y="0"/>
                  </a:moveTo>
                  <a:lnTo>
                    <a:pt x="911489" y="0"/>
                  </a:lnTo>
                  <a:lnTo>
                    <a:pt x="911489" y="1301674"/>
                  </a:lnTo>
                  <a:lnTo>
                    <a:pt x="0" y="1301674"/>
                  </a:lnTo>
                  <a:lnTo>
                    <a:pt x="0" y="0"/>
                  </a:lnTo>
                  <a:close/>
                </a:path>
              </a:pathLst>
            </a:custGeom>
          </p:spPr>
        </p:pic>
        <p:pic>
          <p:nvPicPr>
            <p:cNvPr id="185" name="Graphic 18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220" y="592515"/>
              <a:ext cx="1301674" cy="1301674"/>
            </a:xfrm>
            <a:prstGeom prst="rect">
              <a:avLst/>
            </a:prstGeom>
          </p:spPr>
        </p:pic>
        <p:pic>
          <p:nvPicPr>
            <p:cNvPr id="205" name="Graphic 20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791" b="52543"/>
            <a:stretch>
              <a:fillRect/>
            </a:stretch>
          </p:blipFill>
          <p:spPr>
            <a:xfrm>
              <a:off x="4155271" y="251671"/>
              <a:ext cx="1301674" cy="399167"/>
            </a:xfrm>
            <a:custGeom>
              <a:avLst/>
              <a:gdLst>
                <a:gd name="connsiteX0" fmla="*/ 0 w 1301674"/>
                <a:gd name="connsiteY0" fmla="*/ 0 h 399167"/>
                <a:gd name="connsiteX1" fmla="*/ 1301674 w 1301674"/>
                <a:gd name="connsiteY1" fmla="*/ 0 h 399167"/>
                <a:gd name="connsiteX2" fmla="*/ 1301674 w 1301674"/>
                <a:gd name="connsiteY2" fmla="*/ 399167 h 399167"/>
                <a:gd name="connsiteX3" fmla="*/ 0 w 1301674"/>
                <a:gd name="connsiteY3" fmla="*/ 399167 h 399167"/>
                <a:gd name="connsiteX4" fmla="*/ 0 w 1301674"/>
                <a:gd name="connsiteY4" fmla="*/ 0 h 3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674" h="399167">
                  <a:moveTo>
                    <a:pt x="0" y="0"/>
                  </a:moveTo>
                  <a:lnTo>
                    <a:pt x="1301674" y="0"/>
                  </a:lnTo>
                  <a:lnTo>
                    <a:pt x="1301674" y="399167"/>
                  </a:lnTo>
                  <a:lnTo>
                    <a:pt x="0" y="399167"/>
                  </a:lnTo>
                  <a:lnTo>
                    <a:pt x="0" y="0"/>
                  </a:lnTo>
                  <a:close/>
                </a:path>
              </a:pathLst>
            </a:custGeom>
          </p:spPr>
        </p:pic>
        <p:pic>
          <p:nvPicPr>
            <p:cNvPr id="191" name="Graphic 19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0337" y="-556554"/>
              <a:ext cx="1301674" cy="1301674"/>
            </a:xfrm>
            <a:prstGeom prst="rect">
              <a:avLst/>
            </a:prstGeom>
          </p:spPr>
        </p:pic>
      </p:grpSp>
      <p:sp>
        <p:nvSpPr>
          <p:cNvPr id="220" name="Floor"/>
          <p:cNvSpPr/>
          <p:nvPr/>
        </p:nvSpPr>
        <p:spPr>
          <a:xfrm>
            <a:off x="0" y="5863514"/>
            <a:ext cx="12192000" cy="994485"/>
          </a:xfrm>
          <a:prstGeom prst="rect">
            <a:avLst/>
          </a:prstGeom>
          <a:solidFill>
            <a:srgbClr val="FAD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5" name="Rectangle 274"/>
          <p:cNvSpPr/>
          <p:nvPr/>
        </p:nvSpPr>
        <p:spPr>
          <a:xfrm>
            <a:off x="1431669" y="676815"/>
            <a:ext cx="9317561" cy="517862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128" name="Fence (R)"/>
          <p:cNvGrpSpPr/>
          <p:nvPr/>
        </p:nvGrpSpPr>
        <p:grpSpPr>
          <a:xfrm flipH="1">
            <a:off x="9967779" y="3844212"/>
            <a:ext cx="2333299" cy="2014656"/>
            <a:chOff x="-123310" y="3848858"/>
            <a:chExt cx="2333299" cy="2014656"/>
          </a:xfrm>
        </p:grpSpPr>
        <p:sp>
          <p:nvSpPr>
            <p:cNvPr id="129" name="Rectangle 12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0" name="Rectangle 12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Freeform: Shape 13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3" name="Freeform: Shape 132"/>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5" name="Freeform: Shape 134"/>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6" name="Freeform: Shape 135"/>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7" name="Freeform: Shape 136"/>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4" name="Fence (L)"/>
          <p:cNvGrpSpPr/>
          <p:nvPr/>
        </p:nvGrpSpPr>
        <p:grpSpPr>
          <a:xfrm>
            <a:off x="-123310" y="3848858"/>
            <a:ext cx="2333299" cy="2014656"/>
            <a:chOff x="-123310" y="3848858"/>
            <a:chExt cx="2333299" cy="2014656"/>
          </a:xfrm>
        </p:grpSpPr>
        <p:sp>
          <p:nvSpPr>
            <p:cNvPr id="109" name="Rectangle 108"/>
            <p:cNvSpPr/>
            <p:nvPr/>
          </p:nvSpPr>
          <p:spPr>
            <a:xfrm flipH="1">
              <a:off x="20873" y="441688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Rectangle 109"/>
            <p:cNvSpPr/>
            <p:nvPr/>
          </p:nvSpPr>
          <p:spPr>
            <a:xfrm flipH="1">
              <a:off x="20873" y="5383424"/>
              <a:ext cx="2025290" cy="242872"/>
            </a:xfrm>
            <a:prstGeom prst="rect">
              <a:avLst/>
            </a:prstGeom>
            <a:solidFill>
              <a:srgbClr val="3B6441"/>
            </a:solidFill>
            <a:ln>
              <a:noFill/>
            </a:ln>
            <a:scene3d>
              <a:camera prst="perspectiveLeft"/>
              <a:lightRig rig="threePt" dir="t"/>
            </a:scene3d>
            <a:sp3d extrusionH="76200">
              <a:extrusionClr>
                <a:srgbClr val="E5990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Freeform: Shape 110"/>
            <p:cNvSpPr/>
            <p:nvPr/>
          </p:nvSpPr>
          <p:spPr>
            <a:xfrm flipH="1">
              <a:off x="1967117"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BA3025"/>
            </a:solidFill>
            <a:ln>
              <a:noFill/>
            </a:ln>
            <a:scene3d>
              <a:camera prst="perspectiveLeft"/>
              <a:lightRig rig="flat" dir="t"/>
            </a:scene3d>
            <a:sp3d extrusionH="76200">
              <a:extrusionClr>
                <a:srgbClr val="C93A2E"/>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2" name="Freeform: Shape 111"/>
            <p:cNvSpPr/>
            <p:nvPr/>
          </p:nvSpPr>
          <p:spPr>
            <a:xfrm flipH="1">
              <a:off x="14445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3" name="Freeform: Shape 112"/>
            <p:cNvSpPr/>
            <p:nvPr/>
          </p:nvSpPr>
          <p:spPr>
            <a:xfrm flipH="1">
              <a:off x="921903"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F0A201"/>
            </a:solidFill>
            <a:ln>
              <a:noFill/>
            </a:ln>
            <a:scene3d>
              <a:camera prst="perspectiveLeft"/>
              <a:lightRig rig="flat" dir="t"/>
            </a:scene3d>
            <a:sp3d extrusionH="76200">
              <a:extrusionClr>
                <a:srgbClr val="EFA10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4" name="Freeform: Shape 113"/>
            <p:cNvSpPr/>
            <p:nvPr/>
          </p:nvSpPr>
          <p:spPr>
            <a:xfrm flipH="1">
              <a:off x="399296"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3B6441"/>
            </a:solidFill>
            <a:ln>
              <a:noFill/>
            </a:ln>
            <a:scene3d>
              <a:camera prst="perspectiveLeft"/>
              <a:lightRig rig="flat" dir="t"/>
            </a:scene3d>
            <a:sp3d extrusionH="76200">
              <a:extrusionClr>
                <a:srgbClr val="3A6440"/>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5" name="Freeform: Shape 114"/>
            <p:cNvSpPr/>
            <p:nvPr/>
          </p:nvSpPr>
          <p:spPr>
            <a:xfrm flipH="1">
              <a:off x="-123310" y="3848858"/>
              <a:ext cx="242872" cy="2014656"/>
            </a:xfrm>
            <a:custGeom>
              <a:avLst/>
              <a:gdLst>
                <a:gd name="connsiteX0" fmla="*/ 144000 w 288000"/>
                <a:gd name="connsiteY0" fmla="*/ 0 h 2388997"/>
                <a:gd name="connsiteX1" fmla="*/ 266939 w 288000"/>
                <a:gd name="connsiteY1" fmla="*/ 228997 h 2388997"/>
                <a:gd name="connsiteX2" fmla="*/ 288000 w 288000"/>
                <a:gd name="connsiteY2" fmla="*/ 228997 h 2388997"/>
                <a:gd name="connsiteX3" fmla="*/ 288000 w 288000"/>
                <a:gd name="connsiteY3" fmla="*/ 268228 h 2388997"/>
                <a:gd name="connsiteX4" fmla="*/ 288000 w 288000"/>
                <a:gd name="connsiteY4" fmla="*/ 2388997 h 2388997"/>
                <a:gd name="connsiteX5" fmla="*/ 0 w 288000"/>
                <a:gd name="connsiteY5" fmla="*/ 2388997 h 2388997"/>
                <a:gd name="connsiteX6" fmla="*/ 0 w 288000"/>
                <a:gd name="connsiteY6" fmla="*/ 268228 h 2388997"/>
                <a:gd name="connsiteX7" fmla="*/ 0 w 288000"/>
                <a:gd name="connsiteY7" fmla="*/ 228997 h 2388997"/>
                <a:gd name="connsiteX8" fmla="*/ 21061 w 288000"/>
                <a:gd name="connsiteY8" fmla="*/ 228997 h 2388997"/>
                <a:gd name="connsiteX0-1" fmla="*/ 144000 w 288000"/>
                <a:gd name="connsiteY0-2" fmla="*/ 0 h 2388997"/>
                <a:gd name="connsiteX1-3" fmla="*/ 266939 w 288000"/>
                <a:gd name="connsiteY1-4" fmla="*/ 228997 h 2388997"/>
                <a:gd name="connsiteX2-5" fmla="*/ 288000 w 288000"/>
                <a:gd name="connsiteY2-6" fmla="*/ 228997 h 2388997"/>
                <a:gd name="connsiteX3-7" fmla="*/ 288000 w 288000"/>
                <a:gd name="connsiteY3-8" fmla="*/ 268228 h 2388997"/>
                <a:gd name="connsiteX4-9" fmla="*/ 288000 w 288000"/>
                <a:gd name="connsiteY4-10" fmla="*/ 2388997 h 2388997"/>
                <a:gd name="connsiteX5-11" fmla="*/ 0 w 288000"/>
                <a:gd name="connsiteY5-12" fmla="*/ 2388997 h 2388997"/>
                <a:gd name="connsiteX6-13" fmla="*/ 0 w 288000"/>
                <a:gd name="connsiteY6-14" fmla="*/ 268228 h 2388997"/>
                <a:gd name="connsiteX7-15" fmla="*/ 21061 w 288000"/>
                <a:gd name="connsiteY7-16" fmla="*/ 228997 h 2388997"/>
                <a:gd name="connsiteX8-17" fmla="*/ 144000 w 288000"/>
                <a:gd name="connsiteY8-18" fmla="*/ 0 h 2388997"/>
                <a:gd name="connsiteX0-19" fmla="*/ 144000 w 288000"/>
                <a:gd name="connsiteY0-20" fmla="*/ 0 h 2388997"/>
                <a:gd name="connsiteX1-21" fmla="*/ 266939 w 288000"/>
                <a:gd name="connsiteY1-22" fmla="*/ 228997 h 2388997"/>
                <a:gd name="connsiteX2-23" fmla="*/ 288000 w 288000"/>
                <a:gd name="connsiteY2-24" fmla="*/ 268228 h 2388997"/>
                <a:gd name="connsiteX3-25" fmla="*/ 288000 w 288000"/>
                <a:gd name="connsiteY3-26" fmla="*/ 2388997 h 2388997"/>
                <a:gd name="connsiteX4-27" fmla="*/ 0 w 288000"/>
                <a:gd name="connsiteY4-28" fmla="*/ 2388997 h 2388997"/>
                <a:gd name="connsiteX5-29" fmla="*/ 0 w 288000"/>
                <a:gd name="connsiteY5-30" fmla="*/ 268228 h 2388997"/>
                <a:gd name="connsiteX6-31" fmla="*/ 21061 w 288000"/>
                <a:gd name="connsiteY6-32" fmla="*/ 228997 h 2388997"/>
                <a:gd name="connsiteX7-33" fmla="*/ 144000 w 288000"/>
                <a:gd name="connsiteY7-34" fmla="*/ 0 h 2388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88000" h="2388997">
                  <a:moveTo>
                    <a:pt x="144000" y="0"/>
                  </a:moveTo>
                  <a:lnTo>
                    <a:pt x="266939" y="228997"/>
                  </a:lnTo>
                  <a:lnTo>
                    <a:pt x="288000" y="268228"/>
                  </a:lnTo>
                  <a:lnTo>
                    <a:pt x="288000" y="2388997"/>
                  </a:lnTo>
                  <a:lnTo>
                    <a:pt x="0" y="2388997"/>
                  </a:lnTo>
                  <a:lnTo>
                    <a:pt x="0" y="268228"/>
                  </a:lnTo>
                  <a:lnTo>
                    <a:pt x="21061" y="228997"/>
                  </a:lnTo>
                  <a:lnTo>
                    <a:pt x="144000" y="0"/>
                  </a:lnTo>
                  <a:close/>
                </a:path>
              </a:pathLst>
            </a:custGeom>
            <a:solidFill>
              <a:srgbClr val="1A6DB7"/>
            </a:solidFill>
            <a:ln>
              <a:noFill/>
            </a:ln>
            <a:scene3d>
              <a:camera prst="perspectiveLeft"/>
              <a:lightRig rig="flat" dir="t"/>
            </a:scene3d>
            <a:sp3d extrusionH="76200">
              <a:extrusionClr>
                <a:srgbClr val="247CC8"/>
              </a:extrusion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5" name="Guard (L)"/>
          <p:cNvGrpSpPr/>
          <p:nvPr/>
        </p:nvGrpSpPr>
        <p:grpSpPr>
          <a:xfrm>
            <a:off x="77484" y="2721695"/>
            <a:ext cx="1751052" cy="4002549"/>
            <a:chOff x="77484" y="2721695"/>
            <a:chExt cx="1751052" cy="4002549"/>
          </a:xfrm>
        </p:grpSpPr>
        <p:grpSp>
          <p:nvGrpSpPr>
            <p:cNvPr id="203" name="Group 202"/>
            <p:cNvGrpSpPr/>
            <p:nvPr/>
          </p:nvGrpSpPr>
          <p:grpSpPr>
            <a:xfrm flipH="1">
              <a:off x="1029465" y="6269294"/>
              <a:ext cx="305076" cy="454950"/>
              <a:chOff x="1206237" y="7204553"/>
              <a:chExt cx="836842" cy="1247957"/>
            </a:xfrm>
          </p:grpSpPr>
          <p:sp>
            <p:nvSpPr>
              <p:cNvPr id="235" name="Rectangle 234"/>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6" name="Rectangle: Top Corners Rounded 235"/>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7" name="Rectangle 236"/>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4" name="Group 203"/>
            <p:cNvGrpSpPr/>
            <p:nvPr/>
          </p:nvGrpSpPr>
          <p:grpSpPr>
            <a:xfrm>
              <a:off x="646918" y="2721695"/>
              <a:ext cx="601858" cy="942717"/>
              <a:chOff x="1385889" y="-2464594"/>
              <a:chExt cx="1464468" cy="2293863"/>
            </a:xfrm>
          </p:grpSpPr>
          <p:sp>
            <p:nvSpPr>
              <p:cNvPr id="233" name="Oval 232"/>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4" name="Oval 233"/>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6"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8"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1" name="Freeform: Shape 210"/>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14" name="Rectangle 213"/>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5" name="Rectangle: Top Corners Rounded 214"/>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1" name="Rectangle 220"/>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2" name="Freeform: Shape 221"/>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23" name="Oval 222"/>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4" name="Oval 223"/>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5" name="Rectangle: Rounded Corners 224"/>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6" name="Rectangle 225"/>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7"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8"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9" name="Rectangle 228"/>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0" name="Rectangle 229"/>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1" name="Oval 230"/>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2" name="Rectangle 231"/>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8" name="Freeform: Shape 137"/>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9" name="Freeform: Shape 138"/>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0" name="Guard (R)"/>
          <p:cNvGrpSpPr/>
          <p:nvPr/>
        </p:nvGrpSpPr>
        <p:grpSpPr>
          <a:xfrm>
            <a:off x="10332770" y="2721695"/>
            <a:ext cx="1751052" cy="4002549"/>
            <a:chOff x="77484" y="2721695"/>
            <a:chExt cx="1751052" cy="4002549"/>
          </a:xfrm>
        </p:grpSpPr>
        <p:grpSp>
          <p:nvGrpSpPr>
            <p:cNvPr id="141" name="Group 140"/>
            <p:cNvGrpSpPr/>
            <p:nvPr/>
          </p:nvGrpSpPr>
          <p:grpSpPr>
            <a:xfrm flipH="1">
              <a:off x="1029465" y="6269294"/>
              <a:ext cx="305076" cy="454950"/>
              <a:chOff x="1206237" y="7204553"/>
              <a:chExt cx="836842" cy="1247957"/>
            </a:xfrm>
          </p:grpSpPr>
          <p:sp>
            <p:nvSpPr>
              <p:cNvPr id="164" name="Rectangle 163"/>
              <p:cNvSpPr/>
              <p:nvPr/>
            </p:nvSpPr>
            <p:spPr>
              <a:xfrm>
                <a:off x="1341963" y="7423638"/>
                <a:ext cx="644530" cy="927047"/>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5" name="Rectangle: Top Corners Rounded 164"/>
              <p:cNvSpPr/>
              <p:nvPr/>
            </p:nvSpPr>
            <p:spPr>
              <a:xfrm>
                <a:off x="1206237" y="8137228"/>
                <a:ext cx="780256" cy="315282"/>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6" name="Rectangle 165"/>
              <p:cNvSpPr/>
              <p:nvPr/>
            </p:nvSpPr>
            <p:spPr>
              <a:xfrm>
                <a:off x="1287079" y="7204553"/>
                <a:ext cx="756000" cy="739427"/>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42" name="Group 141"/>
            <p:cNvGrpSpPr/>
            <p:nvPr/>
          </p:nvGrpSpPr>
          <p:grpSpPr>
            <a:xfrm>
              <a:off x="646918" y="2721695"/>
              <a:ext cx="601858" cy="942717"/>
              <a:chOff x="1385889" y="-2464594"/>
              <a:chExt cx="1464468" cy="2293863"/>
            </a:xfrm>
          </p:grpSpPr>
          <p:sp>
            <p:nvSpPr>
              <p:cNvPr id="162" name="Oval 161"/>
              <p:cNvSpPr/>
              <p:nvPr/>
            </p:nvSpPr>
            <p:spPr>
              <a:xfrm>
                <a:off x="1385889" y="-2464594"/>
                <a:ext cx="1464468"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3" name="Oval 162"/>
              <p:cNvSpPr/>
              <p:nvPr/>
            </p:nvSpPr>
            <p:spPr>
              <a:xfrm>
                <a:off x="1551296" y="-2285281"/>
                <a:ext cx="1163330" cy="2114550"/>
              </a:xfrm>
              <a:prstGeom prst="ellipse">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3" name="Rectangle 31"/>
            <p:cNvSpPr/>
            <p:nvPr/>
          </p:nvSpPr>
          <p:spPr>
            <a:xfrm rot="918436" flipH="1">
              <a:off x="1500948"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4" name="Rectangle 31"/>
            <p:cNvSpPr/>
            <p:nvPr/>
          </p:nvSpPr>
          <p:spPr>
            <a:xfrm rot="20681564">
              <a:off x="77484" y="4806908"/>
              <a:ext cx="327588" cy="246064"/>
            </a:xfrm>
            <a:custGeom>
              <a:avLst/>
              <a:gdLst>
                <a:gd name="connsiteX0" fmla="*/ 0 w 66896"/>
                <a:gd name="connsiteY0" fmla="*/ 0 h 78922"/>
                <a:gd name="connsiteX1" fmla="*/ 66896 w 66896"/>
                <a:gd name="connsiteY1" fmla="*/ 0 h 78922"/>
                <a:gd name="connsiteX2" fmla="*/ 66896 w 66896"/>
                <a:gd name="connsiteY2" fmla="*/ 78922 h 78922"/>
                <a:gd name="connsiteX3" fmla="*/ 0 w 66896"/>
                <a:gd name="connsiteY3" fmla="*/ 78922 h 78922"/>
                <a:gd name="connsiteX4" fmla="*/ 0 w 66896"/>
                <a:gd name="connsiteY4" fmla="*/ 0 h 78922"/>
                <a:gd name="connsiteX0-1" fmla="*/ 0 w 159363"/>
                <a:gd name="connsiteY0-2" fmla="*/ 106852 h 185774"/>
                <a:gd name="connsiteX1-3" fmla="*/ 159363 w 159363"/>
                <a:gd name="connsiteY1-4" fmla="*/ 0 h 185774"/>
                <a:gd name="connsiteX2-5" fmla="*/ 66896 w 159363"/>
                <a:gd name="connsiteY2-6" fmla="*/ 185774 h 185774"/>
                <a:gd name="connsiteX3-7" fmla="*/ 0 w 159363"/>
                <a:gd name="connsiteY3-8" fmla="*/ 185774 h 185774"/>
                <a:gd name="connsiteX4-9" fmla="*/ 0 w 159363"/>
                <a:gd name="connsiteY4-10" fmla="*/ 106852 h 185774"/>
                <a:gd name="connsiteX0-11" fmla="*/ 0 w 159363"/>
                <a:gd name="connsiteY0-12" fmla="*/ 106852 h 420025"/>
                <a:gd name="connsiteX1-13" fmla="*/ 159363 w 159363"/>
                <a:gd name="connsiteY1-14" fmla="*/ 0 h 420025"/>
                <a:gd name="connsiteX2-15" fmla="*/ 21689 w 159363"/>
                <a:gd name="connsiteY2-16" fmla="*/ 420025 h 420025"/>
                <a:gd name="connsiteX3-17" fmla="*/ 0 w 159363"/>
                <a:gd name="connsiteY3-18" fmla="*/ 185774 h 420025"/>
                <a:gd name="connsiteX4-19" fmla="*/ 0 w 159363"/>
                <a:gd name="connsiteY4-20" fmla="*/ 106852 h 420025"/>
                <a:gd name="connsiteX0-21" fmla="*/ 0 w 159363"/>
                <a:gd name="connsiteY0-22" fmla="*/ 106852 h 420025"/>
                <a:gd name="connsiteX1-23" fmla="*/ 159363 w 159363"/>
                <a:gd name="connsiteY1-24" fmla="*/ 0 h 420025"/>
                <a:gd name="connsiteX2-25" fmla="*/ 21689 w 159363"/>
                <a:gd name="connsiteY2-26" fmla="*/ 420025 h 420025"/>
                <a:gd name="connsiteX3-27" fmla="*/ 0 w 159363"/>
                <a:gd name="connsiteY3-28" fmla="*/ 185774 h 420025"/>
                <a:gd name="connsiteX4-29" fmla="*/ 0 w 159363"/>
                <a:gd name="connsiteY4-30" fmla="*/ 106852 h 420025"/>
                <a:gd name="connsiteX0-31" fmla="*/ 0 w 159363"/>
                <a:gd name="connsiteY0-32" fmla="*/ 106852 h 420025"/>
                <a:gd name="connsiteX1-33" fmla="*/ 159363 w 159363"/>
                <a:gd name="connsiteY1-34" fmla="*/ 0 h 420025"/>
                <a:gd name="connsiteX2-35" fmla="*/ 21689 w 159363"/>
                <a:gd name="connsiteY2-36" fmla="*/ 420025 h 420025"/>
                <a:gd name="connsiteX3-37" fmla="*/ 0 w 159363"/>
                <a:gd name="connsiteY3-38" fmla="*/ 185774 h 420025"/>
                <a:gd name="connsiteX4-39" fmla="*/ 0 w 159363"/>
                <a:gd name="connsiteY4-40" fmla="*/ 106852 h 420025"/>
                <a:gd name="connsiteX0-41" fmla="*/ 0 w 159363"/>
                <a:gd name="connsiteY0-42" fmla="*/ 106852 h 420025"/>
                <a:gd name="connsiteX1-43" fmla="*/ 159363 w 159363"/>
                <a:gd name="connsiteY1-44" fmla="*/ 0 h 420025"/>
                <a:gd name="connsiteX2-45" fmla="*/ 21689 w 159363"/>
                <a:gd name="connsiteY2-46" fmla="*/ 420025 h 420025"/>
                <a:gd name="connsiteX3-47" fmla="*/ 24658 w 159363"/>
                <a:gd name="connsiteY3-48" fmla="*/ 300844 h 420025"/>
                <a:gd name="connsiteX4-49" fmla="*/ 0 w 159363"/>
                <a:gd name="connsiteY4-50" fmla="*/ 106852 h 420025"/>
                <a:gd name="connsiteX0-51" fmla="*/ 0 w 200460"/>
                <a:gd name="connsiteY0-52" fmla="*/ 0 h 424134"/>
                <a:gd name="connsiteX1-53" fmla="*/ 200460 w 200460"/>
                <a:gd name="connsiteY1-54" fmla="*/ 4109 h 424134"/>
                <a:gd name="connsiteX2-55" fmla="*/ 62786 w 200460"/>
                <a:gd name="connsiteY2-56" fmla="*/ 424134 h 424134"/>
                <a:gd name="connsiteX3-57" fmla="*/ 65755 w 200460"/>
                <a:gd name="connsiteY3-58" fmla="*/ 304953 h 424134"/>
                <a:gd name="connsiteX4-59" fmla="*/ 0 w 200460"/>
                <a:gd name="connsiteY4-60" fmla="*/ 0 h 424134"/>
                <a:gd name="connsiteX0-61" fmla="*/ 0 w 200460"/>
                <a:gd name="connsiteY0-62" fmla="*/ 0 h 424134"/>
                <a:gd name="connsiteX1-63" fmla="*/ 200460 w 200460"/>
                <a:gd name="connsiteY1-64" fmla="*/ 4109 h 424134"/>
                <a:gd name="connsiteX2-65" fmla="*/ 62786 w 200460"/>
                <a:gd name="connsiteY2-66" fmla="*/ 424134 h 424134"/>
                <a:gd name="connsiteX3-67" fmla="*/ 49316 w 200460"/>
                <a:gd name="connsiteY3-68" fmla="*/ 292624 h 424134"/>
                <a:gd name="connsiteX4-69" fmla="*/ 0 w 200460"/>
                <a:gd name="connsiteY4-70" fmla="*/ 0 h 424134"/>
                <a:gd name="connsiteX0-71" fmla="*/ 0 w 200460"/>
                <a:gd name="connsiteY0-72" fmla="*/ 0 h 426074"/>
                <a:gd name="connsiteX1-73" fmla="*/ 200460 w 200460"/>
                <a:gd name="connsiteY1-74" fmla="*/ 4109 h 426074"/>
                <a:gd name="connsiteX2-75" fmla="*/ 62786 w 200460"/>
                <a:gd name="connsiteY2-76" fmla="*/ 424134 h 426074"/>
                <a:gd name="connsiteX3-77" fmla="*/ 49316 w 200460"/>
                <a:gd name="connsiteY3-78" fmla="*/ 292624 h 426074"/>
                <a:gd name="connsiteX4-79" fmla="*/ 0 w 200460"/>
                <a:gd name="connsiteY4-80" fmla="*/ 0 h 426074"/>
                <a:gd name="connsiteX0-81" fmla="*/ 0 w 200460"/>
                <a:gd name="connsiteY0-82" fmla="*/ 0 h 426042"/>
                <a:gd name="connsiteX1-83" fmla="*/ 200460 w 200460"/>
                <a:gd name="connsiteY1-84" fmla="*/ 4109 h 426042"/>
                <a:gd name="connsiteX2-85" fmla="*/ 62786 w 200460"/>
                <a:gd name="connsiteY2-86" fmla="*/ 424134 h 426042"/>
                <a:gd name="connsiteX3-87" fmla="*/ 55480 w 200460"/>
                <a:gd name="connsiteY3-88" fmla="*/ 290569 h 426042"/>
                <a:gd name="connsiteX4-89" fmla="*/ 0 w 200460"/>
                <a:gd name="connsiteY4-90" fmla="*/ 0 h 426042"/>
                <a:gd name="connsiteX0-91" fmla="*/ 0 w 200460"/>
                <a:gd name="connsiteY0-92" fmla="*/ 0 h 424134"/>
                <a:gd name="connsiteX1-93" fmla="*/ 200460 w 200460"/>
                <a:gd name="connsiteY1-94" fmla="*/ 4109 h 424134"/>
                <a:gd name="connsiteX2-95" fmla="*/ 62786 w 200460"/>
                <a:gd name="connsiteY2-96" fmla="*/ 424134 h 424134"/>
                <a:gd name="connsiteX3-97" fmla="*/ 55480 w 200460"/>
                <a:gd name="connsiteY3-98" fmla="*/ 290569 h 424134"/>
                <a:gd name="connsiteX4-99" fmla="*/ 0 w 200460"/>
                <a:gd name="connsiteY4-100" fmla="*/ 0 h 424134"/>
                <a:gd name="connsiteX0-101" fmla="*/ 0 w 194296"/>
                <a:gd name="connsiteY0-102" fmla="*/ 36987 h 420025"/>
                <a:gd name="connsiteX1-103" fmla="*/ 194296 w 194296"/>
                <a:gd name="connsiteY1-104" fmla="*/ 0 h 420025"/>
                <a:gd name="connsiteX2-105" fmla="*/ 56622 w 194296"/>
                <a:gd name="connsiteY2-106" fmla="*/ 420025 h 420025"/>
                <a:gd name="connsiteX3-107" fmla="*/ 49316 w 194296"/>
                <a:gd name="connsiteY3-108" fmla="*/ 286460 h 420025"/>
                <a:gd name="connsiteX4-109" fmla="*/ 0 w 194296"/>
                <a:gd name="connsiteY4-110" fmla="*/ 36987 h 420025"/>
                <a:gd name="connsiteX0-111" fmla="*/ 353164 w 547460"/>
                <a:gd name="connsiteY0-112" fmla="*/ 36987 h 420025"/>
                <a:gd name="connsiteX1-113" fmla="*/ 547460 w 547460"/>
                <a:gd name="connsiteY1-114" fmla="*/ 0 h 420025"/>
                <a:gd name="connsiteX2-115" fmla="*/ 409786 w 547460"/>
                <a:gd name="connsiteY2-116" fmla="*/ 420025 h 420025"/>
                <a:gd name="connsiteX3-117" fmla="*/ 402480 w 547460"/>
                <a:gd name="connsiteY3-118" fmla="*/ 286460 h 420025"/>
                <a:gd name="connsiteX4-119" fmla="*/ 0 w 547460"/>
                <a:gd name="connsiteY4-120" fmla="*/ 372317 h 420025"/>
                <a:gd name="connsiteX5" fmla="*/ 353164 w 547460"/>
                <a:gd name="connsiteY5" fmla="*/ 36987 h 420025"/>
                <a:gd name="connsiteX0-121" fmla="*/ 353164 w 547460"/>
                <a:gd name="connsiteY0-122" fmla="*/ 36987 h 420025"/>
                <a:gd name="connsiteX1-123" fmla="*/ 547460 w 547460"/>
                <a:gd name="connsiteY1-124" fmla="*/ 0 h 420025"/>
                <a:gd name="connsiteX2-125" fmla="*/ 409786 w 547460"/>
                <a:gd name="connsiteY2-126" fmla="*/ 420025 h 420025"/>
                <a:gd name="connsiteX3-127" fmla="*/ 402480 w 547460"/>
                <a:gd name="connsiteY3-128" fmla="*/ 286460 h 420025"/>
                <a:gd name="connsiteX4-129" fmla="*/ 0 w 547460"/>
                <a:gd name="connsiteY4-130" fmla="*/ 372317 h 420025"/>
                <a:gd name="connsiteX5-131" fmla="*/ 353164 w 547460"/>
                <a:gd name="connsiteY5-132" fmla="*/ 36987 h 420025"/>
                <a:gd name="connsiteX0-133" fmla="*/ 353164 w 547460"/>
                <a:gd name="connsiteY0-134" fmla="*/ 36987 h 420025"/>
                <a:gd name="connsiteX1-135" fmla="*/ 547460 w 547460"/>
                <a:gd name="connsiteY1-136" fmla="*/ 0 h 420025"/>
                <a:gd name="connsiteX2-137" fmla="*/ 409786 w 547460"/>
                <a:gd name="connsiteY2-138" fmla="*/ 420025 h 420025"/>
                <a:gd name="connsiteX3-139" fmla="*/ 402480 w 547460"/>
                <a:gd name="connsiteY3-140" fmla="*/ 286460 h 420025"/>
                <a:gd name="connsiteX4-141" fmla="*/ 0 w 547460"/>
                <a:gd name="connsiteY4-142" fmla="*/ 372317 h 420025"/>
                <a:gd name="connsiteX5-143" fmla="*/ 353164 w 547460"/>
                <a:gd name="connsiteY5-144" fmla="*/ 36987 h 420025"/>
                <a:gd name="connsiteX0-145" fmla="*/ 353164 w 547460"/>
                <a:gd name="connsiteY0-146" fmla="*/ 36987 h 420025"/>
                <a:gd name="connsiteX1-147" fmla="*/ 547460 w 547460"/>
                <a:gd name="connsiteY1-148" fmla="*/ 0 h 420025"/>
                <a:gd name="connsiteX2-149" fmla="*/ 409786 w 547460"/>
                <a:gd name="connsiteY2-150" fmla="*/ 420025 h 420025"/>
                <a:gd name="connsiteX3-151" fmla="*/ 402480 w 547460"/>
                <a:gd name="connsiteY3-152" fmla="*/ 286460 h 420025"/>
                <a:gd name="connsiteX4-153" fmla="*/ 0 w 547460"/>
                <a:gd name="connsiteY4-154" fmla="*/ 372317 h 420025"/>
                <a:gd name="connsiteX5-155" fmla="*/ 353164 w 547460"/>
                <a:gd name="connsiteY5-156" fmla="*/ 36987 h 420025"/>
                <a:gd name="connsiteX0-157" fmla="*/ 353164 w 547460"/>
                <a:gd name="connsiteY0-158" fmla="*/ 36987 h 420025"/>
                <a:gd name="connsiteX1-159" fmla="*/ 547460 w 547460"/>
                <a:gd name="connsiteY1-160" fmla="*/ 0 h 420025"/>
                <a:gd name="connsiteX2-161" fmla="*/ 409786 w 547460"/>
                <a:gd name="connsiteY2-162" fmla="*/ 420025 h 420025"/>
                <a:gd name="connsiteX3-163" fmla="*/ 402480 w 547460"/>
                <a:gd name="connsiteY3-164" fmla="*/ 286460 h 420025"/>
                <a:gd name="connsiteX4-165" fmla="*/ 0 w 547460"/>
                <a:gd name="connsiteY4-166" fmla="*/ 372317 h 420025"/>
                <a:gd name="connsiteX5-167" fmla="*/ 353164 w 547460"/>
                <a:gd name="connsiteY5-168" fmla="*/ 36987 h 420025"/>
                <a:gd name="connsiteX0-169" fmla="*/ 353265 w 547561"/>
                <a:gd name="connsiteY0-170" fmla="*/ 36987 h 420025"/>
                <a:gd name="connsiteX1-171" fmla="*/ 547561 w 547561"/>
                <a:gd name="connsiteY1-172" fmla="*/ 0 h 420025"/>
                <a:gd name="connsiteX2-173" fmla="*/ 409887 w 547561"/>
                <a:gd name="connsiteY2-174" fmla="*/ 420025 h 420025"/>
                <a:gd name="connsiteX3-175" fmla="*/ 402581 w 547561"/>
                <a:gd name="connsiteY3-176" fmla="*/ 286460 h 420025"/>
                <a:gd name="connsiteX4-177" fmla="*/ 101 w 547561"/>
                <a:gd name="connsiteY4-178" fmla="*/ 372317 h 420025"/>
                <a:gd name="connsiteX5-179" fmla="*/ 353265 w 547561"/>
                <a:gd name="connsiteY5-180" fmla="*/ 36987 h 420025"/>
                <a:gd name="connsiteX0-181" fmla="*/ 353265 w 545506"/>
                <a:gd name="connsiteY0-182" fmla="*/ 2055 h 385093"/>
                <a:gd name="connsiteX1-183" fmla="*/ 545506 w 545506"/>
                <a:gd name="connsiteY1-184" fmla="*/ 0 h 385093"/>
                <a:gd name="connsiteX2-185" fmla="*/ 409887 w 545506"/>
                <a:gd name="connsiteY2-186" fmla="*/ 385093 h 385093"/>
                <a:gd name="connsiteX3-187" fmla="*/ 402581 w 545506"/>
                <a:gd name="connsiteY3-188" fmla="*/ 251528 h 385093"/>
                <a:gd name="connsiteX4-189" fmla="*/ 101 w 545506"/>
                <a:gd name="connsiteY4-190" fmla="*/ 337385 h 385093"/>
                <a:gd name="connsiteX5-191" fmla="*/ 353265 w 545506"/>
                <a:gd name="connsiteY5-192" fmla="*/ 2055 h 385093"/>
                <a:gd name="connsiteX0-193" fmla="*/ 363539 w 545506"/>
                <a:gd name="connsiteY0-194" fmla="*/ 0 h 409751"/>
                <a:gd name="connsiteX1-195" fmla="*/ 545506 w 545506"/>
                <a:gd name="connsiteY1-196" fmla="*/ 24658 h 409751"/>
                <a:gd name="connsiteX2-197" fmla="*/ 409887 w 545506"/>
                <a:gd name="connsiteY2-198" fmla="*/ 409751 h 409751"/>
                <a:gd name="connsiteX3-199" fmla="*/ 402581 w 545506"/>
                <a:gd name="connsiteY3-200" fmla="*/ 276186 h 409751"/>
                <a:gd name="connsiteX4-201" fmla="*/ 101 w 545506"/>
                <a:gd name="connsiteY4-202" fmla="*/ 362043 h 409751"/>
                <a:gd name="connsiteX5-203" fmla="*/ 363539 w 545506"/>
                <a:gd name="connsiteY5-204" fmla="*/ 0 h 40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31" y="connsiteY5-132"/>
                </a:cxn>
              </a:cxnLst>
              <a:rect l="l" t="t" r="r" b="b"/>
              <a:pathLst>
                <a:path w="545506" h="409751">
                  <a:moveTo>
                    <a:pt x="363539" y="0"/>
                  </a:moveTo>
                  <a:lnTo>
                    <a:pt x="545506" y="24658"/>
                  </a:lnTo>
                  <a:cubicBezTo>
                    <a:pt x="536602" y="205762"/>
                    <a:pt x="492765" y="405362"/>
                    <a:pt x="409887" y="409751"/>
                  </a:cubicBezTo>
                  <a:cubicBezTo>
                    <a:pt x="345123" y="392628"/>
                    <a:pt x="401591" y="315913"/>
                    <a:pt x="402581" y="276186"/>
                  </a:cubicBezTo>
                  <a:cubicBezTo>
                    <a:pt x="345819" y="230831"/>
                    <a:pt x="-6838" y="514249"/>
                    <a:pt x="101" y="362043"/>
                  </a:cubicBezTo>
                  <a:cubicBezTo>
                    <a:pt x="117822" y="250266"/>
                    <a:pt x="334175" y="126161"/>
                    <a:pt x="363539" y="0"/>
                  </a:cubicBezTo>
                  <a:close/>
                </a:path>
              </a:pathLst>
            </a:cu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5" name="Freeform: Shape 144"/>
            <p:cNvSpPr/>
            <p:nvPr/>
          </p:nvSpPr>
          <p:spPr>
            <a:xfrm>
              <a:off x="209140" y="3429060"/>
              <a:ext cx="1487740" cy="1414400"/>
            </a:xfrm>
            <a:custGeom>
              <a:avLst/>
              <a:gdLst>
                <a:gd name="connsiteX0" fmla="*/ 1437245 w 4080966"/>
                <a:gd name="connsiteY0" fmla="*/ 0 h 3879790"/>
                <a:gd name="connsiteX1" fmla="*/ 1906373 w 4080966"/>
                <a:gd name="connsiteY1" fmla="*/ 210623 h 3879790"/>
                <a:gd name="connsiteX2" fmla="*/ 2040484 w 4080966"/>
                <a:gd name="connsiteY2" fmla="*/ 218237 h 3879790"/>
                <a:gd name="connsiteX3" fmla="*/ 2174594 w 4080966"/>
                <a:gd name="connsiteY3" fmla="*/ 210623 h 3879790"/>
                <a:gd name="connsiteX4" fmla="*/ 2643722 w 4080966"/>
                <a:gd name="connsiteY4" fmla="*/ 0 h 3879790"/>
                <a:gd name="connsiteX5" fmla="*/ 3434224 w 4080966"/>
                <a:gd name="connsiteY5" fmla="*/ 320950 h 3879790"/>
                <a:gd name="connsiteX6" fmla="*/ 3994128 w 4080966"/>
                <a:gd name="connsiteY6" fmla="*/ 3879790 h 3879790"/>
                <a:gd name="connsiteX7" fmla="*/ 3555337 w 4080966"/>
                <a:gd name="connsiteY7" fmla="*/ 3863493 h 3879790"/>
                <a:gd name="connsiteX8" fmla="*/ 3294691 w 4080966"/>
                <a:gd name="connsiteY8" fmla="*/ 2965792 h 3879790"/>
                <a:gd name="connsiteX9" fmla="*/ 3269056 w 4080966"/>
                <a:gd name="connsiteY9" fmla="*/ 2791350 h 3879790"/>
                <a:gd name="connsiteX10" fmla="*/ 3269056 w 4080966"/>
                <a:gd name="connsiteY10" fmla="*/ 2826064 h 3879790"/>
                <a:gd name="connsiteX11" fmla="*/ 3049860 w 4080966"/>
                <a:gd name="connsiteY11" fmla="*/ 3045260 h 3879790"/>
                <a:gd name="connsiteX12" fmla="*/ 1004359 w 4080966"/>
                <a:gd name="connsiteY12" fmla="*/ 3045260 h 3879790"/>
                <a:gd name="connsiteX13" fmla="*/ 802389 w 4080966"/>
                <a:gd name="connsiteY13" fmla="*/ 2911385 h 3879790"/>
                <a:gd name="connsiteX14" fmla="*/ 796879 w 4080966"/>
                <a:gd name="connsiteY14" fmla="*/ 2893638 h 3879790"/>
                <a:gd name="connsiteX15" fmla="*/ 786276 w 4080966"/>
                <a:gd name="connsiteY15" fmla="*/ 2965792 h 3879790"/>
                <a:gd name="connsiteX16" fmla="*/ 525630 w 4080966"/>
                <a:gd name="connsiteY16" fmla="*/ 3863493 h 3879790"/>
                <a:gd name="connsiteX17" fmla="*/ 86839 w 4080966"/>
                <a:gd name="connsiteY17" fmla="*/ 3879790 h 3879790"/>
                <a:gd name="connsiteX18" fmla="*/ 646743 w 4080966"/>
                <a:gd name="connsiteY18" fmla="*/ 320950 h 3879790"/>
                <a:gd name="connsiteX19" fmla="*/ 1437245 w 4080966"/>
                <a:gd name="connsiteY19" fmla="*/ 0 h 387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80966" h="3879790">
                  <a:moveTo>
                    <a:pt x="1437245" y="0"/>
                  </a:moveTo>
                  <a:cubicBezTo>
                    <a:pt x="1582338" y="119599"/>
                    <a:pt x="1747017" y="187252"/>
                    <a:pt x="1906373" y="210623"/>
                  </a:cubicBezTo>
                  <a:lnTo>
                    <a:pt x="2040484" y="218237"/>
                  </a:lnTo>
                  <a:lnTo>
                    <a:pt x="2174594" y="210623"/>
                  </a:lnTo>
                  <a:cubicBezTo>
                    <a:pt x="2333950" y="187252"/>
                    <a:pt x="2498629" y="119599"/>
                    <a:pt x="2643722" y="0"/>
                  </a:cubicBezTo>
                  <a:cubicBezTo>
                    <a:pt x="2901167" y="125150"/>
                    <a:pt x="3188890" y="189745"/>
                    <a:pt x="3434224" y="320950"/>
                  </a:cubicBezTo>
                  <a:cubicBezTo>
                    <a:pt x="3729859" y="534293"/>
                    <a:pt x="4297999" y="2703602"/>
                    <a:pt x="3994128" y="3879790"/>
                  </a:cubicBezTo>
                  <a:cubicBezTo>
                    <a:pt x="3835752" y="3741134"/>
                    <a:pt x="3598655" y="3820480"/>
                    <a:pt x="3555337" y="3863493"/>
                  </a:cubicBezTo>
                  <a:cubicBezTo>
                    <a:pt x="3450485" y="3756773"/>
                    <a:pt x="3363054" y="3401900"/>
                    <a:pt x="3294691" y="2965792"/>
                  </a:cubicBezTo>
                  <a:lnTo>
                    <a:pt x="3269056" y="2791350"/>
                  </a:lnTo>
                  <a:lnTo>
                    <a:pt x="3269056" y="2826064"/>
                  </a:lnTo>
                  <a:cubicBezTo>
                    <a:pt x="3269056" y="2947123"/>
                    <a:pt x="3170919" y="3045260"/>
                    <a:pt x="3049860" y="3045260"/>
                  </a:cubicBezTo>
                  <a:lnTo>
                    <a:pt x="1004359" y="3045260"/>
                  </a:lnTo>
                  <a:cubicBezTo>
                    <a:pt x="913565" y="3045260"/>
                    <a:pt x="835664" y="2990058"/>
                    <a:pt x="802389" y="2911385"/>
                  </a:cubicBezTo>
                  <a:lnTo>
                    <a:pt x="796879" y="2893638"/>
                  </a:lnTo>
                  <a:lnTo>
                    <a:pt x="786276" y="2965792"/>
                  </a:lnTo>
                  <a:cubicBezTo>
                    <a:pt x="717913" y="3401900"/>
                    <a:pt x="630482" y="3756773"/>
                    <a:pt x="525630" y="3863493"/>
                  </a:cubicBezTo>
                  <a:cubicBezTo>
                    <a:pt x="482312" y="3820480"/>
                    <a:pt x="245215" y="3741134"/>
                    <a:pt x="86839" y="3879790"/>
                  </a:cubicBezTo>
                  <a:cubicBezTo>
                    <a:pt x="-217032" y="2703602"/>
                    <a:pt x="351108" y="534293"/>
                    <a:pt x="646743" y="320950"/>
                  </a:cubicBezTo>
                  <a:cubicBezTo>
                    <a:pt x="892077" y="189745"/>
                    <a:pt x="1179800" y="125150"/>
                    <a:pt x="1437245"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46" name="Rectangle 145"/>
            <p:cNvSpPr/>
            <p:nvPr/>
          </p:nvSpPr>
          <p:spPr>
            <a:xfrm>
              <a:off x="618077" y="6349163"/>
              <a:ext cx="234967" cy="337960"/>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7" name="Rectangle: Top Corners Rounded 146"/>
            <p:cNvSpPr/>
            <p:nvPr/>
          </p:nvSpPr>
          <p:spPr>
            <a:xfrm>
              <a:off x="568597" y="6609306"/>
              <a:ext cx="284447" cy="114938"/>
            </a:xfrm>
            <a:prstGeom prst="round2SameRect">
              <a:avLst>
                <a:gd name="adj1" fmla="val 50000"/>
                <a:gd name="adj2" fmla="val 0"/>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8" name="Rectangle 147"/>
            <p:cNvSpPr/>
            <p:nvPr/>
          </p:nvSpPr>
          <p:spPr>
            <a:xfrm>
              <a:off x="598069" y="6269294"/>
              <a:ext cx="275604" cy="269563"/>
            </a:xfrm>
            <a:prstGeom prst="rect">
              <a:avLst/>
            </a:pr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9" name="Freeform: Shape 148"/>
            <p:cNvSpPr/>
            <p:nvPr/>
          </p:nvSpPr>
          <p:spPr>
            <a:xfrm>
              <a:off x="520500" y="4576944"/>
              <a:ext cx="862432" cy="1739988"/>
            </a:xfrm>
            <a:custGeom>
              <a:avLst/>
              <a:gdLst>
                <a:gd name="connsiteX0" fmla="*/ 163839 w 2482399"/>
                <a:gd name="connsiteY0" fmla="*/ 0 h 4725873"/>
                <a:gd name="connsiteX1" fmla="*/ 1115040 w 2482399"/>
                <a:gd name="connsiteY1" fmla="*/ 0 h 4725873"/>
                <a:gd name="connsiteX2" fmla="*/ 1230270 w 2482399"/>
                <a:gd name="connsiteY2" fmla="*/ 44071 h 4725873"/>
                <a:gd name="connsiteX3" fmla="*/ 1241634 w 2482399"/>
                <a:gd name="connsiteY3" fmla="*/ 59634 h 4725873"/>
                <a:gd name="connsiteX4" fmla="*/ 1253111 w 2482399"/>
                <a:gd name="connsiteY4" fmla="*/ 43948 h 4725873"/>
                <a:gd name="connsiteX5" fmla="*/ 1368250 w 2482399"/>
                <a:gd name="connsiteY5" fmla="*/ 0 h 4725873"/>
                <a:gd name="connsiteX6" fmla="*/ 2318691 w 2482399"/>
                <a:gd name="connsiteY6" fmla="*/ 0 h 4725873"/>
                <a:gd name="connsiteX7" fmla="*/ 2481521 w 2482399"/>
                <a:gd name="connsiteY7" fmla="*/ 150049 h 4725873"/>
                <a:gd name="connsiteX8" fmla="*/ 2318691 w 2482399"/>
                <a:gd name="connsiteY8" fmla="*/ 4712701 h 4725873"/>
                <a:gd name="connsiteX9" fmla="*/ 1409549 w 2482399"/>
                <a:gd name="connsiteY9" fmla="*/ 4712701 h 4725873"/>
                <a:gd name="connsiteX10" fmla="*/ 1245535 w 2482399"/>
                <a:gd name="connsiteY10" fmla="*/ 2445647 h 4725873"/>
                <a:gd name="connsiteX11" fmla="*/ 1241746 w 2482399"/>
                <a:gd name="connsiteY11" fmla="*/ 2217614 h 4725873"/>
                <a:gd name="connsiteX12" fmla="*/ 1237852 w 2482399"/>
                <a:gd name="connsiteY12" fmla="*/ 2452483 h 4725873"/>
                <a:gd name="connsiteX13" fmla="*/ 1073707 w 2482399"/>
                <a:gd name="connsiteY13" fmla="*/ 4725873 h 4725873"/>
                <a:gd name="connsiteX14" fmla="*/ 163839 w 2482399"/>
                <a:gd name="connsiteY14" fmla="*/ 4725873 h 4725873"/>
                <a:gd name="connsiteX15" fmla="*/ 879 w 2482399"/>
                <a:gd name="connsiteY15" fmla="*/ 150468 h 4725873"/>
                <a:gd name="connsiteX16" fmla="*/ 163839 w 2482399"/>
                <a:gd name="connsiteY16" fmla="*/ 0 h 472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2399" h="4725873">
                  <a:moveTo>
                    <a:pt x="163839" y="0"/>
                  </a:moveTo>
                  <a:lnTo>
                    <a:pt x="1115040" y="0"/>
                  </a:lnTo>
                  <a:cubicBezTo>
                    <a:pt x="1160040" y="0"/>
                    <a:pt x="1200780" y="16842"/>
                    <a:pt x="1230270" y="44071"/>
                  </a:cubicBezTo>
                  <a:lnTo>
                    <a:pt x="1241634" y="59634"/>
                  </a:lnTo>
                  <a:lnTo>
                    <a:pt x="1253111" y="43948"/>
                  </a:lnTo>
                  <a:cubicBezTo>
                    <a:pt x="1282577" y="16795"/>
                    <a:pt x="1323285" y="0"/>
                    <a:pt x="1368250" y="0"/>
                  </a:cubicBezTo>
                  <a:lnTo>
                    <a:pt x="2318691" y="0"/>
                  </a:lnTo>
                  <a:cubicBezTo>
                    <a:pt x="2408619" y="0"/>
                    <a:pt x="2481521" y="67179"/>
                    <a:pt x="2481521" y="150049"/>
                  </a:cubicBezTo>
                  <a:cubicBezTo>
                    <a:pt x="2481521" y="935500"/>
                    <a:pt x="2504236" y="3952259"/>
                    <a:pt x="2318691" y="4712701"/>
                  </a:cubicBezTo>
                  <a:lnTo>
                    <a:pt x="1409549" y="4712701"/>
                  </a:lnTo>
                  <a:cubicBezTo>
                    <a:pt x="1299811" y="3971288"/>
                    <a:pt x="1262348" y="3210847"/>
                    <a:pt x="1245535" y="2445647"/>
                  </a:cubicBezTo>
                  <a:lnTo>
                    <a:pt x="1241746" y="2217614"/>
                  </a:lnTo>
                  <a:lnTo>
                    <a:pt x="1237852" y="2452483"/>
                  </a:lnTo>
                  <a:cubicBezTo>
                    <a:pt x="1221026" y="3219821"/>
                    <a:pt x="1183532" y="3982388"/>
                    <a:pt x="1073707" y="4725873"/>
                  </a:cubicBezTo>
                  <a:lnTo>
                    <a:pt x="163839" y="4725873"/>
                  </a:lnTo>
                  <a:cubicBezTo>
                    <a:pt x="-21854" y="3963306"/>
                    <a:pt x="879" y="938114"/>
                    <a:pt x="879" y="150468"/>
                  </a:cubicBezTo>
                  <a:cubicBezTo>
                    <a:pt x="879" y="67367"/>
                    <a:pt x="73839" y="0"/>
                    <a:pt x="163839" y="0"/>
                  </a:cubicBezTo>
                  <a:close/>
                </a:path>
              </a:pathLst>
            </a:custGeom>
            <a:solidFill>
              <a:srgbClr val="C33A5B"/>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50" name="Oval 149"/>
            <p:cNvSpPr/>
            <p:nvPr/>
          </p:nvSpPr>
          <p:spPr>
            <a:xfrm>
              <a:off x="750581" y="2794497"/>
              <a:ext cx="409247" cy="606722"/>
            </a:xfrm>
            <a:prstGeom prst="ellipse">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1" name="Oval 150"/>
            <p:cNvSpPr/>
            <p:nvPr/>
          </p:nvSpPr>
          <p:spPr>
            <a:xfrm>
              <a:off x="840922" y="2876032"/>
              <a:ext cx="238428" cy="23842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2" name="Rectangle: Rounded Corners 151"/>
            <p:cNvSpPr/>
            <p:nvPr/>
          </p:nvSpPr>
          <p:spPr>
            <a:xfrm>
              <a:off x="536882" y="4538211"/>
              <a:ext cx="836647" cy="8854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3" name="Rectangle 152"/>
            <p:cNvSpPr/>
            <p:nvPr/>
          </p:nvSpPr>
          <p:spPr>
            <a:xfrm>
              <a:off x="937216" y="3509377"/>
              <a:ext cx="35978" cy="1028834"/>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4" name="Rectangle 46"/>
            <p:cNvSpPr/>
            <p:nvPr/>
          </p:nvSpPr>
          <p:spPr>
            <a:xfrm>
              <a:off x="1056649" y="3711423"/>
              <a:ext cx="226808" cy="265578"/>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5" name="Rectangle 46"/>
            <p:cNvSpPr/>
            <p:nvPr/>
          </p:nvSpPr>
          <p:spPr>
            <a:xfrm>
              <a:off x="1056354" y="3711422"/>
              <a:ext cx="226808" cy="94865"/>
            </a:xfrm>
            <a:custGeom>
              <a:avLst/>
              <a:gdLst>
                <a:gd name="connsiteX0" fmla="*/ 0 w 773437"/>
                <a:gd name="connsiteY0" fmla="*/ 0 h 773437"/>
                <a:gd name="connsiteX1" fmla="*/ 773437 w 773437"/>
                <a:gd name="connsiteY1" fmla="*/ 0 h 773437"/>
                <a:gd name="connsiteX2" fmla="*/ 773437 w 773437"/>
                <a:gd name="connsiteY2" fmla="*/ 773437 h 773437"/>
                <a:gd name="connsiteX3" fmla="*/ 0 w 773437"/>
                <a:gd name="connsiteY3" fmla="*/ 773437 h 773437"/>
                <a:gd name="connsiteX4" fmla="*/ 0 w 773437"/>
                <a:gd name="connsiteY4" fmla="*/ 0 h 773437"/>
                <a:gd name="connsiteX0-1" fmla="*/ 0 w 773437"/>
                <a:gd name="connsiteY0-2" fmla="*/ 0 h 971000"/>
                <a:gd name="connsiteX1-3" fmla="*/ 773437 w 773437"/>
                <a:gd name="connsiteY1-4" fmla="*/ 0 h 971000"/>
                <a:gd name="connsiteX2-5" fmla="*/ 773437 w 773437"/>
                <a:gd name="connsiteY2-6" fmla="*/ 773437 h 971000"/>
                <a:gd name="connsiteX3-7" fmla="*/ 355532 w 773437"/>
                <a:gd name="connsiteY3-8" fmla="*/ 970961 h 971000"/>
                <a:gd name="connsiteX4-9" fmla="*/ 0 w 773437"/>
                <a:gd name="connsiteY4-10" fmla="*/ 773437 h 971000"/>
                <a:gd name="connsiteX5" fmla="*/ 0 w 773437"/>
                <a:gd name="connsiteY5" fmla="*/ 0 h 971000"/>
                <a:gd name="connsiteX0-11" fmla="*/ 0 w 773437"/>
                <a:gd name="connsiteY0-12" fmla="*/ 0 h 970961"/>
                <a:gd name="connsiteX1-13" fmla="*/ 773437 w 773437"/>
                <a:gd name="connsiteY1-14" fmla="*/ 0 h 970961"/>
                <a:gd name="connsiteX2-15" fmla="*/ 773437 w 773437"/>
                <a:gd name="connsiteY2-16" fmla="*/ 773437 h 970961"/>
                <a:gd name="connsiteX3-17" fmla="*/ 355532 w 773437"/>
                <a:gd name="connsiteY3-18" fmla="*/ 970961 h 970961"/>
                <a:gd name="connsiteX4-19" fmla="*/ 0 w 773437"/>
                <a:gd name="connsiteY4-20" fmla="*/ 773437 h 970961"/>
                <a:gd name="connsiteX5-21" fmla="*/ 0 w 773437"/>
                <a:gd name="connsiteY5-22" fmla="*/ 0 h 970961"/>
                <a:gd name="connsiteX0-23" fmla="*/ 0 w 773437"/>
                <a:gd name="connsiteY0-24" fmla="*/ 0 h 970961"/>
                <a:gd name="connsiteX1-25" fmla="*/ 773437 w 773437"/>
                <a:gd name="connsiteY1-26" fmla="*/ 0 h 970961"/>
                <a:gd name="connsiteX2-27" fmla="*/ 773437 w 773437"/>
                <a:gd name="connsiteY2-28" fmla="*/ 773437 h 970961"/>
                <a:gd name="connsiteX3-29" fmla="*/ 355532 w 773437"/>
                <a:gd name="connsiteY3-30" fmla="*/ 970961 h 970961"/>
                <a:gd name="connsiteX4-31" fmla="*/ 0 w 773437"/>
                <a:gd name="connsiteY4-32" fmla="*/ 773437 h 970961"/>
                <a:gd name="connsiteX5-33" fmla="*/ 0 w 773437"/>
                <a:gd name="connsiteY5-34" fmla="*/ 0 h 970961"/>
                <a:gd name="connsiteX0-35" fmla="*/ 0 w 773437"/>
                <a:gd name="connsiteY0-36" fmla="*/ 0 h 970961"/>
                <a:gd name="connsiteX1-37" fmla="*/ 773437 w 773437"/>
                <a:gd name="connsiteY1-38" fmla="*/ 0 h 970961"/>
                <a:gd name="connsiteX2-39" fmla="*/ 773437 w 773437"/>
                <a:gd name="connsiteY2-40" fmla="*/ 773437 h 970961"/>
                <a:gd name="connsiteX3-41" fmla="*/ 355532 w 773437"/>
                <a:gd name="connsiteY3-42" fmla="*/ 970961 h 970961"/>
                <a:gd name="connsiteX4-43" fmla="*/ 0 w 773437"/>
                <a:gd name="connsiteY4-44" fmla="*/ 773437 h 970961"/>
                <a:gd name="connsiteX5-45" fmla="*/ 0 w 773437"/>
                <a:gd name="connsiteY5-46" fmla="*/ 0 h 970961"/>
                <a:gd name="connsiteX0-47" fmla="*/ 0 w 773437"/>
                <a:gd name="connsiteY0-48" fmla="*/ 0 h 970961"/>
                <a:gd name="connsiteX1-49" fmla="*/ 773437 w 773437"/>
                <a:gd name="connsiteY1-50" fmla="*/ 0 h 970961"/>
                <a:gd name="connsiteX2-51" fmla="*/ 773437 w 773437"/>
                <a:gd name="connsiteY2-52" fmla="*/ 773437 h 970961"/>
                <a:gd name="connsiteX3-53" fmla="*/ 388783 w 773437"/>
                <a:gd name="connsiteY3-54" fmla="*/ 970961 h 970961"/>
                <a:gd name="connsiteX4-55" fmla="*/ 0 w 773437"/>
                <a:gd name="connsiteY4-56" fmla="*/ 773437 h 970961"/>
                <a:gd name="connsiteX5-57" fmla="*/ 0 w 773437"/>
                <a:gd name="connsiteY5-58" fmla="*/ 0 h 970961"/>
                <a:gd name="connsiteX0-59" fmla="*/ 0 w 773437"/>
                <a:gd name="connsiteY0-60" fmla="*/ 0 h 905646"/>
                <a:gd name="connsiteX1-61" fmla="*/ 773437 w 773437"/>
                <a:gd name="connsiteY1-62" fmla="*/ 0 h 905646"/>
                <a:gd name="connsiteX2-63" fmla="*/ 773437 w 773437"/>
                <a:gd name="connsiteY2-64" fmla="*/ 773437 h 905646"/>
                <a:gd name="connsiteX3-65" fmla="*/ 395315 w 773437"/>
                <a:gd name="connsiteY3-66" fmla="*/ 905646 h 905646"/>
                <a:gd name="connsiteX4-67" fmla="*/ 0 w 773437"/>
                <a:gd name="connsiteY4-68" fmla="*/ 773437 h 905646"/>
                <a:gd name="connsiteX5-69" fmla="*/ 0 w 773437"/>
                <a:gd name="connsiteY5-70" fmla="*/ 0 h 9056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3437" h="905646">
                  <a:moveTo>
                    <a:pt x="0" y="0"/>
                  </a:moveTo>
                  <a:lnTo>
                    <a:pt x="773437" y="0"/>
                  </a:lnTo>
                  <a:lnTo>
                    <a:pt x="773437" y="773437"/>
                  </a:lnTo>
                  <a:lnTo>
                    <a:pt x="395315" y="905646"/>
                  </a:lnTo>
                  <a:lnTo>
                    <a:pt x="0" y="773437"/>
                  </a:lnTo>
                  <a:lnTo>
                    <a:pt x="0" y="0"/>
                  </a:lnTo>
                  <a:close/>
                </a:path>
              </a:pathLst>
            </a:custGeom>
            <a:solidFill>
              <a:srgbClr val="AE3451"/>
            </a:solid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6" name="Rectangle 155"/>
            <p:cNvSpPr/>
            <p:nvPr/>
          </p:nvSpPr>
          <p:spPr>
            <a:xfrm>
              <a:off x="708472"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7" name="Rectangle 156"/>
            <p:cNvSpPr/>
            <p:nvPr/>
          </p:nvSpPr>
          <p:spPr>
            <a:xfrm>
              <a:off x="1151315" y="4538211"/>
              <a:ext cx="35978" cy="88540"/>
            </a:xfrm>
            <a:prstGeom prst="rect">
              <a:avLst/>
            </a:prstGeom>
            <a:solidFill>
              <a:srgbClr val="AE345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8" name="Oval 157"/>
            <p:cNvSpPr/>
            <p:nvPr/>
          </p:nvSpPr>
          <p:spPr>
            <a:xfrm>
              <a:off x="936405" y="4569485"/>
              <a:ext cx="30458" cy="304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9" name="Rectangle 158"/>
            <p:cNvSpPr/>
            <p:nvPr/>
          </p:nvSpPr>
          <p:spPr>
            <a:xfrm>
              <a:off x="937216" y="4630490"/>
              <a:ext cx="35978" cy="183736"/>
            </a:xfrm>
            <a:prstGeom prst="rect">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0" name="Freeform: Shape 159"/>
            <p:cNvSpPr/>
            <p:nvPr/>
          </p:nvSpPr>
          <p:spPr>
            <a:xfrm rot="21357816">
              <a:off x="482021" y="395551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1" name="Freeform: Shape 160"/>
            <p:cNvSpPr/>
            <p:nvPr/>
          </p:nvSpPr>
          <p:spPr>
            <a:xfrm rot="242184" flipH="1">
              <a:off x="1334901" y="3953794"/>
              <a:ext cx="90145" cy="526785"/>
            </a:xfrm>
            <a:custGeom>
              <a:avLst/>
              <a:gdLst>
                <a:gd name="connsiteX0" fmla="*/ 0 w 254442"/>
                <a:gd name="connsiteY0" fmla="*/ 1486894 h 1486894"/>
                <a:gd name="connsiteX1" fmla="*/ 254442 w 254442"/>
                <a:gd name="connsiteY1" fmla="*/ 0 h 1486894"/>
                <a:gd name="connsiteX0-1" fmla="*/ 0 w 254442"/>
                <a:gd name="connsiteY0-2" fmla="*/ 1486894 h 1486894"/>
                <a:gd name="connsiteX1-3" fmla="*/ 254442 w 254442"/>
                <a:gd name="connsiteY1-4" fmla="*/ 0 h 1486894"/>
                <a:gd name="connsiteX0-5" fmla="*/ 0 w 254442"/>
                <a:gd name="connsiteY0-6" fmla="*/ 1486894 h 1486894"/>
                <a:gd name="connsiteX1-7" fmla="*/ 254442 w 254442"/>
                <a:gd name="connsiteY1-8" fmla="*/ 0 h 1486894"/>
              </a:gdLst>
              <a:ahLst/>
              <a:cxnLst>
                <a:cxn ang="0">
                  <a:pos x="connsiteX0-1" y="connsiteY0-2"/>
                </a:cxn>
                <a:cxn ang="0">
                  <a:pos x="connsiteX1-3" y="connsiteY1-4"/>
                </a:cxn>
              </a:cxnLst>
              <a:rect l="l" t="t" r="r" b="b"/>
              <a:pathLst>
                <a:path w="254442" h="1486894">
                  <a:moveTo>
                    <a:pt x="0" y="1486894"/>
                  </a:moveTo>
                  <a:cubicBezTo>
                    <a:pt x="90889" y="1000377"/>
                    <a:pt x="200007" y="532085"/>
                    <a:pt x="254442" y="0"/>
                  </a:cubicBezTo>
                </a:path>
              </a:pathLst>
            </a:custGeom>
            <a:noFill/>
            <a:ln>
              <a:solidFill>
                <a:srgbClr val="94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5" name="TextBox 104">
            <a:extLst>
              <a:ext uri="{FF2B5EF4-FFF2-40B4-BE49-F238E27FC236}">
                <a16:creationId xmlns:a16="http://schemas.microsoft.com/office/drawing/2014/main" id="{183E00FE-D929-428F-A353-7E095B670129}"/>
              </a:ext>
            </a:extLst>
          </p:cNvPr>
          <p:cNvSpPr txBox="1"/>
          <p:nvPr/>
        </p:nvSpPr>
        <p:spPr>
          <a:xfrm>
            <a:off x="2914542" y="836466"/>
            <a:ext cx="7332403" cy="707886"/>
          </a:xfrm>
          <a:prstGeom prst="rect">
            <a:avLst/>
          </a:prstGeom>
          <a:noFill/>
        </p:spPr>
        <p:txBody>
          <a:bodyPr wrap="square" rtlCol="0">
            <a:spAutoFit/>
          </a:bodyPr>
          <a:lstStyle/>
          <a:p>
            <a:pPr algn="ctr"/>
            <a:r>
              <a:rPr lang="en-PH" sz="4000" b="1" dirty="0" err="1">
                <a:solidFill>
                  <a:srgbClr val="E73D7C"/>
                </a:solidFill>
                <a:latin typeface="Arial" panose="020B0604020202020204" pitchFamily="34" charset="0"/>
                <a:cs typeface="Arial" panose="020B0604020202020204" pitchFamily="34" charset="0"/>
              </a:rPr>
              <a:t>Thiết</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kế</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giao</a:t>
            </a:r>
            <a:r>
              <a:rPr lang="en-PH" sz="4000" b="1" dirty="0">
                <a:solidFill>
                  <a:srgbClr val="E73D7C"/>
                </a:solidFill>
                <a:latin typeface="Arial" panose="020B0604020202020204" pitchFamily="34" charset="0"/>
                <a:cs typeface="Arial" panose="020B0604020202020204" pitchFamily="34" charset="0"/>
              </a:rPr>
              <a:t> </a:t>
            </a:r>
            <a:r>
              <a:rPr lang="en-PH" sz="4000" b="1" dirty="0" err="1">
                <a:solidFill>
                  <a:srgbClr val="E73D7C"/>
                </a:solidFill>
                <a:latin typeface="Arial" panose="020B0604020202020204" pitchFamily="34" charset="0"/>
                <a:cs typeface="Arial" panose="020B0604020202020204" pitchFamily="34" charset="0"/>
              </a:rPr>
              <a:t>diện</a:t>
            </a:r>
            <a:endParaRPr lang="en-PH" sz="4000" b="1" dirty="0">
              <a:solidFill>
                <a:srgbClr val="E73D7C"/>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74EC7E-0163-4DC7-8C28-EF07C9DE91B3}"/>
              </a:ext>
            </a:extLst>
          </p:cNvPr>
          <p:cNvSpPr txBox="1"/>
          <p:nvPr/>
        </p:nvSpPr>
        <p:spPr>
          <a:xfrm>
            <a:off x="5340864" y="5491990"/>
            <a:ext cx="2474865"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phép</a:t>
            </a:r>
            <a:endParaRPr lang="vi-VN" b="1" dirty="0">
              <a:latin typeface="Times New Roman" panose="02020603050405020304" pitchFamily="18" charset="0"/>
              <a:cs typeface="Times New Roman" panose="02020603050405020304" pitchFamily="18" charset="0"/>
            </a:endParaRPr>
          </a:p>
        </p:txBody>
      </p:sp>
      <p:pic>
        <p:nvPicPr>
          <p:cNvPr id="107" name="Picture 2" descr="10 BÀI TỔNG HỢP - LÝ THUYẾT LẬP TRÌNH C# CĂN BẢN">
            <a:extLst>
              <a:ext uri="{FF2B5EF4-FFF2-40B4-BE49-F238E27FC236}">
                <a16:creationId xmlns:a16="http://schemas.microsoft.com/office/drawing/2014/main" id="{B14AD6E6-DAE0-4E58-B646-84675C32B1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374" y="545125"/>
            <a:ext cx="1134185" cy="11341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61CC8E1-3862-4990-A9D5-3CB9C6F80E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1970" y="1695754"/>
            <a:ext cx="7583961" cy="3944492"/>
          </a:xfrm>
          <a:prstGeom prst="rect">
            <a:avLst/>
          </a:prstGeom>
        </p:spPr>
      </p:pic>
    </p:spTree>
    <p:extLst>
      <p:ext uri="{BB962C8B-B14F-4D97-AF65-F5344CB8AC3E}">
        <p14:creationId xmlns:p14="http://schemas.microsoft.com/office/powerpoint/2010/main" val="18206071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Hình Bầu dục 1">
            <a:extLst>
              <a:ext uri="{FF2B5EF4-FFF2-40B4-BE49-F238E27FC236}">
                <a16:creationId xmlns:a16="http://schemas.microsoft.com/office/drawing/2014/main" id="{7683ADCD-65C3-4287-BDAB-B3D93B080B08}"/>
              </a:ext>
            </a:extLst>
          </p:cNvPr>
          <p:cNvSpPr/>
          <p:nvPr/>
        </p:nvSpPr>
        <p:spPr>
          <a:xfrm>
            <a:off x="4535054" y="2743201"/>
            <a:ext cx="544945" cy="560680"/>
          </a:xfrm>
          <a:prstGeom prst="ellipse">
            <a:avLst/>
          </a:prstGeom>
          <a:solidFill>
            <a:srgbClr val="F6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208F7A5A-0454-4516-BB50-02C9619943AB}"/>
              </a:ext>
            </a:extLst>
          </p:cNvPr>
          <p:cNvSpPr/>
          <p:nvPr/>
        </p:nvSpPr>
        <p:spPr>
          <a:xfrm>
            <a:off x="8473082" y="2743201"/>
            <a:ext cx="630278" cy="560680"/>
          </a:xfrm>
          <a:prstGeom prst="ellipse">
            <a:avLst/>
          </a:prstGeom>
          <a:solidFill>
            <a:srgbClr val="F6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B94BC80A-3982-4037-BDF3-B307DB7514A1}"/>
              </a:ext>
            </a:extLst>
          </p:cNvPr>
          <p:cNvSpPr/>
          <p:nvPr/>
        </p:nvSpPr>
        <p:spPr>
          <a:xfrm>
            <a:off x="4693562" y="4196081"/>
            <a:ext cx="630278" cy="560680"/>
          </a:xfrm>
          <a:prstGeom prst="ellipse">
            <a:avLst/>
          </a:prstGeom>
          <a:solidFill>
            <a:srgbClr val="F6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398263CF-170A-4893-8F29-2D102A2EBE19}"/>
              </a:ext>
            </a:extLst>
          </p:cNvPr>
          <p:cNvSpPr/>
          <p:nvPr/>
        </p:nvSpPr>
        <p:spPr>
          <a:xfrm>
            <a:off x="8366971" y="4196081"/>
            <a:ext cx="465952" cy="416559"/>
          </a:xfrm>
          <a:prstGeom prst="ellipse">
            <a:avLst/>
          </a:prstGeom>
          <a:solidFill>
            <a:srgbClr val="F6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ưu đồ: Trễ 2">
            <a:extLst>
              <a:ext uri="{FF2B5EF4-FFF2-40B4-BE49-F238E27FC236}">
                <a16:creationId xmlns:a16="http://schemas.microsoft.com/office/drawing/2014/main" id="{4FD8BECF-9591-40C3-9763-F4F6B0ACA613}"/>
              </a:ext>
            </a:extLst>
          </p:cNvPr>
          <p:cNvSpPr/>
          <p:nvPr/>
        </p:nvSpPr>
        <p:spPr>
          <a:xfrm rot="16200000">
            <a:off x="6503461" y="4204442"/>
            <a:ext cx="647002" cy="630280"/>
          </a:xfrm>
          <a:prstGeom prst="flowChartDelay">
            <a:avLst/>
          </a:prstGeom>
          <a:solidFill>
            <a:srgbClr val="F6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5">
            <a:extLst>
              <a:ext uri="{FF2B5EF4-FFF2-40B4-BE49-F238E27FC236}">
                <a16:creationId xmlns:a16="http://schemas.microsoft.com/office/drawing/2014/main" id="{68B669FB-8D4F-441A-9FFE-0C69C5E83435}"/>
              </a:ext>
            </a:extLst>
          </p:cNvPr>
          <p:cNvSpPr txBox="1"/>
          <p:nvPr/>
        </p:nvSpPr>
        <p:spPr>
          <a:xfrm>
            <a:off x="1141971" y="2108236"/>
            <a:ext cx="10232764" cy="3046988"/>
          </a:xfrm>
          <a:prstGeom prst="rect">
            <a:avLst/>
          </a:prstGeom>
          <a:noFill/>
        </p:spPr>
        <p:txBody>
          <a:bodyPr wrap="square" rtlCol="0">
            <a:spAutoFit/>
          </a:bodyPr>
          <a:lstStyle/>
          <a:p>
            <a:pPr algn="ctr"/>
            <a:r>
              <a:rPr lang="en-PH" sz="9600" spc="600">
                <a:solidFill>
                  <a:schemeClr val="bg1"/>
                </a:solidFill>
                <a:latin typeface="FZ SlugHalf" panose="02000503020000020004" pitchFamily="2" charset="0"/>
                <a:cs typeface="Poppins" panose="00000800000000000000" pitchFamily="50" charset="0"/>
              </a:rPr>
              <a:t>Thanks For Watching!</a:t>
            </a:r>
            <a:endParaRPr lang="en-PH" sz="9600" spc="600" dirty="0">
              <a:solidFill>
                <a:schemeClr val="bg1"/>
              </a:solidFill>
              <a:latin typeface="FZ SlugHalf" panose="02000503020000020004" pitchFamily="2" charset="0"/>
              <a:cs typeface="Poppins" panose="00000800000000000000" pitchFamily="50" charset="0"/>
            </a:endParaRPr>
          </a:p>
        </p:txBody>
      </p:sp>
      <p:sp>
        <p:nvSpPr>
          <p:cNvPr id="35" name="Hình chữ nhật 34">
            <a:extLst>
              <a:ext uri="{FF2B5EF4-FFF2-40B4-BE49-F238E27FC236}">
                <a16:creationId xmlns:a16="http://schemas.microsoft.com/office/drawing/2014/main" id="{ECCABF75-8F10-48F7-AF92-09841CD47367}"/>
              </a:ext>
            </a:extLst>
          </p:cNvPr>
          <p:cNvSpPr/>
          <p:nvPr/>
        </p:nvSpPr>
        <p:spPr>
          <a:xfrm>
            <a:off x="3136249" y="3353651"/>
            <a:ext cx="128764" cy="34928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ình chữ nhật 35">
            <a:extLst>
              <a:ext uri="{FF2B5EF4-FFF2-40B4-BE49-F238E27FC236}">
                <a16:creationId xmlns:a16="http://schemas.microsoft.com/office/drawing/2014/main" id="{C9D26921-8BDF-4BB3-945C-CD304026594D}"/>
              </a:ext>
            </a:extLst>
          </p:cNvPr>
          <p:cNvSpPr/>
          <p:nvPr/>
        </p:nvSpPr>
        <p:spPr>
          <a:xfrm>
            <a:off x="6063916" y="-293340"/>
            <a:ext cx="114137" cy="29382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ình chữ nhật 36">
            <a:extLst>
              <a:ext uri="{FF2B5EF4-FFF2-40B4-BE49-F238E27FC236}">
                <a16:creationId xmlns:a16="http://schemas.microsoft.com/office/drawing/2014/main" id="{E67F8B6D-230D-41BF-9649-42A2E7645908}"/>
              </a:ext>
            </a:extLst>
          </p:cNvPr>
          <p:cNvSpPr/>
          <p:nvPr/>
        </p:nvSpPr>
        <p:spPr>
          <a:xfrm rot="5400000">
            <a:off x="11274138" y="990644"/>
            <a:ext cx="128764" cy="3465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5">
            <a:extLst>
              <a:ext uri="{FF2B5EF4-FFF2-40B4-BE49-F238E27FC236}">
                <a16:creationId xmlns:a16="http://schemas.microsoft.com/office/drawing/2014/main" id="{2EC03203-E4DE-4917-A6B6-4C0A086E8ACE}"/>
              </a:ext>
            </a:extLst>
          </p:cNvPr>
          <p:cNvSpPr/>
          <p:nvPr/>
        </p:nvSpPr>
        <p:spPr>
          <a:xfrm>
            <a:off x="3069389" y="3392488"/>
            <a:ext cx="256674" cy="3465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Rectangle 35">
            <a:extLst>
              <a:ext uri="{FF2B5EF4-FFF2-40B4-BE49-F238E27FC236}">
                <a16:creationId xmlns:a16="http://schemas.microsoft.com/office/drawing/2014/main" id="{5F1D78AE-3EA5-40B0-95C8-5693E5374F13}"/>
              </a:ext>
            </a:extLst>
          </p:cNvPr>
          <p:cNvSpPr/>
          <p:nvPr/>
        </p:nvSpPr>
        <p:spPr>
          <a:xfrm rot="10800000">
            <a:off x="5956552" y="-969830"/>
            <a:ext cx="328863" cy="3465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5">
            <a:extLst>
              <a:ext uri="{FF2B5EF4-FFF2-40B4-BE49-F238E27FC236}">
                <a16:creationId xmlns:a16="http://schemas.microsoft.com/office/drawing/2014/main" id="{889D7713-9B21-4EEA-AC5F-C724F7212A7C}"/>
              </a:ext>
            </a:extLst>
          </p:cNvPr>
          <p:cNvSpPr/>
          <p:nvPr/>
        </p:nvSpPr>
        <p:spPr>
          <a:xfrm rot="5400000">
            <a:off x="11139227" y="1041191"/>
            <a:ext cx="366295" cy="3465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3" name="Group 22"/>
          <p:cNvGrpSpPr/>
          <p:nvPr/>
        </p:nvGrpSpPr>
        <p:grpSpPr>
          <a:xfrm>
            <a:off x="0" y="-6858001"/>
            <a:ext cx="12192000" cy="6858001"/>
            <a:chOff x="0" y="-1"/>
            <a:chExt cx="12192000" cy="6858001"/>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p:cNvSpPr/>
            <p:nvPr/>
          </p:nvSpPr>
          <p:spPr>
            <a:xfrm>
              <a:off x="0" y="3104804"/>
              <a:ext cx="12192000" cy="648393"/>
            </a:xfrm>
            <a:prstGeom prst="rect">
              <a:avLst/>
            </a:prstGeom>
            <a:solidFill>
              <a:srgbClr val="E73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p:cNvSpPr/>
            <p:nvPr/>
          </p:nvSpPr>
          <p:spPr>
            <a:xfrm rot="16200000">
              <a:off x="5512464" y="3104802"/>
              <a:ext cx="6858000" cy="648393"/>
            </a:xfrm>
            <a:prstGeom prst="rect">
              <a:avLst/>
            </a:prstGeom>
            <a:solidFill>
              <a:srgbClr val="E73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rot="5400000">
              <a:off x="5455661" y="1372382"/>
              <a:ext cx="4876800" cy="4113238"/>
              <a:chOff x="7171113" y="2070651"/>
              <a:chExt cx="4876800" cy="4113238"/>
            </a:xfrm>
          </p:grpSpPr>
          <p:sp>
            <p:nvSpPr>
              <p:cNvPr id="11" name="Freeform: Shape 10"/>
              <p:cNvSpPr/>
              <p:nvPr/>
            </p:nvSpPr>
            <p:spPr>
              <a:xfrm>
                <a:off x="8082390" y="3066414"/>
                <a:ext cx="3054150" cy="3117475"/>
              </a:xfrm>
              <a:custGeom>
                <a:avLst/>
                <a:gdLst>
                  <a:gd name="connsiteX0" fmla="*/ 3019919 w 3054150"/>
                  <a:gd name="connsiteY0" fmla="*/ 3117476 h 3117475"/>
                  <a:gd name="connsiteX1" fmla="*/ 2373000 w 3054150"/>
                  <a:gd name="connsiteY1" fmla="*/ 2632482 h 3117475"/>
                  <a:gd name="connsiteX2" fmla="*/ 1845506 w 3054150"/>
                  <a:gd name="connsiteY2" fmla="*/ 3117476 h 3117475"/>
                  <a:gd name="connsiteX3" fmla="*/ 1563147 w 3054150"/>
                  <a:gd name="connsiteY3" fmla="*/ 857126 h 3117475"/>
                  <a:gd name="connsiteX4" fmla="*/ 1527123 w 3054150"/>
                  <a:gd name="connsiteY4" fmla="*/ 568900 h 3117475"/>
                  <a:gd name="connsiteX5" fmla="*/ 1491090 w 3054150"/>
                  <a:gd name="connsiteY5" fmla="*/ 857126 h 3117475"/>
                  <a:gd name="connsiteX6" fmla="*/ 1208636 w 3054150"/>
                  <a:gd name="connsiteY6" fmla="*/ 3117476 h 3117475"/>
                  <a:gd name="connsiteX7" fmla="*/ 681151 w 3054150"/>
                  <a:gd name="connsiteY7" fmla="*/ 2632482 h 3117475"/>
                  <a:gd name="connsiteX8" fmla="*/ 34231 w 3054150"/>
                  <a:gd name="connsiteY8" fmla="*/ 3117476 h 3117475"/>
                  <a:gd name="connsiteX9" fmla="*/ 499613 w 3054150"/>
                  <a:gd name="connsiteY9" fmla="*/ 1164365 h 3117475"/>
                  <a:gd name="connsiteX10" fmla="*/ 718174 w 3054150"/>
                  <a:gd name="connsiteY10" fmla="*/ 761381 h 3117475"/>
                  <a:gd name="connsiteX11" fmla="*/ 903788 w 3054150"/>
                  <a:gd name="connsiteY11" fmla="*/ 0 h 3117475"/>
                  <a:gd name="connsiteX12" fmla="*/ 2150458 w 3054150"/>
                  <a:gd name="connsiteY12" fmla="*/ 0 h 3117475"/>
                  <a:gd name="connsiteX13" fmla="*/ 2335977 w 3054150"/>
                  <a:gd name="connsiteY13" fmla="*/ 761381 h 3117475"/>
                  <a:gd name="connsiteX14" fmla="*/ 2554537 w 3054150"/>
                  <a:gd name="connsiteY14" fmla="*/ 1164260 h 3117475"/>
                  <a:gd name="connsiteX15" fmla="*/ 3019919 w 3054150"/>
                  <a:gd name="connsiteY15" fmla="*/ 3117476 h 31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54150" h="3117475">
                    <a:moveTo>
                      <a:pt x="3019919" y="3117476"/>
                    </a:moveTo>
                    <a:cubicBezTo>
                      <a:pt x="3019919" y="3117476"/>
                      <a:pt x="2611859" y="2682250"/>
                      <a:pt x="2373000" y="2632482"/>
                    </a:cubicBezTo>
                    <a:lnTo>
                      <a:pt x="1845506" y="3117476"/>
                    </a:lnTo>
                    <a:lnTo>
                      <a:pt x="1563147" y="857126"/>
                    </a:lnTo>
                    <a:lnTo>
                      <a:pt x="1527123" y="568900"/>
                    </a:lnTo>
                    <a:lnTo>
                      <a:pt x="1491090" y="857126"/>
                    </a:lnTo>
                    <a:lnTo>
                      <a:pt x="1208636" y="3117476"/>
                    </a:lnTo>
                    <a:lnTo>
                      <a:pt x="681151" y="2632482"/>
                    </a:lnTo>
                    <a:cubicBezTo>
                      <a:pt x="442283" y="2682240"/>
                      <a:pt x="34231" y="3117476"/>
                      <a:pt x="34231" y="3117476"/>
                    </a:cubicBezTo>
                    <a:cubicBezTo>
                      <a:pt x="-113168" y="2532755"/>
                      <a:pt x="247915" y="1667475"/>
                      <a:pt x="499613" y="1164365"/>
                    </a:cubicBezTo>
                    <a:cubicBezTo>
                      <a:pt x="621734" y="920229"/>
                      <a:pt x="718174" y="761381"/>
                      <a:pt x="718174" y="761381"/>
                    </a:cubicBezTo>
                    <a:lnTo>
                      <a:pt x="903788" y="0"/>
                    </a:lnTo>
                    <a:lnTo>
                      <a:pt x="2150458" y="0"/>
                    </a:lnTo>
                    <a:lnTo>
                      <a:pt x="2335977" y="761381"/>
                    </a:lnTo>
                    <a:cubicBezTo>
                      <a:pt x="2335977" y="761381"/>
                      <a:pt x="2432322" y="920125"/>
                      <a:pt x="2554537" y="1164260"/>
                    </a:cubicBezTo>
                    <a:cubicBezTo>
                      <a:pt x="2806235" y="1667275"/>
                      <a:pt x="3167318" y="2532659"/>
                      <a:pt x="3019919" y="3117476"/>
                    </a:cubicBezTo>
                    <a:close/>
                  </a:path>
                </a:pathLst>
              </a:custGeom>
              <a:solidFill>
                <a:srgbClr val="FFB6C1"/>
              </a:solidFill>
              <a:ln w="9525" cap="flat">
                <a:noFill/>
                <a:prstDash val="solid"/>
                <a:miter/>
              </a:ln>
            </p:spPr>
            <p:txBody>
              <a:bodyPr rtlCol="0" anchor="ctr"/>
              <a:lstStyle/>
              <a:p>
                <a:endParaRPr lang="en-PH"/>
              </a:p>
            </p:txBody>
          </p:sp>
          <p:sp>
            <p:nvSpPr>
              <p:cNvPr id="12" name="Freeform: Shape 11"/>
              <p:cNvSpPr/>
              <p:nvPr/>
            </p:nvSpPr>
            <p:spPr>
              <a:xfrm>
                <a:off x="8082390" y="3066413"/>
                <a:ext cx="2554546" cy="3117465"/>
              </a:xfrm>
              <a:custGeom>
                <a:avLst/>
                <a:gdLst>
                  <a:gd name="connsiteX0" fmla="*/ 2335977 w 2554546"/>
                  <a:gd name="connsiteY0" fmla="*/ 761381 h 3117465"/>
                  <a:gd name="connsiteX1" fmla="*/ 2150458 w 2554546"/>
                  <a:gd name="connsiteY1" fmla="*/ 0 h 3117465"/>
                  <a:gd name="connsiteX2" fmla="*/ 1112795 w 2554546"/>
                  <a:gd name="connsiteY2" fmla="*/ 0 h 3117465"/>
                  <a:gd name="connsiteX3" fmla="*/ 903788 w 2554546"/>
                  <a:gd name="connsiteY3" fmla="*/ 0 h 3117465"/>
                  <a:gd name="connsiteX4" fmla="*/ 718174 w 2554546"/>
                  <a:gd name="connsiteY4" fmla="*/ 761381 h 3117465"/>
                  <a:gd name="connsiteX5" fmla="*/ 708468 w 2554546"/>
                  <a:gd name="connsiteY5" fmla="*/ 777650 h 3117465"/>
                  <a:gd name="connsiteX6" fmla="*/ 696867 w 2554546"/>
                  <a:gd name="connsiteY6" fmla="*/ 797433 h 3117465"/>
                  <a:gd name="connsiteX7" fmla="*/ 675169 w 2554546"/>
                  <a:gd name="connsiteY7" fmla="*/ 835095 h 3117465"/>
                  <a:gd name="connsiteX8" fmla="*/ 639221 w 2554546"/>
                  <a:gd name="connsiteY8" fmla="*/ 899074 h 3117465"/>
                  <a:gd name="connsiteX9" fmla="*/ 630982 w 2554546"/>
                  <a:gd name="connsiteY9" fmla="*/ 913981 h 3117465"/>
                  <a:gd name="connsiteX10" fmla="*/ 565127 w 2554546"/>
                  <a:gd name="connsiteY10" fmla="*/ 1036520 h 3117465"/>
                  <a:gd name="connsiteX11" fmla="*/ 544067 w 2554546"/>
                  <a:gd name="connsiteY11" fmla="*/ 1076954 h 3117465"/>
                  <a:gd name="connsiteX12" fmla="*/ 522188 w 2554546"/>
                  <a:gd name="connsiteY12" fmla="*/ 1119597 h 3117465"/>
                  <a:gd name="connsiteX13" fmla="*/ 499604 w 2554546"/>
                  <a:gd name="connsiteY13" fmla="*/ 1164355 h 3117465"/>
                  <a:gd name="connsiteX14" fmla="*/ 34232 w 2554546"/>
                  <a:gd name="connsiteY14" fmla="*/ 3117466 h 3117465"/>
                  <a:gd name="connsiteX15" fmla="*/ 214273 w 2554546"/>
                  <a:gd name="connsiteY15" fmla="*/ 2941701 h 3117465"/>
                  <a:gd name="connsiteX16" fmla="*/ 708621 w 2554546"/>
                  <a:gd name="connsiteY16" fmla="*/ 1164355 h 3117465"/>
                  <a:gd name="connsiteX17" fmla="*/ 709087 w 2554546"/>
                  <a:gd name="connsiteY17" fmla="*/ 1163431 h 3117465"/>
                  <a:gd name="connsiteX18" fmla="*/ 839161 w 2554546"/>
                  <a:gd name="connsiteY18" fmla="*/ 1039339 h 3117465"/>
                  <a:gd name="connsiteX19" fmla="*/ 933849 w 2554546"/>
                  <a:gd name="connsiteY19" fmla="*/ 994772 h 3117465"/>
                  <a:gd name="connsiteX20" fmla="*/ 1222380 w 2554546"/>
                  <a:gd name="connsiteY20" fmla="*/ 891369 h 3117465"/>
                  <a:gd name="connsiteX21" fmla="*/ 1491099 w 2554546"/>
                  <a:gd name="connsiteY21" fmla="*/ 857136 h 3117465"/>
                  <a:gd name="connsiteX22" fmla="*/ 1527133 w 2554546"/>
                  <a:gd name="connsiteY22" fmla="*/ 568909 h 3117465"/>
                  <a:gd name="connsiteX23" fmla="*/ 1563166 w 2554546"/>
                  <a:gd name="connsiteY23" fmla="*/ 857136 h 3117465"/>
                  <a:gd name="connsiteX24" fmla="*/ 2120416 w 2554546"/>
                  <a:gd name="connsiteY24" fmla="*/ 994782 h 3117465"/>
                  <a:gd name="connsiteX25" fmla="*/ 2554547 w 2554546"/>
                  <a:gd name="connsiteY25" fmla="*/ 1164279 h 3117465"/>
                  <a:gd name="connsiteX26" fmla="*/ 2335977 w 2554546"/>
                  <a:gd name="connsiteY26" fmla="*/ 761381 h 311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54546" h="3117465">
                    <a:moveTo>
                      <a:pt x="2335977" y="761381"/>
                    </a:moveTo>
                    <a:lnTo>
                      <a:pt x="2150458" y="0"/>
                    </a:lnTo>
                    <a:lnTo>
                      <a:pt x="1112795" y="0"/>
                    </a:lnTo>
                    <a:lnTo>
                      <a:pt x="903788" y="0"/>
                    </a:lnTo>
                    <a:lnTo>
                      <a:pt x="718174" y="761381"/>
                    </a:lnTo>
                    <a:cubicBezTo>
                      <a:pt x="718174" y="761381"/>
                      <a:pt x="714783" y="766963"/>
                      <a:pt x="708468" y="777650"/>
                    </a:cubicBezTo>
                    <a:cubicBezTo>
                      <a:pt x="705315" y="782993"/>
                      <a:pt x="701420" y="789613"/>
                      <a:pt x="696867" y="797433"/>
                    </a:cubicBezTo>
                    <a:cubicBezTo>
                      <a:pt x="690790" y="807873"/>
                      <a:pt x="683513" y="820474"/>
                      <a:pt x="675169" y="835095"/>
                    </a:cubicBezTo>
                    <a:cubicBezTo>
                      <a:pt x="664749" y="853364"/>
                      <a:pt x="652680" y="874786"/>
                      <a:pt x="639221" y="899074"/>
                    </a:cubicBezTo>
                    <a:cubicBezTo>
                      <a:pt x="636535" y="903932"/>
                      <a:pt x="633783" y="908904"/>
                      <a:pt x="630982" y="913981"/>
                    </a:cubicBezTo>
                    <a:cubicBezTo>
                      <a:pt x="611389" y="949576"/>
                      <a:pt x="589187" y="990676"/>
                      <a:pt x="565127" y="1036520"/>
                    </a:cubicBezTo>
                    <a:cubicBezTo>
                      <a:pt x="558249" y="1049617"/>
                      <a:pt x="551220" y="1063104"/>
                      <a:pt x="544067" y="1076954"/>
                    </a:cubicBezTo>
                    <a:cubicBezTo>
                      <a:pt x="536904" y="1090803"/>
                      <a:pt x="529608" y="1105033"/>
                      <a:pt x="522188" y="1119597"/>
                    </a:cubicBezTo>
                    <a:cubicBezTo>
                      <a:pt x="514777" y="1134170"/>
                      <a:pt x="507243" y="1149096"/>
                      <a:pt x="499604" y="1164355"/>
                    </a:cubicBezTo>
                    <a:cubicBezTo>
                      <a:pt x="247915" y="1667466"/>
                      <a:pt x="-113168" y="2532745"/>
                      <a:pt x="34232" y="3117466"/>
                    </a:cubicBezTo>
                    <a:cubicBezTo>
                      <a:pt x="34232" y="3117466"/>
                      <a:pt x="109470" y="3037246"/>
                      <a:pt x="214273" y="2941701"/>
                    </a:cubicBezTo>
                    <a:cubicBezTo>
                      <a:pt x="164210" y="2369820"/>
                      <a:pt x="481107" y="1619098"/>
                      <a:pt x="708621" y="1164355"/>
                    </a:cubicBezTo>
                    <a:cubicBezTo>
                      <a:pt x="708783" y="1164051"/>
                      <a:pt x="708925" y="1163736"/>
                      <a:pt x="709087" y="1163431"/>
                    </a:cubicBezTo>
                    <a:cubicBezTo>
                      <a:pt x="736700" y="1108253"/>
                      <a:pt x="782820" y="1064476"/>
                      <a:pt x="839161" y="1039339"/>
                    </a:cubicBezTo>
                    <a:cubicBezTo>
                      <a:pt x="873146" y="1024185"/>
                      <a:pt x="904759" y="1009212"/>
                      <a:pt x="933849" y="994772"/>
                    </a:cubicBezTo>
                    <a:cubicBezTo>
                      <a:pt x="1025908" y="948985"/>
                      <a:pt x="1122853" y="914457"/>
                      <a:pt x="1222380" y="891369"/>
                    </a:cubicBezTo>
                    <a:cubicBezTo>
                      <a:pt x="1310362" y="871061"/>
                      <a:pt x="1400336" y="859622"/>
                      <a:pt x="1491099" y="857136"/>
                    </a:cubicBezTo>
                    <a:lnTo>
                      <a:pt x="1527133" y="568909"/>
                    </a:lnTo>
                    <a:lnTo>
                      <a:pt x="1563166" y="857136"/>
                    </a:lnTo>
                    <a:cubicBezTo>
                      <a:pt x="1756542" y="862308"/>
                      <a:pt x="1946842" y="908590"/>
                      <a:pt x="2120416" y="994782"/>
                    </a:cubicBezTo>
                    <a:cubicBezTo>
                      <a:pt x="2231087" y="1049817"/>
                      <a:pt x="2377696" y="1112225"/>
                      <a:pt x="2554547" y="1164279"/>
                    </a:cubicBezTo>
                    <a:cubicBezTo>
                      <a:pt x="2432312" y="920125"/>
                      <a:pt x="2335977" y="761381"/>
                      <a:pt x="2335977" y="761381"/>
                    </a:cubicBezTo>
                    <a:close/>
                  </a:path>
                </a:pathLst>
              </a:custGeom>
              <a:solidFill>
                <a:srgbClr val="FF899A"/>
              </a:solidFill>
              <a:ln w="9525" cap="flat">
                <a:noFill/>
                <a:prstDash val="solid"/>
                <a:miter/>
              </a:ln>
            </p:spPr>
            <p:txBody>
              <a:bodyPr rtlCol="0" anchor="ctr"/>
              <a:lstStyle/>
              <a:p>
                <a:endParaRPr lang="en-PH"/>
              </a:p>
            </p:txBody>
          </p:sp>
          <p:sp>
            <p:nvSpPr>
              <p:cNvPr id="13" name="Freeform: Shape 12"/>
              <p:cNvSpPr/>
              <p:nvPr/>
            </p:nvSpPr>
            <p:spPr>
              <a:xfrm>
                <a:off x="7171113" y="2070651"/>
                <a:ext cx="4876800" cy="1942288"/>
              </a:xfrm>
              <a:custGeom>
                <a:avLst/>
                <a:gdLst>
                  <a:gd name="connsiteX0" fmla="*/ 4876800 w 4876800"/>
                  <a:gd name="connsiteY0" fmla="*/ 1544355 h 1942288"/>
                  <a:gd name="connsiteX1" fmla="*/ 3972506 w 4876800"/>
                  <a:gd name="connsiteY1" fmla="*/ 1930422 h 1942288"/>
                  <a:gd name="connsiteX2" fmla="*/ 2913440 w 4876800"/>
                  <a:gd name="connsiteY2" fmla="*/ 1599095 h 1942288"/>
                  <a:gd name="connsiteX3" fmla="*/ 2794007 w 4876800"/>
                  <a:gd name="connsiteY3" fmla="*/ 1524048 h 1942288"/>
                  <a:gd name="connsiteX4" fmla="*/ 2082794 w 4876800"/>
                  <a:gd name="connsiteY4" fmla="*/ 1524048 h 1942288"/>
                  <a:gd name="connsiteX5" fmla="*/ 904199 w 4876800"/>
                  <a:gd name="connsiteY5" fmla="*/ 1930413 h 1942288"/>
                  <a:gd name="connsiteX6" fmla="*/ 0 w 4876800"/>
                  <a:gd name="connsiteY6" fmla="*/ 1544355 h 1942288"/>
                  <a:gd name="connsiteX7" fmla="*/ 121920 w 4876800"/>
                  <a:gd name="connsiteY7" fmla="*/ 812835 h 1942288"/>
                  <a:gd name="connsiteX8" fmla="*/ 30451 w 4876800"/>
                  <a:gd name="connsiteY8" fmla="*/ 335309 h 1942288"/>
                  <a:gd name="connsiteX9" fmla="*/ 741664 w 4876800"/>
                  <a:gd name="connsiteY9" fmla="*/ 0 h 1942288"/>
                  <a:gd name="connsiteX10" fmla="*/ 2082784 w 4876800"/>
                  <a:gd name="connsiteY10" fmla="*/ 487680 h 1942288"/>
                  <a:gd name="connsiteX11" fmla="*/ 2202218 w 4876800"/>
                  <a:gd name="connsiteY11" fmla="*/ 487680 h 1942288"/>
                  <a:gd name="connsiteX12" fmla="*/ 2794007 w 4876800"/>
                  <a:gd name="connsiteY12" fmla="*/ 487775 h 1942288"/>
                  <a:gd name="connsiteX13" fmla="*/ 2913440 w 4876800"/>
                  <a:gd name="connsiteY13" fmla="*/ 380686 h 1942288"/>
                  <a:gd name="connsiteX14" fmla="*/ 4135127 w 4876800"/>
                  <a:gd name="connsiteY14" fmla="*/ 95 h 1942288"/>
                  <a:gd name="connsiteX15" fmla="*/ 4846244 w 4876800"/>
                  <a:gd name="connsiteY15" fmla="*/ 335299 h 1942288"/>
                  <a:gd name="connsiteX16" fmla="*/ 4754880 w 4876800"/>
                  <a:gd name="connsiteY16" fmla="*/ 812825 h 1942288"/>
                  <a:gd name="connsiteX17" fmla="*/ 4876800 w 4876800"/>
                  <a:gd name="connsiteY17" fmla="*/ 1544355 h 194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0" h="1942288">
                    <a:moveTo>
                      <a:pt x="4876800" y="1544355"/>
                    </a:moveTo>
                    <a:cubicBezTo>
                      <a:pt x="4876800" y="1737436"/>
                      <a:pt x="4693873" y="2001584"/>
                      <a:pt x="3972506" y="1930422"/>
                    </a:cubicBezTo>
                    <a:cubicBezTo>
                      <a:pt x="3468700" y="1880759"/>
                      <a:pt x="3093787" y="1702308"/>
                      <a:pt x="2913440" y="1599095"/>
                    </a:cubicBezTo>
                    <a:cubicBezTo>
                      <a:pt x="2835612" y="1554509"/>
                      <a:pt x="2794007" y="1524048"/>
                      <a:pt x="2794007" y="1524048"/>
                    </a:cubicBezTo>
                    <a:lnTo>
                      <a:pt x="2082794" y="1524048"/>
                    </a:lnTo>
                    <a:cubicBezTo>
                      <a:pt x="2082794" y="1524048"/>
                      <a:pt x="1625565" y="1859356"/>
                      <a:pt x="904199" y="1930413"/>
                    </a:cubicBezTo>
                    <a:cubicBezTo>
                      <a:pt x="182832" y="2001584"/>
                      <a:pt x="0" y="1737436"/>
                      <a:pt x="0" y="1544355"/>
                    </a:cubicBezTo>
                    <a:cubicBezTo>
                      <a:pt x="0" y="1351369"/>
                      <a:pt x="121920" y="1087126"/>
                      <a:pt x="121920" y="812835"/>
                    </a:cubicBezTo>
                    <a:cubicBezTo>
                      <a:pt x="121920" y="538544"/>
                      <a:pt x="30451" y="487680"/>
                      <a:pt x="30451" y="335309"/>
                    </a:cubicBezTo>
                    <a:cubicBezTo>
                      <a:pt x="30451" y="182937"/>
                      <a:pt x="284445" y="0"/>
                      <a:pt x="741664" y="0"/>
                    </a:cubicBezTo>
                    <a:cubicBezTo>
                      <a:pt x="1198883" y="0"/>
                      <a:pt x="1711947" y="116843"/>
                      <a:pt x="2082784" y="487680"/>
                    </a:cubicBezTo>
                    <a:lnTo>
                      <a:pt x="2202218" y="487680"/>
                    </a:lnTo>
                    <a:lnTo>
                      <a:pt x="2794007" y="487775"/>
                    </a:lnTo>
                    <a:cubicBezTo>
                      <a:pt x="2832325" y="449361"/>
                      <a:pt x="2872235" y="413728"/>
                      <a:pt x="2913440" y="380686"/>
                    </a:cubicBezTo>
                    <a:cubicBezTo>
                      <a:pt x="3270342" y="93945"/>
                      <a:pt x="3725180" y="95"/>
                      <a:pt x="4135127" y="95"/>
                    </a:cubicBezTo>
                    <a:cubicBezTo>
                      <a:pt x="4592250" y="95"/>
                      <a:pt x="4846244" y="182928"/>
                      <a:pt x="4846244" y="335299"/>
                    </a:cubicBezTo>
                    <a:cubicBezTo>
                      <a:pt x="4846244" y="487775"/>
                      <a:pt x="4754880" y="538534"/>
                      <a:pt x="4754880" y="812825"/>
                    </a:cubicBezTo>
                    <a:cubicBezTo>
                      <a:pt x="4754880" y="1087117"/>
                      <a:pt x="4876800" y="1351378"/>
                      <a:pt x="4876800" y="1544355"/>
                    </a:cubicBezTo>
                    <a:close/>
                  </a:path>
                </a:pathLst>
              </a:custGeom>
              <a:solidFill>
                <a:srgbClr val="FFB6C1"/>
              </a:solidFill>
              <a:ln w="9525" cap="flat">
                <a:noFill/>
                <a:prstDash val="solid"/>
                <a:miter/>
              </a:ln>
            </p:spPr>
            <p:txBody>
              <a:bodyPr rtlCol="0" anchor="ctr"/>
              <a:lstStyle/>
              <a:p>
                <a:endParaRPr lang="en-PH"/>
              </a:p>
            </p:txBody>
          </p:sp>
          <p:grpSp>
            <p:nvGrpSpPr>
              <p:cNvPr id="14" name="Graphic 5"/>
              <p:cNvGrpSpPr/>
              <p:nvPr/>
            </p:nvGrpSpPr>
            <p:grpSpPr>
              <a:xfrm>
                <a:off x="7171113" y="2070651"/>
                <a:ext cx="2913440" cy="1942266"/>
                <a:chOff x="7171113" y="2070651"/>
                <a:chExt cx="2913440" cy="1942266"/>
              </a:xfrm>
              <a:solidFill>
                <a:srgbClr val="D6121C"/>
              </a:solidFill>
            </p:grpSpPr>
            <p:sp>
              <p:nvSpPr>
                <p:cNvPr id="15" name="Freeform: Shape 14"/>
                <p:cNvSpPr/>
                <p:nvPr/>
              </p:nvSpPr>
              <p:spPr>
                <a:xfrm>
                  <a:off x="7171113" y="2070651"/>
                  <a:ext cx="875528" cy="1942266"/>
                </a:xfrm>
                <a:custGeom>
                  <a:avLst/>
                  <a:gdLst>
                    <a:gd name="connsiteX0" fmla="*/ 801986 w 875528"/>
                    <a:gd name="connsiteY0" fmla="*/ 1938480 h 1942266"/>
                    <a:gd name="connsiteX1" fmla="*/ 0 w 875528"/>
                    <a:gd name="connsiteY1" fmla="*/ 1544355 h 1942266"/>
                    <a:gd name="connsiteX2" fmla="*/ 121920 w 875528"/>
                    <a:gd name="connsiteY2" fmla="*/ 812835 h 1942266"/>
                    <a:gd name="connsiteX3" fmla="*/ 30451 w 875528"/>
                    <a:gd name="connsiteY3" fmla="*/ 335309 h 1942266"/>
                    <a:gd name="connsiteX4" fmla="*/ 741664 w 875528"/>
                    <a:gd name="connsiteY4" fmla="*/ 0 h 1942266"/>
                    <a:gd name="connsiteX5" fmla="*/ 875528 w 875528"/>
                    <a:gd name="connsiteY5" fmla="*/ 3381 h 1942266"/>
                    <a:gd name="connsiteX6" fmla="*/ 269310 w 875528"/>
                    <a:gd name="connsiteY6" fmla="*/ 335299 h 1942266"/>
                    <a:gd name="connsiteX7" fmla="*/ 360778 w 875528"/>
                    <a:gd name="connsiteY7" fmla="*/ 812825 h 1942266"/>
                    <a:gd name="connsiteX8" fmla="*/ 238858 w 875528"/>
                    <a:gd name="connsiteY8" fmla="*/ 1544345 h 1942266"/>
                    <a:gd name="connsiteX9" fmla="*/ 801986 w 875528"/>
                    <a:gd name="connsiteY9" fmla="*/ 1938480 h 19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5528" h="1942266">
                      <a:moveTo>
                        <a:pt x="801986" y="1938480"/>
                      </a:moveTo>
                      <a:cubicBezTo>
                        <a:pt x="165316" y="1975904"/>
                        <a:pt x="0" y="1727978"/>
                        <a:pt x="0" y="1544355"/>
                      </a:cubicBezTo>
                      <a:cubicBezTo>
                        <a:pt x="0" y="1351369"/>
                        <a:pt x="121920" y="1087126"/>
                        <a:pt x="121920" y="812835"/>
                      </a:cubicBezTo>
                      <a:cubicBezTo>
                        <a:pt x="121920" y="538544"/>
                        <a:pt x="30451" y="487680"/>
                        <a:pt x="30451" y="335309"/>
                      </a:cubicBezTo>
                      <a:cubicBezTo>
                        <a:pt x="30451" y="182937"/>
                        <a:pt x="284445" y="0"/>
                        <a:pt x="741664" y="0"/>
                      </a:cubicBezTo>
                      <a:cubicBezTo>
                        <a:pt x="785851" y="0"/>
                        <a:pt x="830542" y="1095"/>
                        <a:pt x="875528" y="3381"/>
                      </a:cubicBezTo>
                      <a:cubicBezTo>
                        <a:pt x="484584" y="28861"/>
                        <a:pt x="269310" y="195072"/>
                        <a:pt x="269310" y="335299"/>
                      </a:cubicBezTo>
                      <a:cubicBezTo>
                        <a:pt x="269310" y="487670"/>
                        <a:pt x="360778" y="538534"/>
                        <a:pt x="360778" y="812825"/>
                      </a:cubicBezTo>
                      <a:cubicBezTo>
                        <a:pt x="360778" y="1087117"/>
                        <a:pt x="238858" y="1351359"/>
                        <a:pt x="238858" y="1544345"/>
                      </a:cubicBezTo>
                      <a:cubicBezTo>
                        <a:pt x="238868" y="1702508"/>
                        <a:pt x="361483" y="1908229"/>
                        <a:pt x="801986" y="1938480"/>
                      </a:cubicBezTo>
                      <a:close/>
                    </a:path>
                  </a:pathLst>
                </a:custGeom>
                <a:solidFill>
                  <a:srgbClr val="FF899A"/>
                </a:solidFill>
                <a:ln w="9525" cap="flat">
                  <a:noFill/>
                  <a:prstDash val="solid"/>
                  <a:miter/>
                </a:ln>
              </p:spPr>
              <p:txBody>
                <a:bodyPr rtlCol="0" anchor="ctr"/>
                <a:lstStyle/>
                <a:p>
                  <a:endParaRPr lang="en-PH" dirty="0"/>
                </a:p>
              </p:txBody>
            </p:sp>
            <p:sp>
              <p:nvSpPr>
                <p:cNvPr id="16" name="Freeform: Shape 15"/>
                <p:cNvSpPr/>
                <p:nvPr/>
              </p:nvSpPr>
              <p:spPr>
                <a:xfrm>
                  <a:off x="9373331" y="2451346"/>
                  <a:ext cx="711222" cy="1218399"/>
                </a:xfrm>
                <a:custGeom>
                  <a:avLst/>
                  <a:gdLst>
                    <a:gd name="connsiteX0" fmla="*/ 711222 w 711222"/>
                    <a:gd name="connsiteY0" fmla="*/ 0 h 1218399"/>
                    <a:gd name="connsiteX1" fmla="*/ 711222 w 711222"/>
                    <a:gd name="connsiteY1" fmla="*/ 1218400 h 1218399"/>
                    <a:gd name="connsiteX2" fmla="*/ 591788 w 711222"/>
                    <a:gd name="connsiteY2" fmla="*/ 1143353 h 1218399"/>
                    <a:gd name="connsiteX3" fmla="*/ 0 w 711222"/>
                    <a:gd name="connsiteY3" fmla="*/ 1143353 h 1218399"/>
                    <a:gd name="connsiteX4" fmla="*/ 0 w 711222"/>
                    <a:gd name="connsiteY4" fmla="*/ 106985 h 1218399"/>
                    <a:gd name="connsiteX5" fmla="*/ 591788 w 711222"/>
                    <a:gd name="connsiteY5" fmla="*/ 107080 h 1218399"/>
                    <a:gd name="connsiteX6" fmla="*/ 711222 w 711222"/>
                    <a:gd name="connsiteY6" fmla="*/ 0 h 121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222" h="1218399">
                      <a:moveTo>
                        <a:pt x="711222" y="0"/>
                      </a:moveTo>
                      <a:lnTo>
                        <a:pt x="711222" y="1218400"/>
                      </a:lnTo>
                      <a:cubicBezTo>
                        <a:pt x="633393" y="1173813"/>
                        <a:pt x="591788" y="1143353"/>
                        <a:pt x="591788" y="1143353"/>
                      </a:cubicBezTo>
                      <a:lnTo>
                        <a:pt x="0" y="1143353"/>
                      </a:lnTo>
                      <a:lnTo>
                        <a:pt x="0" y="106985"/>
                      </a:lnTo>
                      <a:lnTo>
                        <a:pt x="591788" y="107080"/>
                      </a:lnTo>
                      <a:cubicBezTo>
                        <a:pt x="630107" y="68666"/>
                        <a:pt x="670017" y="33042"/>
                        <a:pt x="711222" y="0"/>
                      </a:cubicBezTo>
                      <a:close/>
                    </a:path>
                  </a:pathLst>
                </a:custGeom>
                <a:solidFill>
                  <a:srgbClr val="FF899A"/>
                </a:solidFill>
                <a:ln w="9525" cap="flat">
                  <a:noFill/>
                  <a:prstDash val="solid"/>
                  <a:miter/>
                </a:ln>
              </p:spPr>
              <p:txBody>
                <a:bodyPr rtlCol="0" anchor="ctr"/>
                <a:lstStyle/>
                <a:p>
                  <a:endParaRPr lang="en-PH"/>
                </a:p>
              </p:txBody>
            </p:sp>
          </p:grpSp>
          <p:sp>
            <p:nvSpPr>
              <p:cNvPr id="17" name="Freeform: Shape 16"/>
              <p:cNvSpPr/>
              <p:nvPr/>
            </p:nvSpPr>
            <p:spPr>
              <a:xfrm>
                <a:off x="9253887" y="2497418"/>
                <a:ext cx="711193" cy="1137913"/>
              </a:xfrm>
              <a:custGeom>
                <a:avLst/>
                <a:gdLst>
                  <a:gd name="connsiteX0" fmla="*/ 586102 w 711193"/>
                  <a:gd name="connsiteY0" fmla="*/ 0 h 1137913"/>
                  <a:gd name="connsiteX1" fmla="*/ 355597 w 711193"/>
                  <a:gd name="connsiteY1" fmla="*/ 0 h 1137913"/>
                  <a:gd name="connsiteX2" fmla="*/ 125092 w 711193"/>
                  <a:gd name="connsiteY2" fmla="*/ 0 h 1137913"/>
                  <a:gd name="connsiteX3" fmla="*/ 0 w 711193"/>
                  <a:gd name="connsiteY3" fmla="*/ 125092 h 1137913"/>
                  <a:gd name="connsiteX4" fmla="*/ 0 w 711193"/>
                  <a:gd name="connsiteY4" fmla="*/ 1012822 h 1137913"/>
                  <a:gd name="connsiteX5" fmla="*/ 125092 w 711193"/>
                  <a:gd name="connsiteY5" fmla="*/ 1137914 h 1137913"/>
                  <a:gd name="connsiteX6" fmla="*/ 586102 w 711193"/>
                  <a:gd name="connsiteY6" fmla="*/ 1137914 h 1137913"/>
                  <a:gd name="connsiteX7" fmla="*/ 711194 w 711193"/>
                  <a:gd name="connsiteY7" fmla="*/ 1012822 h 1137913"/>
                  <a:gd name="connsiteX8" fmla="*/ 711194 w 711193"/>
                  <a:gd name="connsiteY8" fmla="*/ 125092 h 1137913"/>
                  <a:gd name="connsiteX9" fmla="*/ 586102 w 711193"/>
                  <a:gd name="connsiteY9" fmla="*/ 0 h 11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193" h="1137913">
                    <a:moveTo>
                      <a:pt x="586102" y="0"/>
                    </a:moveTo>
                    <a:lnTo>
                      <a:pt x="355597" y="0"/>
                    </a:lnTo>
                    <a:lnTo>
                      <a:pt x="125092" y="0"/>
                    </a:lnTo>
                    <a:cubicBezTo>
                      <a:pt x="55997" y="0"/>
                      <a:pt x="0" y="56007"/>
                      <a:pt x="0" y="125092"/>
                    </a:cubicBezTo>
                    <a:lnTo>
                      <a:pt x="0" y="1012822"/>
                    </a:lnTo>
                    <a:cubicBezTo>
                      <a:pt x="0" y="1081916"/>
                      <a:pt x="56007" y="1137914"/>
                      <a:pt x="125092" y="1137914"/>
                    </a:cubicBezTo>
                    <a:lnTo>
                      <a:pt x="586102" y="1137914"/>
                    </a:lnTo>
                    <a:cubicBezTo>
                      <a:pt x="655196" y="1137914"/>
                      <a:pt x="711194" y="1081907"/>
                      <a:pt x="711194" y="1012822"/>
                    </a:cubicBezTo>
                    <a:lnTo>
                      <a:pt x="711194" y="125092"/>
                    </a:lnTo>
                    <a:cubicBezTo>
                      <a:pt x="711194" y="56016"/>
                      <a:pt x="655187" y="0"/>
                      <a:pt x="586102" y="0"/>
                    </a:cubicBezTo>
                    <a:close/>
                  </a:path>
                </a:pathLst>
              </a:custGeom>
              <a:solidFill>
                <a:srgbClr val="FFB6C1"/>
              </a:solidFill>
              <a:ln w="9525" cap="flat">
                <a:noFill/>
                <a:prstDash val="solid"/>
                <a:miter/>
              </a:ln>
            </p:spPr>
            <p:txBody>
              <a:bodyPr rtlCol="0" anchor="ctr"/>
              <a:lstStyle/>
              <a:p>
                <a:endParaRPr lang="en-PH"/>
              </a:p>
            </p:txBody>
          </p:sp>
          <p:grpSp>
            <p:nvGrpSpPr>
              <p:cNvPr id="18" name="Graphic 5"/>
              <p:cNvGrpSpPr/>
              <p:nvPr/>
            </p:nvGrpSpPr>
            <p:grpSpPr>
              <a:xfrm>
                <a:off x="8233388" y="2497428"/>
                <a:ext cx="2752191" cy="1137913"/>
                <a:chOff x="8233388" y="2497428"/>
                <a:chExt cx="2752191" cy="1137913"/>
              </a:xfrm>
              <a:solidFill>
                <a:srgbClr val="D6121C"/>
              </a:solidFill>
            </p:grpSpPr>
            <p:sp>
              <p:nvSpPr>
                <p:cNvPr id="19" name="Freeform: Shape 18"/>
                <p:cNvSpPr/>
                <p:nvPr/>
              </p:nvSpPr>
              <p:spPr>
                <a:xfrm>
                  <a:off x="9253887" y="2497428"/>
                  <a:ext cx="383857" cy="1137913"/>
                </a:xfrm>
                <a:custGeom>
                  <a:avLst/>
                  <a:gdLst>
                    <a:gd name="connsiteX0" fmla="*/ 258766 w 383857"/>
                    <a:gd name="connsiteY0" fmla="*/ 1012831 h 1137913"/>
                    <a:gd name="connsiteX1" fmla="*/ 258766 w 383857"/>
                    <a:gd name="connsiteY1" fmla="*/ 125092 h 1137913"/>
                    <a:gd name="connsiteX2" fmla="*/ 383857 w 383857"/>
                    <a:gd name="connsiteY2" fmla="*/ 0 h 1137913"/>
                    <a:gd name="connsiteX3" fmla="*/ 355597 w 383857"/>
                    <a:gd name="connsiteY3" fmla="*/ 0 h 1137913"/>
                    <a:gd name="connsiteX4" fmla="*/ 125092 w 383857"/>
                    <a:gd name="connsiteY4" fmla="*/ 0 h 1137913"/>
                    <a:gd name="connsiteX5" fmla="*/ 0 w 383857"/>
                    <a:gd name="connsiteY5" fmla="*/ 125092 h 1137913"/>
                    <a:gd name="connsiteX6" fmla="*/ 0 w 383857"/>
                    <a:gd name="connsiteY6" fmla="*/ 1012822 h 1137913"/>
                    <a:gd name="connsiteX7" fmla="*/ 125092 w 383857"/>
                    <a:gd name="connsiteY7" fmla="*/ 1137914 h 1137913"/>
                    <a:gd name="connsiteX8" fmla="*/ 383857 w 383857"/>
                    <a:gd name="connsiteY8" fmla="*/ 1137914 h 1137913"/>
                    <a:gd name="connsiteX9" fmla="*/ 258766 w 383857"/>
                    <a:gd name="connsiteY9" fmla="*/ 1012831 h 11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857" h="1137913">
                      <a:moveTo>
                        <a:pt x="258766" y="1012831"/>
                      </a:moveTo>
                      <a:lnTo>
                        <a:pt x="258766" y="125092"/>
                      </a:lnTo>
                      <a:cubicBezTo>
                        <a:pt x="258766" y="55997"/>
                        <a:pt x="314773" y="0"/>
                        <a:pt x="383857" y="0"/>
                      </a:cubicBezTo>
                      <a:lnTo>
                        <a:pt x="355597" y="0"/>
                      </a:lnTo>
                      <a:lnTo>
                        <a:pt x="125092" y="0"/>
                      </a:lnTo>
                      <a:cubicBezTo>
                        <a:pt x="55997" y="0"/>
                        <a:pt x="0" y="56007"/>
                        <a:pt x="0" y="125092"/>
                      </a:cubicBezTo>
                      <a:lnTo>
                        <a:pt x="0" y="1012822"/>
                      </a:lnTo>
                      <a:cubicBezTo>
                        <a:pt x="0" y="1081916"/>
                        <a:pt x="56007" y="1137914"/>
                        <a:pt x="125092" y="1137914"/>
                      </a:cubicBezTo>
                      <a:lnTo>
                        <a:pt x="383857" y="1137914"/>
                      </a:lnTo>
                      <a:cubicBezTo>
                        <a:pt x="314773" y="1137923"/>
                        <a:pt x="258766" y="1081907"/>
                        <a:pt x="258766" y="1012831"/>
                      </a:cubicBezTo>
                      <a:close/>
                    </a:path>
                  </a:pathLst>
                </a:custGeom>
                <a:solidFill>
                  <a:srgbClr val="FF899A"/>
                </a:solidFill>
                <a:ln w="9525" cap="flat">
                  <a:noFill/>
                  <a:prstDash val="solid"/>
                  <a:miter/>
                </a:ln>
              </p:spPr>
              <p:txBody>
                <a:bodyPr rtlCol="0" anchor="ctr"/>
                <a:lstStyle/>
                <a:p>
                  <a:endParaRPr lang="en-PH"/>
                </a:p>
              </p:txBody>
            </p:sp>
            <p:sp>
              <p:nvSpPr>
                <p:cNvPr id="20" name="Freeform: Shape 19"/>
                <p:cNvSpPr/>
                <p:nvPr/>
              </p:nvSpPr>
              <p:spPr>
                <a:xfrm>
                  <a:off x="8233388" y="2762842"/>
                  <a:ext cx="752741" cy="607104"/>
                </a:xfrm>
                <a:custGeom>
                  <a:avLst/>
                  <a:gdLst>
                    <a:gd name="connsiteX0" fmla="*/ 0 w 752741"/>
                    <a:gd name="connsiteY0" fmla="*/ 607104 h 607104"/>
                    <a:gd name="connsiteX1" fmla="*/ 752742 w 752741"/>
                    <a:gd name="connsiteY1" fmla="*/ 303552 h 607104"/>
                    <a:gd name="connsiteX2" fmla="*/ 0 w 752741"/>
                    <a:gd name="connsiteY2" fmla="*/ 0 h 607104"/>
                    <a:gd name="connsiteX3" fmla="*/ 0 w 752741"/>
                    <a:gd name="connsiteY3" fmla="*/ 0 h 607104"/>
                    <a:gd name="connsiteX4" fmla="*/ 0 w 752741"/>
                    <a:gd name="connsiteY4" fmla="*/ 607104 h 607104"/>
                    <a:gd name="connsiteX5" fmla="*/ 0 w 752741"/>
                    <a:gd name="connsiteY5" fmla="*/ 607104 h 60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741" h="607104">
                      <a:moveTo>
                        <a:pt x="0" y="607104"/>
                      </a:moveTo>
                      <a:cubicBezTo>
                        <a:pt x="415728" y="607104"/>
                        <a:pt x="752742" y="471202"/>
                        <a:pt x="752742" y="303552"/>
                      </a:cubicBezTo>
                      <a:cubicBezTo>
                        <a:pt x="752742" y="135903"/>
                        <a:pt x="415728" y="0"/>
                        <a:pt x="0" y="0"/>
                      </a:cubicBezTo>
                      <a:lnTo>
                        <a:pt x="0" y="0"/>
                      </a:lnTo>
                      <a:cubicBezTo>
                        <a:pt x="227838" y="138227"/>
                        <a:pt x="227838" y="468859"/>
                        <a:pt x="0" y="607104"/>
                      </a:cubicBezTo>
                      <a:lnTo>
                        <a:pt x="0" y="607104"/>
                      </a:lnTo>
                      <a:close/>
                    </a:path>
                  </a:pathLst>
                </a:custGeom>
                <a:solidFill>
                  <a:srgbClr val="FF899A"/>
                </a:solidFill>
                <a:ln w="9525" cap="flat">
                  <a:noFill/>
                  <a:prstDash val="solid"/>
                  <a:miter/>
                </a:ln>
              </p:spPr>
              <p:txBody>
                <a:bodyPr rtlCol="0" anchor="ctr"/>
                <a:lstStyle/>
                <a:p>
                  <a:endParaRPr lang="en-PH"/>
                </a:p>
              </p:txBody>
            </p:sp>
            <p:sp>
              <p:nvSpPr>
                <p:cNvPr id="21" name="Freeform: Shape 20"/>
                <p:cNvSpPr/>
                <p:nvPr/>
              </p:nvSpPr>
              <p:spPr>
                <a:xfrm>
                  <a:off x="10232838" y="2762842"/>
                  <a:ext cx="752741" cy="607104"/>
                </a:xfrm>
                <a:custGeom>
                  <a:avLst/>
                  <a:gdLst>
                    <a:gd name="connsiteX0" fmla="*/ 752742 w 752741"/>
                    <a:gd name="connsiteY0" fmla="*/ 607104 h 607104"/>
                    <a:gd name="connsiteX1" fmla="*/ 0 w 752741"/>
                    <a:gd name="connsiteY1" fmla="*/ 303552 h 607104"/>
                    <a:gd name="connsiteX2" fmla="*/ 752742 w 752741"/>
                    <a:gd name="connsiteY2" fmla="*/ 0 h 607104"/>
                    <a:gd name="connsiteX3" fmla="*/ 752742 w 752741"/>
                    <a:gd name="connsiteY3" fmla="*/ 0 h 607104"/>
                    <a:gd name="connsiteX4" fmla="*/ 752742 w 752741"/>
                    <a:gd name="connsiteY4" fmla="*/ 607104 h 607104"/>
                    <a:gd name="connsiteX5" fmla="*/ 752742 w 752741"/>
                    <a:gd name="connsiteY5" fmla="*/ 607104 h 60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741" h="607104">
                      <a:moveTo>
                        <a:pt x="752742" y="607104"/>
                      </a:moveTo>
                      <a:cubicBezTo>
                        <a:pt x="337013" y="607104"/>
                        <a:pt x="0" y="471202"/>
                        <a:pt x="0" y="303552"/>
                      </a:cubicBezTo>
                      <a:cubicBezTo>
                        <a:pt x="0" y="135903"/>
                        <a:pt x="337013" y="0"/>
                        <a:pt x="752742" y="0"/>
                      </a:cubicBezTo>
                      <a:lnTo>
                        <a:pt x="752742" y="0"/>
                      </a:lnTo>
                      <a:cubicBezTo>
                        <a:pt x="524894" y="138227"/>
                        <a:pt x="524894" y="468859"/>
                        <a:pt x="752742" y="607104"/>
                      </a:cubicBezTo>
                      <a:lnTo>
                        <a:pt x="752742" y="607104"/>
                      </a:lnTo>
                      <a:close/>
                    </a:path>
                  </a:pathLst>
                </a:custGeom>
                <a:solidFill>
                  <a:srgbClr val="FF899A"/>
                </a:solidFill>
                <a:ln w="9525" cap="flat">
                  <a:noFill/>
                  <a:prstDash val="solid"/>
                  <a:miter/>
                </a:ln>
              </p:spPr>
              <p:txBody>
                <a:bodyPr rtlCol="0" anchor="ctr"/>
                <a:lstStyle/>
                <a:p>
                  <a:endParaRPr lang="en-PH"/>
                </a:p>
              </p:txBody>
            </p:sp>
          </p:grpSp>
        </p:grpSp>
      </p:grpSp>
    </p:spTree>
  </p:cSld>
  <p:clrMapOvr>
    <a:masterClrMapping/>
  </p:clrMapOvr>
  <p:transition spd="slow" advClick="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16667E-6 1.85185E-6 L 0.30885 0.00254 " pathEditMode="relative" rAng="0" ptsTypes="AA">
                                      <p:cBhvr>
                                        <p:cTn id="6" dur="2000" fill="hold"/>
                                        <p:tgtEl>
                                          <p:spTgt spid="40"/>
                                        </p:tgtEl>
                                        <p:attrNameLst>
                                          <p:attrName>ppt_x</p:attrName>
                                          <p:attrName>ppt_y</p:attrName>
                                        </p:attrNameLst>
                                      </p:cBhvr>
                                      <p:rCtr x="15443" y="116"/>
                                    </p:animMotion>
                                  </p:childTnLst>
                                </p:cTn>
                              </p:par>
                              <p:par>
                                <p:cTn id="7" presetID="64" presetClass="path" presetSubtype="0" accel="50000" decel="50000" fill="hold" grpId="0" nodeType="withEffect">
                                  <p:stCondLst>
                                    <p:cond delay="0"/>
                                  </p:stCondLst>
                                  <p:childTnLst>
                                    <p:animMotion origin="layout" path="M -3.125E-6 -1.11111E-6 L -0.00208 -0.50532 " pathEditMode="relative" rAng="0" ptsTypes="AA">
                                      <p:cBhvr>
                                        <p:cTn id="8" dur="2000" fill="hold"/>
                                        <p:tgtEl>
                                          <p:spTgt spid="39"/>
                                        </p:tgtEl>
                                        <p:attrNameLst>
                                          <p:attrName>ppt_x</p:attrName>
                                          <p:attrName>ppt_y</p:attrName>
                                        </p:attrNameLst>
                                      </p:cBhvr>
                                      <p:rCtr x="-104" y="-25255"/>
                                    </p:animMotion>
                                  </p:childTnLst>
                                </p:cTn>
                              </p:par>
                              <p:par>
                                <p:cTn id="9" presetID="42" presetClass="path" presetSubtype="0" accel="50000" decel="50000" fill="hold" grpId="0" nodeType="withEffect">
                                  <p:stCondLst>
                                    <p:cond delay="0"/>
                                  </p:stCondLst>
                                  <p:childTnLst>
                                    <p:animMotion origin="layout" path="M -0.00039 0.0044 L -0.00026 0.54838 " pathEditMode="relative" rAng="0" ptsTypes="AA">
                                      <p:cBhvr>
                                        <p:cTn id="10" dur="2000" fill="hold"/>
                                        <p:tgtEl>
                                          <p:spTgt spid="38"/>
                                        </p:tgtEl>
                                        <p:attrNameLst>
                                          <p:attrName>ppt_x</p:attrName>
                                          <p:attrName>ppt_y</p:attrName>
                                        </p:attrNameLst>
                                      </p:cBhvr>
                                      <p:rCtr x="0" y="2719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0 L 0 1 " pathEditMode="relative" rAng="0" ptsTypes="AA">
                                      <p:cBhvr>
                                        <p:cTn id="14" dur="2000" fill="hold"/>
                                        <p:tgtEl>
                                          <p:spTgt spid="23"/>
                                        </p:tgtEl>
                                        <p:attrNameLst>
                                          <p:attrName>ppt_x</p:attrName>
                                          <p:attrName>ppt_y</p:attrName>
                                        </p:attrNameLst>
                                      </p:cBhvr>
                                      <p:rCtr x="0"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0" name="Diamond 59"/>
          <p:cNvSpPr/>
          <p:nvPr/>
        </p:nvSpPr>
        <p:spPr>
          <a:xfrm>
            <a:off x="8032035" y="2657967"/>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Diamond 34"/>
          <p:cNvSpPr/>
          <p:nvPr/>
        </p:nvSpPr>
        <p:spPr>
          <a:xfrm>
            <a:off x="6237824" y="906139"/>
            <a:ext cx="3285182" cy="3285182"/>
          </a:xfrm>
          <a:prstGeom prst="diamond">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Diamond 35"/>
          <p:cNvSpPr/>
          <p:nvPr/>
        </p:nvSpPr>
        <p:spPr>
          <a:xfrm>
            <a:off x="4446345" y="2661209"/>
            <a:ext cx="3285182" cy="3285182"/>
          </a:xfrm>
          <a:prstGeom prst="diamond">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Diamond 36"/>
          <p:cNvSpPr/>
          <p:nvPr/>
        </p:nvSpPr>
        <p:spPr>
          <a:xfrm>
            <a:off x="2661362" y="906139"/>
            <a:ext cx="3285182" cy="3285182"/>
          </a:xfrm>
          <a:prstGeom prst="diamond">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8" name="Diamond 37"/>
          <p:cNvSpPr/>
          <p:nvPr/>
        </p:nvSpPr>
        <p:spPr>
          <a:xfrm>
            <a:off x="874735" y="266991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Diamond 38"/>
          <p:cNvSpPr/>
          <p:nvPr/>
        </p:nvSpPr>
        <p:spPr>
          <a:xfrm>
            <a:off x="6226427" y="442174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Diamond 39"/>
          <p:cNvSpPr/>
          <p:nvPr/>
        </p:nvSpPr>
        <p:spPr>
          <a:xfrm>
            <a:off x="2661362" y="442174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Diamond 40"/>
          <p:cNvSpPr/>
          <p:nvPr/>
        </p:nvSpPr>
        <p:spPr>
          <a:xfrm>
            <a:off x="4419840" y="6168020"/>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Diamond 41"/>
          <p:cNvSpPr/>
          <p:nvPr/>
        </p:nvSpPr>
        <p:spPr>
          <a:xfrm>
            <a:off x="4446345" y="-840133"/>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Diamond 42"/>
          <p:cNvSpPr/>
          <p:nvPr/>
        </p:nvSpPr>
        <p:spPr>
          <a:xfrm>
            <a:off x="-901017" y="442174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Diamond 43"/>
          <p:cNvSpPr/>
          <p:nvPr/>
        </p:nvSpPr>
        <p:spPr>
          <a:xfrm>
            <a:off x="881516" y="6185527"/>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5" name="Diamond 44"/>
          <p:cNvSpPr/>
          <p:nvPr/>
        </p:nvSpPr>
        <p:spPr>
          <a:xfrm>
            <a:off x="9808978" y="442174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Diamond 45"/>
          <p:cNvSpPr/>
          <p:nvPr/>
        </p:nvSpPr>
        <p:spPr>
          <a:xfrm>
            <a:off x="8025302" y="6185527"/>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Diamond 46"/>
          <p:cNvSpPr/>
          <p:nvPr/>
        </p:nvSpPr>
        <p:spPr>
          <a:xfrm>
            <a:off x="8016309" y="-852171"/>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Diamond 47"/>
          <p:cNvSpPr/>
          <p:nvPr/>
        </p:nvSpPr>
        <p:spPr>
          <a:xfrm>
            <a:off x="9821917" y="902899"/>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Diamond 48"/>
          <p:cNvSpPr/>
          <p:nvPr/>
        </p:nvSpPr>
        <p:spPr>
          <a:xfrm>
            <a:off x="11627525" y="2693981"/>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Diamond 49"/>
          <p:cNvSpPr/>
          <p:nvPr/>
        </p:nvSpPr>
        <p:spPr>
          <a:xfrm>
            <a:off x="10564029" y="-1814265"/>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Diamond 50"/>
          <p:cNvSpPr/>
          <p:nvPr/>
        </p:nvSpPr>
        <p:spPr>
          <a:xfrm>
            <a:off x="6210701" y="-2615950"/>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2" name="Diamond 51"/>
          <p:cNvSpPr/>
          <p:nvPr/>
        </p:nvSpPr>
        <p:spPr>
          <a:xfrm>
            <a:off x="901123" y="-848931"/>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Diamond 52"/>
          <p:cNvSpPr/>
          <p:nvPr/>
        </p:nvSpPr>
        <p:spPr>
          <a:xfrm>
            <a:off x="2681205" y="-257411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Diamond 53"/>
          <p:cNvSpPr/>
          <p:nvPr/>
        </p:nvSpPr>
        <p:spPr>
          <a:xfrm>
            <a:off x="-878491" y="918088"/>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Diamond 54"/>
          <p:cNvSpPr/>
          <p:nvPr/>
        </p:nvSpPr>
        <p:spPr>
          <a:xfrm>
            <a:off x="-1691146" y="-1790894"/>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6" name="Diamond 55"/>
          <p:cNvSpPr/>
          <p:nvPr/>
        </p:nvSpPr>
        <p:spPr>
          <a:xfrm>
            <a:off x="-2676015" y="2663335"/>
            <a:ext cx="3285182" cy="3285182"/>
          </a:xfrm>
          <a:prstGeom prst="diamond">
            <a:avLst/>
          </a:prstGeom>
          <a:solidFill>
            <a:srgbClr val="40404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8" name="TextBox 97"/>
          <p:cNvSpPr txBox="1"/>
          <p:nvPr/>
        </p:nvSpPr>
        <p:spPr>
          <a:xfrm>
            <a:off x="8263859" y="3272796"/>
            <a:ext cx="2684813" cy="1754326"/>
          </a:xfrm>
          <a:prstGeom prst="rect">
            <a:avLst/>
          </a:prstGeom>
          <a:noFill/>
        </p:spPr>
        <p:txBody>
          <a:bodyPr wrap="square" rtlCol="0">
            <a:spAutoFit/>
          </a:bodyPr>
          <a:lstStyle/>
          <a:p>
            <a:pPr algn="ctr"/>
            <a:r>
              <a:rPr lang="en-PH" sz="3600" dirty="0">
                <a:solidFill>
                  <a:srgbClr val="38FA9E"/>
                </a:solidFill>
                <a:effectLst>
                  <a:glow rad="50800">
                    <a:srgbClr val="38FA9E">
                      <a:alpha val="49000"/>
                    </a:srgbClr>
                  </a:glow>
                </a:effectLst>
                <a:latin typeface="Digital-7" panose="02000000000000000000" pitchFamily="2" charset="0"/>
                <a:cs typeface="DS-Digital" pitchFamily="2" charset="0"/>
              </a:rPr>
              <a:t>003</a:t>
            </a:r>
          </a:p>
          <a:p>
            <a:pPr algn="ctr"/>
            <a:r>
              <a:rPr lang="en-PH" sz="3600" dirty="0" err="1">
                <a:solidFill>
                  <a:srgbClr val="38FA9E"/>
                </a:solidFill>
                <a:effectLst>
                  <a:glow rad="50800">
                    <a:srgbClr val="38FA9E">
                      <a:alpha val="49000"/>
                    </a:srgbClr>
                  </a:glow>
                </a:effectLst>
                <a:latin typeface="Copperplate Gothic Bold" panose="020E0705020206020404" pitchFamily="34" charset="0"/>
                <a:cs typeface="DS-Digital" pitchFamily="2" charset="0"/>
              </a:rPr>
              <a:t>Trương</a:t>
            </a:r>
            <a:r>
              <a:rPr lang="en-PH" sz="3600" dirty="0">
                <a:solidFill>
                  <a:srgbClr val="38FA9E"/>
                </a:solidFill>
                <a:effectLst>
                  <a:glow rad="50800">
                    <a:srgbClr val="38FA9E">
                      <a:alpha val="49000"/>
                    </a:srgbClr>
                  </a:glow>
                </a:effectLst>
                <a:latin typeface="Copperplate Gothic Bold" panose="020E0705020206020404" pitchFamily="34" charset="0"/>
                <a:cs typeface="DS-Digital" pitchFamily="2" charset="0"/>
              </a:rPr>
              <a:t> </a:t>
            </a:r>
            <a:r>
              <a:rPr lang="en-PH" sz="3600" dirty="0" err="1">
                <a:solidFill>
                  <a:srgbClr val="38FA9E"/>
                </a:solidFill>
                <a:effectLst>
                  <a:glow rad="50800">
                    <a:srgbClr val="38FA9E">
                      <a:alpha val="49000"/>
                    </a:srgbClr>
                  </a:glow>
                </a:effectLst>
                <a:latin typeface="Copperplate Gothic Bold" panose="020E0705020206020404" pitchFamily="34" charset="0"/>
                <a:cs typeface="DS-Digital" pitchFamily="2" charset="0"/>
              </a:rPr>
              <a:t>Triều</a:t>
            </a:r>
            <a:r>
              <a:rPr lang="en-PH" sz="3600" dirty="0">
                <a:solidFill>
                  <a:srgbClr val="38FA9E"/>
                </a:solidFill>
                <a:effectLst>
                  <a:glow rad="50800">
                    <a:srgbClr val="38FA9E">
                      <a:alpha val="49000"/>
                    </a:srgbClr>
                  </a:glow>
                </a:effectLst>
                <a:latin typeface="Copperplate Gothic Bold" panose="020E0705020206020404" pitchFamily="34" charset="0"/>
                <a:cs typeface="DS-Digital" pitchFamily="2" charset="0"/>
              </a:rPr>
              <a:t> </a:t>
            </a:r>
            <a:r>
              <a:rPr lang="en-PH" sz="3600" dirty="0" err="1">
                <a:solidFill>
                  <a:srgbClr val="38FA9E"/>
                </a:solidFill>
                <a:effectLst>
                  <a:glow rad="50800">
                    <a:srgbClr val="38FA9E">
                      <a:alpha val="49000"/>
                    </a:srgbClr>
                  </a:glow>
                </a:effectLst>
                <a:latin typeface="Copperplate Gothic Bold" panose="020E0705020206020404" pitchFamily="34" charset="0"/>
                <a:cs typeface="DS-Digital" pitchFamily="2" charset="0"/>
              </a:rPr>
              <a:t>Vĩ</a:t>
            </a:r>
            <a:endParaRPr lang="en-PH" sz="3600" dirty="0">
              <a:solidFill>
                <a:srgbClr val="38FA9E"/>
              </a:solidFill>
              <a:effectLst>
                <a:glow rad="50800">
                  <a:srgbClr val="38FA9E">
                    <a:alpha val="49000"/>
                  </a:srgbClr>
                </a:glow>
              </a:effectLst>
              <a:latin typeface="Copperplate Gothic Bold" panose="020E0705020206020404" pitchFamily="34" charset="0"/>
              <a:cs typeface="DS-Digital" pitchFamily="2" charset="0"/>
            </a:endParaRPr>
          </a:p>
        </p:txBody>
      </p:sp>
      <p:grpSp>
        <p:nvGrpSpPr>
          <p:cNvPr id="73" name="Group 72"/>
          <p:cNvGrpSpPr/>
          <p:nvPr/>
        </p:nvGrpSpPr>
        <p:grpSpPr>
          <a:xfrm>
            <a:off x="12222949" y="-160638"/>
            <a:ext cx="6096000" cy="7179276"/>
            <a:chOff x="6248400" y="-8239"/>
            <a:chExt cx="6096000" cy="7179276"/>
          </a:xfrm>
        </p:grpSpPr>
        <p:grpSp>
          <p:nvGrpSpPr>
            <p:cNvPr id="74" name="Group 73"/>
            <p:cNvGrpSpPr/>
            <p:nvPr/>
          </p:nvGrpSpPr>
          <p:grpSpPr>
            <a:xfrm>
              <a:off x="6248400" y="-8239"/>
              <a:ext cx="3404479" cy="7179276"/>
              <a:chOff x="6096000" y="-160639"/>
              <a:chExt cx="3404479" cy="7179276"/>
            </a:xfrm>
          </p:grpSpPr>
          <p:sp>
            <p:nvSpPr>
              <p:cNvPr id="81" name="Rectangle 80"/>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Freeform: Shape 81"/>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3" name="Freeform: Shape 82"/>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4" name="Freeform: Shape 83"/>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85" name="Freeform: Shape 84"/>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5" name="Group 74"/>
            <p:cNvGrpSpPr/>
            <p:nvPr/>
          </p:nvGrpSpPr>
          <p:grpSpPr>
            <a:xfrm>
              <a:off x="9657161" y="152400"/>
              <a:ext cx="2687239" cy="6858000"/>
              <a:chOff x="9504761" y="0"/>
              <a:chExt cx="2687239" cy="6858000"/>
            </a:xfrm>
          </p:grpSpPr>
          <p:sp>
            <p:nvSpPr>
              <p:cNvPr id="76" name="Rectangle 75"/>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7" name="Rectangle 76"/>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8" name="Group 77"/>
              <p:cNvGrpSpPr/>
              <p:nvPr/>
            </p:nvGrpSpPr>
            <p:grpSpPr>
              <a:xfrm flipH="1">
                <a:off x="9504761" y="0"/>
                <a:ext cx="508030" cy="6858000"/>
                <a:chOff x="2327327" y="152400"/>
                <a:chExt cx="508030" cy="6858000"/>
              </a:xfrm>
            </p:grpSpPr>
            <p:sp>
              <p:nvSpPr>
                <p:cNvPr id="79" name="Rectangle 78"/>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0" name="Rectangle 79"/>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grpSp>
        <p:nvGrpSpPr>
          <p:cNvPr id="61" name="Group 60"/>
          <p:cNvGrpSpPr/>
          <p:nvPr/>
        </p:nvGrpSpPr>
        <p:grpSpPr>
          <a:xfrm>
            <a:off x="-6144556" y="-160638"/>
            <a:ext cx="6096001" cy="7179276"/>
            <a:chOff x="152400" y="-8239"/>
            <a:chExt cx="6096001" cy="7179276"/>
          </a:xfrm>
        </p:grpSpPr>
        <p:grpSp>
          <p:nvGrpSpPr>
            <p:cNvPr id="62" name="Group 61"/>
            <p:cNvGrpSpPr/>
            <p:nvPr/>
          </p:nvGrpSpPr>
          <p:grpSpPr>
            <a:xfrm>
              <a:off x="2839639" y="-8239"/>
              <a:ext cx="3408762" cy="7179276"/>
              <a:chOff x="2687239" y="-160639"/>
              <a:chExt cx="3408762" cy="7179276"/>
            </a:xfrm>
          </p:grpSpPr>
          <p:sp>
            <p:nvSpPr>
              <p:cNvPr id="68" name="Rectangle 67"/>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9" name="Freeform: Shape 68"/>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1" name="Freeform: Shape 70"/>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63" name="Group 62"/>
            <p:cNvGrpSpPr/>
            <p:nvPr/>
          </p:nvGrpSpPr>
          <p:grpSpPr>
            <a:xfrm>
              <a:off x="152400" y="152400"/>
              <a:ext cx="2682957" cy="6858000"/>
              <a:chOff x="0" y="0"/>
              <a:chExt cx="2682957" cy="6858000"/>
            </a:xfrm>
          </p:grpSpPr>
          <p:sp>
            <p:nvSpPr>
              <p:cNvPr id="64" name="Rectangle 63"/>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Rectangle 64"/>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Rectangle 6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Rectangle 66"/>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12" name="TextBox 111">
            <a:extLst>
              <a:ext uri="{FF2B5EF4-FFF2-40B4-BE49-F238E27FC236}">
                <a16:creationId xmlns:a16="http://schemas.microsoft.com/office/drawing/2014/main" id="{7EAB6D80-87D7-4F05-B08B-4F747797BE33}"/>
              </a:ext>
            </a:extLst>
          </p:cNvPr>
          <p:cNvSpPr txBox="1"/>
          <p:nvPr/>
        </p:nvSpPr>
        <p:spPr>
          <a:xfrm>
            <a:off x="6454012" y="5173459"/>
            <a:ext cx="3076626" cy="1754326"/>
          </a:xfrm>
          <a:prstGeom prst="rect">
            <a:avLst/>
          </a:prstGeom>
          <a:noFill/>
        </p:spPr>
        <p:txBody>
          <a:bodyPr wrap="square" rtlCol="0">
            <a:spAutoFit/>
          </a:bodyPr>
          <a:lstStyle/>
          <a:p>
            <a:pPr algn="ctr"/>
            <a:r>
              <a:rPr lang="en-PH" sz="3600" dirty="0">
                <a:solidFill>
                  <a:srgbClr val="38FA9E"/>
                </a:solidFill>
                <a:effectLst>
                  <a:glow rad="50800">
                    <a:srgbClr val="38FA9E">
                      <a:alpha val="49000"/>
                    </a:srgbClr>
                  </a:glow>
                </a:effectLst>
                <a:latin typeface="Digital-7" panose="02000000000000000000" pitchFamily="2" charset="0"/>
                <a:cs typeface="DS-Digital" pitchFamily="2" charset="0"/>
              </a:rPr>
              <a:t>002</a:t>
            </a:r>
            <a:endParaRPr lang="vi-VN" sz="3600" dirty="0">
              <a:solidFill>
                <a:srgbClr val="38FA9E"/>
              </a:solidFill>
              <a:effectLst>
                <a:glow rad="50800">
                  <a:srgbClr val="38FA9E">
                    <a:alpha val="49000"/>
                  </a:srgbClr>
                </a:glow>
              </a:effectLst>
              <a:latin typeface="Digital-7" panose="02000000000000000000" pitchFamily="2" charset="0"/>
              <a:cs typeface="DS-Digital" pitchFamily="2" charset="0"/>
            </a:endParaRPr>
          </a:p>
          <a:p>
            <a:pPr algn="ctr"/>
            <a:r>
              <a:rPr lang="vi-VN" sz="3600" dirty="0">
                <a:solidFill>
                  <a:srgbClr val="38FA9E"/>
                </a:solidFill>
                <a:effectLst>
                  <a:glow rad="50800">
                    <a:srgbClr val="38FA9E">
                      <a:alpha val="49000"/>
                    </a:srgbClr>
                  </a:glow>
                </a:effectLst>
                <a:latin typeface="Copperplate Gothic Bold" panose="020E0705020206020404" pitchFamily="34" charset="0"/>
                <a:cs typeface="DS-Digital" pitchFamily="2" charset="0"/>
              </a:rPr>
              <a:t>Phú quang tiến</a:t>
            </a:r>
            <a:endParaRPr lang="en-PH" sz="3600" dirty="0">
              <a:solidFill>
                <a:srgbClr val="38FA9E"/>
              </a:solidFill>
              <a:effectLst>
                <a:glow rad="50800">
                  <a:srgbClr val="38FA9E">
                    <a:alpha val="49000"/>
                  </a:srgbClr>
                </a:glow>
              </a:effectLst>
              <a:latin typeface="Copperplate Gothic Bold" panose="020E0705020206020404" pitchFamily="34" charset="0"/>
              <a:cs typeface="DS-Digital" pitchFamily="2" charset="0"/>
            </a:endParaRPr>
          </a:p>
        </p:txBody>
      </p:sp>
      <p:sp>
        <p:nvSpPr>
          <p:cNvPr id="113" name="TextBox 112">
            <a:extLst>
              <a:ext uri="{FF2B5EF4-FFF2-40B4-BE49-F238E27FC236}">
                <a16:creationId xmlns:a16="http://schemas.microsoft.com/office/drawing/2014/main" id="{7A41D31A-8EAF-4EC1-9870-4BC5D1939D2D}"/>
              </a:ext>
            </a:extLst>
          </p:cNvPr>
          <p:cNvSpPr txBox="1"/>
          <p:nvPr/>
        </p:nvSpPr>
        <p:spPr>
          <a:xfrm>
            <a:off x="1111734" y="3126252"/>
            <a:ext cx="2853269" cy="2123658"/>
          </a:xfrm>
          <a:prstGeom prst="rect">
            <a:avLst/>
          </a:prstGeom>
          <a:noFill/>
        </p:spPr>
        <p:txBody>
          <a:bodyPr wrap="square" rtlCol="0">
            <a:spAutoFit/>
          </a:bodyPr>
          <a:lstStyle/>
          <a:p>
            <a:pPr algn="ctr"/>
            <a:r>
              <a:rPr lang="en-PH" sz="3600" dirty="0">
                <a:solidFill>
                  <a:srgbClr val="38FA9E"/>
                </a:solidFill>
                <a:effectLst>
                  <a:glow rad="50800">
                    <a:srgbClr val="38FA9E">
                      <a:alpha val="49000"/>
                    </a:srgbClr>
                  </a:glow>
                </a:effectLst>
                <a:latin typeface="Digital-7" panose="02000000000000000000" pitchFamily="2" charset="0"/>
                <a:cs typeface="DS-Digital" pitchFamily="2" charset="0"/>
              </a:rPr>
              <a:t>001</a:t>
            </a:r>
          </a:p>
          <a:p>
            <a:pPr algn="ctr"/>
            <a:r>
              <a:rPr lang="en-PH" sz="3200" dirty="0">
                <a:solidFill>
                  <a:srgbClr val="38FA9E"/>
                </a:solidFill>
                <a:effectLst>
                  <a:glow rad="50800">
                    <a:srgbClr val="38FA9E">
                      <a:alpha val="49000"/>
                    </a:srgbClr>
                  </a:glow>
                </a:effectLst>
                <a:latin typeface="Copperplate Gothic Bold" panose="020E0705020206020404" pitchFamily="34" charset="0"/>
                <a:cs typeface="DS-Digital" pitchFamily="2" charset="0"/>
              </a:rPr>
              <a:t>NGUYỄN PHẠM MINH HÀO</a:t>
            </a:r>
          </a:p>
        </p:txBody>
      </p:sp>
    </p:spTree>
    <p:custDataLst>
      <p:tags r:id="rId1"/>
    </p:custDataLst>
  </p:cSld>
  <p:clrMapOvr>
    <a:masterClrMapping/>
  </p:clrMapOvr>
  <p:transition spd="slow" advClick="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barn(inVertical)">
                                      <p:cBhvr>
                                        <p:cTn id="11" dur="500"/>
                                        <p:tgtEl>
                                          <p:spTgt spid="1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barn(inVertical)">
                                      <p:cBhvr>
                                        <p:cTn id="19" dur="500"/>
                                        <p:tgtEl>
                                          <p:spTgt spid="112"/>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inVertical)">
                                      <p:cBhvr>
                                        <p:cTn id="23" dur="500"/>
                                        <p:tgtEl>
                                          <p:spTgt spid="35"/>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barn(inVertical)">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3.54167E-6 0 L 0.50443 0 " pathEditMode="relative" rAng="0" ptsTypes="AA">
                                      <p:cBhvr>
                                        <p:cTn id="31" dur="1250" fill="hold"/>
                                        <p:tgtEl>
                                          <p:spTgt spid="61"/>
                                        </p:tgtEl>
                                        <p:attrNameLst>
                                          <p:attrName>ppt_x</p:attrName>
                                          <p:attrName>ppt_y</p:attrName>
                                        </p:attrNameLst>
                                      </p:cBhvr>
                                      <p:rCtr x="25221" y="0"/>
                                    </p:animMotion>
                                  </p:childTnLst>
                                </p:cTn>
                              </p:par>
                              <p:par>
                                <p:cTn id="32" presetID="35" presetClass="path" presetSubtype="0" accel="50000" decel="50000" fill="hold" nodeType="withEffect">
                                  <p:stCondLst>
                                    <p:cond delay="0"/>
                                  </p:stCondLst>
                                  <p:childTnLst>
                                    <p:animMotion origin="layout" path="M -3.95833E-6 0 L -0.50247 0 " pathEditMode="relative" rAng="0" ptsTypes="AA">
                                      <p:cBhvr>
                                        <p:cTn id="33" dur="1250" fill="hold"/>
                                        <p:tgtEl>
                                          <p:spTgt spid="73"/>
                                        </p:tgtEl>
                                        <p:attrNameLst>
                                          <p:attrName>ppt_x</p:attrName>
                                          <p:attrName>ppt_y</p:attrName>
                                        </p:attrNameLst>
                                      </p:cBhvr>
                                      <p:rCtr x="-25130" y="0"/>
                                    </p:animMotion>
                                  </p:childTnLst>
                                </p:cTn>
                              </p:par>
                              <p:par>
                                <p:cTn id="34" presetID="16" presetClass="exit" presetSubtype="21" fill="hold" grpId="1" nodeType="withEffect">
                                  <p:stCondLst>
                                    <p:cond delay="0"/>
                                  </p:stCondLst>
                                  <p:childTnLst>
                                    <p:animEffect transition="out" filter="barn(inVertical)">
                                      <p:cBhvr>
                                        <p:cTn id="35" dur="500"/>
                                        <p:tgtEl>
                                          <p:spTgt spid="113"/>
                                        </p:tgtEl>
                                      </p:cBhvr>
                                    </p:animEffect>
                                    <p:set>
                                      <p:cBhvr>
                                        <p:cTn id="36" dur="1" fill="hold">
                                          <p:stCondLst>
                                            <p:cond delay="499"/>
                                          </p:stCondLst>
                                        </p:cTn>
                                        <p:tgtEl>
                                          <p:spTgt spid="113"/>
                                        </p:tgtEl>
                                        <p:attrNameLst>
                                          <p:attrName>style.visibility</p:attrName>
                                        </p:attrNameLst>
                                      </p:cBhvr>
                                      <p:to>
                                        <p:strVal val="hidden"/>
                                      </p:to>
                                    </p:set>
                                  </p:childTnLst>
                                </p:cTn>
                              </p:par>
                              <p:par>
                                <p:cTn id="37" presetID="16" presetClass="exit" presetSubtype="21" fill="hold" grpId="1" nodeType="withEffect">
                                  <p:stCondLst>
                                    <p:cond delay="0"/>
                                  </p:stCondLst>
                                  <p:childTnLst>
                                    <p:animEffect transition="out" filter="barn(inVertical)">
                                      <p:cBhvr>
                                        <p:cTn id="38" dur="500"/>
                                        <p:tgtEl>
                                          <p:spTgt spid="112"/>
                                        </p:tgtEl>
                                      </p:cBhvr>
                                    </p:animEffect>
                                    <p:set>
                                      <p:cBhvr>
                                        <p:cTn id="39" dur="1" fill="hold">
                                          <p:stCondLst>
                                            <p:cond delay="499"/>
                                          </p:stCondLst>
                                        </p:cTn>
                                        <p:tgtEl>
                                          <p:spTgt spid="112"/>
                                        </p:tgtEl>
                                        <p:attrNameLst>
                                          <p:attrName>style.visibility</p:attrName>
                                        </p:attrNameLst>
                                      </p:cBhvr>
                                      <p:to>
                                        <p:strVal val="hidden"/>
                                      </p:to>
                                    </p:set>
                                  </p:childTnLst>
                                </p:cTn>
                              </p:par>
                              <p:par>
                                <p:cTn id="40" presetID="16" presetClass="exit" presetSubtype="21" fill="hold" grpId="1" nodeType="withEffect">
                                  <p:stCondLst>
                                    <p:cond delay="0"/>
                                  </p:stCondLst>
                                  <p:childTnLst>
                                    <p:animEffect transition="out" filter="barn(inVertical)">
                                      <p:cBhvr>
                                        <p:cTn id="41" dur="500"/>
                                        <p:tgtEl>
                                          <p:spTgt spid="98"/>
                                        </p:tgtEl>
                                      </p:cBhvr>
                                    </p:animEffect>
                                    <p:set>
                                      <p:cBhvr>
                                        <p:cTn id="42"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8" grpId="0"/>
      <p:bldP spid="98" grpId="1"/>
      <p:bldP spid="112" grpId="0"/>
      <p:bldP spid="112" grpId="1"/>
      <p:bldP spid="113" grpId="0"/>
      <p:bldP spid="11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78" name="Group 77"/>
          <p:cNvGrpSpPr/>
          <p:nvPr/>
        </p:nvGrpSpPr>
        <p:grpSpPr>
          <a:xfrm>
            <a:off x="6096000"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2687239"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3.75E-6 0 L -0.27045 0 " pathEditMode="relative" rAng="0" ptsTypes="AA">
                                      <p:cBhvr>
                                        <p:cTn id="6" dur="1000" fill="hold"/>
                                        <p:tgtEl>
                                          <p:spTgt spid="77"/>
                                        </p:tgtEl>
                                        <p:attrNameLst>
                                          <p:attrName>ppt_x</p:attrName>
                                          <p:attrName>ppt_y</p:attrName>
                                        </p:attrNameLst>
                                      </p:cBhvr>
                                      <p:rCtr x="-13529" y="0"/>
                                    </p:animMotion>
                                  </p:childTnLst>
                                </p:cTn>
                              </p:par>
                              <p:par>
                                <p:cTn id="7" presetID="63" presetClass="path" presetSubtype="0" accel="50000" decel="50000" fill="hold" nodeType="withEffect">
                                  <p:stCondLst>
                                    <p:cond delay="0"/>
                                  </p:stCondLst>
                                  <p:childTnLst>
                                    <p:animMotion origin="layout" path="M -3.33333E-6 0 L 0.27045 0 " pathEditMode="relative" rAng="0" ptsTypes="AA">
                                      <p:cBhvr>
                                        <p:cTn id="8" dur="1000" fill="hold"/>
                                        <p:tgtEl>
                                          <p:spTgt spid="78"/>
                                        </p:tgtEl>
                                        <p:attrNameLst>
                                          <p:attrName>ppt_x</p:attrName>
                                          <p:attrName>ppt_y</p:attrName>
                                        </p:attrNameLst>
                                      </p:cBhvr>
                                      <p:rCtr x="135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5" name="Group 4"/>
          <p:cNvGrpSpPr/>
          <p:nvPr/>
        </p:nvGrpSpPr>
        <p:grpSpPr>
          <a:xfrm>
            <a:off x="5273911" y="287117"/>
            <a:ext cx="1629324" cy="428180"/>
            <a:chOff x="13724809" y="3700156"/>
            <a:chExt cx="3390750" cy="891076"/>
          </a:xfrm>
          <a:effectLst>
            <a:glow rad="38100">
              <a:srgbClr val="FF0000"/>
            </a:glow>
          </a:effectLst>
        </p:grpSpPr>
        <p:sp>
          <p:nvSpPr>
            <p:cNvPr id="2" name="Oval 1"/>
            <p:cNvSpPr/>
            <p:nvPr/>
          </p:nvSpPr>
          <p:spPr>
            <a:xfrm>
              <a:off x="13724809" y="3700156"/>
              <a:ext cx="891076" cy="891076"/>
            </a:xfrm>
            <a:prstGeom prst="ellips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Isosceles Triangle 2"/>
            <p:cNvSpPr/>
            <p:nvPr/>
          </p:nvSpPr>
          <p:spPr>
            <a:xfrm>
              <a:off x="14903359" y="3700156"/>
              <a:ext cx="1033648" cy="891076"/>
            </a:xfrm>
            <a:prstGeom prst="triangl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Rectangle 3"/>
            <p:cNvSpPr/>
            <p:nvPr/>
          </p:nvSpPr>
          <p:spPr>
            <a:xfrm>
              <a:off x="16224483" y="3700156"/>
              <a:ext cx="891076" cy="891076"/>
            </a:xfrm>
            <a:prstGeom prst="rect">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6" name="TextBox 145"/>
          <p:cNvSpPr txBox="1"/>
          <p:nvPr/>
        </p:nvSpPr>
        <p:spPr>
          <a:xfrm>
            <a:off x="3530689" y="1131190"/>
            <a:ext cx="5350625" cy="2123658"/>
          </a:xfrm>
          <a:prstGeom prst="rect">
            <a:avLst/>
          </a:prstGeom>
          <a:noFill/>
        </p:spPr>
        <p:txBody>
          <a:bodyPr wrap="square" rtlCol="0">
            <a:spAutoFit/>
          </a:bodyPr>
          <a:lstStyle/>
          <a:p>
            <a:pPr algn="ctr"/>
            <a:r>
              <a:rPr lang="en-PH" sz="6600" b="1" spc="600" dirty="0" err="1">
                <a:solidFill>
                  <a:srgbClr val="00B0F0"/>
                </a:solidFill>
                <a:latin typeface="Arial" panose="020B0604020202020204" pitchFamily="34" charset="0"/>
                <a:cs typeface="Arial" panose="020B0604020202020204" pitchFamily="34" charset="0"/>
              </a:rPr>
              <a:t>Quản</a:t>
            </a:r>
            <a:r>
              <a:rPr lang="en-PH" sz="6600" b="1" spc="600" dirty="0">
                <a:solidFill>
                  <a:srgbClr val="00B0F0"/>
                </a:solidFill>
                <a:latin typeface="Arial" panose="020B0604020202020204" pitchFamily="34" charset="0"/>
                <a:cs typeface="Arial" panose="020B0604020202020204" pitchFamily="34" charset="0"/>
              </a:rPr>
              <a:t> </a:t>
            </a:r>
            <a:r>
              <a:rPr lang="en-PH" sz="6600" b="1" spc="600" dirty="0" err="1">
                <a:solidFill>
                  <a:srgbClr val="00B0F0"/>
                </a:solidFill>
                <a:latin typeface="Arial" panose="020B0604020202020204" pitchFamily="34" charset="0"/>
                <a:cs typeface="Arial" panose="020B0604020202020204" pitchFamily="34" charset="0"/>
              </a:rPr>
              <a:t>Lý</a:t>
            </a:r>
            <a:r>
              <a:rPr lang="en-PH" sz="6600" b="1" spc="600" dirty="0">
                <a:solidFill>
                  <a:srgbClr val="00B0F0"/>
                </a:solidFill>
                <a:latin typeface="Arial" panose="020B0604020202020204" pitchFamily="34" charset="0"/>
                <a:cs typeface="Arial" panose="020B0604020202020204" pitchFamily="34" charset="0"/>
              </a:rPr>
              <a:t> </a:t>
            </a:r>
            <a:r>
              <a:rPr lang="en-PH" sz="6600" b="1" spc="600" dirty="0" err="1">
                <a:solidFill>
                  <a:srgbClr val="00B0F0"/>
                </a:solidFill>
                <a:latin typeface="Arial" panose="020B0604020202020204" pitchFamily="34" charset="0"/>
                <a:cs typeface="Arial" panose="020B0604020202020204" pitchFamily="34" charset="0"/>
              </a:rPr>
              <a:t>Nhân</a:t>
            </a:r>
            <a:r>
              <a:rPr lang="en-PH" sz="6600" b="1" spc="600" dirty="0">
                <a:solidFill>
                  <a:srgbClr val="00B0F0"/>
                </a:solidFill>
                <a:latin typeface="Arial" panose="020B0604020202020204" pitchFamily="34" charset="0"/>
                <a:cs typeface="Arial" panose="020B0604020202020204" pitchFamily="34" charset="0"/>
              </a:rPr>
              <a:t> </a:t>
            </a:r>
            <a:r>
              <a:rPr lang="en-PH" sz="6600" b="1" spc="600" dirty="0" err="1">
                <a:solidFill>
                  <a:srgbClr val="00B0F0"/>
                </a:solidFill>
                <a:latin typeface="Arial" panose="020B0604020202020204" pitchFamily="34" charset="0"/>
                <a:cs typeface="Arial" panose="020B0604020202020204" pitchFamily="34" charset="0"/>
              </a:rPr>
              <a:t>Sự</a:t>
            </a:r>
            <a:endParaRPr lang="en-PH" sz="6600" b="1" spc="600" dirty="0">
              <a:solidFill>
                <a:srgbClr val="00B0F0"/>
              </a:solidFill>
              <a:latin typeface="Arial" panose="020B0604020202020204" pitchFamily="34" charset="0"/>
              <a:cs typeface="Arial" panose="020B0604020202020204" pitchFamily="34" charset="0"/>
            </a:endParaRPr>
          </a:p>
        </p:txBody>
      </p:sp>
      <p:grpSp>
        <p:nvGrpSpPr>
          <p:cNvPr id="78" name="Group 77"/>
          <p:cNvGrpSpPr/>
          <p:nvPr/>
        </p:nvGrpSpPr>
        <p:grpSpPr>
          <a:xfrm>
            <a:off x="9386135"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610841"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pic>
        <p:nvPicPr>
          <p:cNvPr id="31" name="Picture 30">
            <a:extLst>
              <a:ext uri="{FF2B5EF4-FFF2-40B4-BE49-F238E27FC236}">
                <a16:creationId xmlns:a16="http://schemas.microsoft.com/office/drawing/2014/main" id="{DA4D58D4-824C-4BFA-A178-0DF90ED27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060" y="3701000"/>
            <a:ext cx="2842222" cy="2025810"/>
          </a:xfrm>
          <a:prstGeom prst="rect">
            <a:avLst/>
          </a:prstGeom>
        </p:spPr>
      </p:pic>
      <p:pic>
        <p:nvPicPr>
          <p:cNvPr id="33" name="Picture 32">
            <a:extLst>
              <a:ext uri="{FF2B5EF4-FFF2-40B4-BE49-F238E27FC236}">
                <a16:creationId xmlns:a16="http://schemas.microsoft.com/office/drawing/2014/main" id="{B3D53D45-2133-403B-93C7-40C067BDA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307" y="3701000"/>
            <a:ext cx="2989069" cy="2025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barn(outVertical)">
                                      <p:cBhvr>
                                        <p:cTn id="11" dur="500"/>
                                        <p:tgtEl>
                                          <p:spTgt spid="146"/>
                                        </p:tgtEl>
                                      </p:cBhvr>
                                    </p:animEffect>
                                  </p:childTnLst>
                                </p:cTn>
                              </p:par>
                              <p:par>
                                <p:cTn id="12" presetID="22" presetClass="entr" presetSubtype="2"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500"/>
                                        <p:tgtEl>
                                          <p:spTgt spid="33"/>
                                        </p:tgtEl>
                                      </p:cBhvr>
                                    </p:animEffect>
                                  </p:childTnLst>
                                </p:cTn>
                              </p:par>
                              <p:par>
                                <p:cTn id="15" presetID="22" presetClass="entr" presetSubtype="8"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78" name="Group 77"/>
          <p:cNvGrpSpPr/>
          <p:nvPr/>
        </p:nvGrpSpPr>
        <p:grpSpPr>
          <a:xfrm>
            <a:off x="6096000"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2687239"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Tree>
    <p:extLst>
      <p:ext uri="{BB962C8B-B14F-4D97-AF65-F5344CB8AC3E}">
        <p14:creationId xmlns:p14="http://schemas.microsoft.com/office/powerpoint/2010/main" val="18608945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3.75E-6 0 L -0.27045 0 " pathEditMode="relative" rAng="0" ptsTypes="AA">
                                      <p:cBhvr>
                                        <p:cTn id="6" dur="1000" fill="hold"/>
                                        <p:tgtEl>
                                          <p:spTgt spid="77"/>
                                        </p:tgtEl>
                                        <p:attrNameLst>
                                          <p:attrName>ppt_x</p:attrName>
                                          <p:attrName>ppt_y</p:attrName>
                                        </p:attrNameLst>
                                      </p:cBhvr>
                                      <p:rCtr x="-13529" y="0"/>
                                    </p:animMotion>
                                  </p:childTnLst>
                                </p:cTn>
                              </p:par>
                              <p:par>
                                <p:cTn id="7" presetID="63" presetClass="path" presetSubtype="0" accel="50000" decel="50000" fill="hold" nodeType="withEffect">
                                  <p:stCondLst>
                                    <p:cond delay="0"/>
                                  </p:stCondLst>
                                  <p:childTnLst>
                                    <p:animMotion origin="layout" path="M -3.33333E-6 0 L 0.27045 0 " pathEditMode="relative" rAng="0" ptsTypes="AA">
                                      <p:cBhvr>
                                        <p:cTn id="8" dur="1000" fill="hold"/>
                                        <p:tgtEl>
                                          <p:spTgt spid="78"/>
                                        </p:tgtEl>
                                        <p:attrNameLst>
                                          <p:attrName>ppt_x</p:attrName>
                                          <p:attrName>ppt_y</p:attrName>
                                        </p:attrNameLst>
                                      </p:cBhvr>
                                      <p:rCtr x="135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5" name="Group 4"/>
          <p:cNvGrpSpPr/>
          <p:nvPr/>
        </p:nvGrpSpPr>
        <p:grpSpPr>
          <a:xfrm>
            <a:off x="5273911" y="287117"/>
            <a:ext cx="1629324" cy="428180"/>
            <a:chOff x="13724809" y="3700156"/>
            <a:chExt cx="3390750" cy="891076"/>
          </a:xfrm>
          <a:effectLst>
            <a:glow rad="38100">
              <a:srgbClr val="FF0000"/>
            </a:glow>
          </a:effectLst>
        </p:grpSpPr>
        <p:sp>
          <p:nvSpPr>
            <p:cNvPr id="2" name="Oval 1"/>
            <p:cNvSpPr/>
            <p:nvPr/>
          </p:nvSpPr>
          <p:spPr>
            <a:xfrm>
              <a:off x="13724809" y="3700156"/>
              <a:ext cx="891076" cy="891076"/>
            </a:xfrm>
            <a:prstGeom prst="ellips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Isosceles Triangle 2"/>
            <p:cNvSpPr/>
            <p:nvPr/>
          </p:nvSpPr>
          <p:spPr>
            <a:xfrm>
              <a:off x="14903359" y="3700156"/>
              <a:ext cx="1033648" cy="891076"/>
            </a:xfrm>
            <a:prstGeom prst="triangle">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Rectangle 3"/>
            <p:cNvSpPr/>
            <p:nvPr/>
          </p:nvSpPr>
          <p:spPr>
            <a:xfrm>
              <a:off x="16224483" y="3700156"/>
              <a:ext cx="891076" cy="891076"/>
            </a:xfrm>
            <a:prstGeom prst="rect">
              <a:avLst/>
            </a:prstGeom>
            <a:noFill/>
            <a:ln w="44450">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46" name="TextBox 145"/>
          <p:cNvSpPr txBox="1"/>
          <p:nvPr/>
        </p:nvSpPr>
        <p:spPr>
          <a:xfrm>
            <a:off x="2209612" y="1000525"/>
            <a:ext cx="7831196" cy="830997"/>
          </a:xfrm>
          <a:prstGeom prst="rect">
            <a:avLst/>
          </a:prstGeom>
          <a:noFill/>
        </p:spPr>
        <p:txBody>
          <a:bodyPr wrap="square" rtlCol="0">
            <a:spAutoFit/>
          </a:bodyPr>
          <a:lstStyle/>
          <a:p>
            <a:pPr algn="ctr"/>
            <a:r>
              <a:rPr lang="en-PH" sz="4800" b="1" spc="600" dirty="0" err="1">
                <a:solidFill>
                  <a:srgbClr val="00B0F0"/>
                </a:solidFill>
                <a:latin typeface="Arial" panose="020B0604020202020204" pitchFamily="34" charset="0"/>
                <a:cs typeface="Arial" panose="020B0604020202020204" pitchFamily="34" charset="0"/>
              </a:rPr>
              <a:t>Quản</a:t>
            </a:r>
            <a:r>
              <a:rPr lang="en-PH" sz="4800" b="1" spc="600" dirty="0">
                <a:solidFill>
                  <a:srgbClr val="00B0F0"/>
                </a:solidFill>
                <a:latin typeface="Arial" panose="020B0604020202020204" pitchFamily="34" charset="0"/>
                <a:cs typeface="Arial" panose="020B0604020202020204" pitchFamily="34" charset="0"/>
              </a:rPr>
              <a:t> </a:t>
            </a:r>
            <a:r>
              <a:rPr lang="en-PH" sz="4800" b="1" spc="600" dirty="0" err="1">
                <a:solidFill>
                  <a:srgbClr val="00B0F0"/>
                </a:solidFill>
                <a:latin typeface="Arial" panose="020B0604020202020204" pitchFamily="34" charset="0"/>
                <a:cs typeface="Arial" panose="020B0604020202020204" pitchFamily="34" charset="0"/>
              </a:rPr>
              <a:t>Lý</a:t>
            </a:r>
            <a:r>
              <a:rPr lang="en-PH" sz="4800" b="1" spc="600" dirty="0">
                <a:solidFill>
                  <a:srgbClr val="00B0F0"/>
                </a:solidFill>
                <a:latin typeface="Arial" panose="020B0604020202020204" pitchFamily="34" charset="0"/>
                <a:cs typeface="Arial" panose="020B0604020202020204" pitchFamily="34" charset="0"/>
              </a:rPr>
              <a:t> </a:t>
            </a:r>
            <a:r>
              <a:rPr lang="en-PH" sz="4800" b="1" spc="600" dirty="0" err="1">
                <a:solidFill>
                  <a:srgbClr val="00B0F0"/>
                </a:solidFill>
                <a:latin typeface="Arial" panose="020B0604020202020204" pitchFamily="34" charset="0"/>
                <a:cs typeface="Arial" panose="020B0604020202020204" pitchFamily="34" charset="0"/>
              </a:rPr>
              <a:t>Nhân</a:t>
            </a:r>
            <a:r>
              <a:rPr lang="en-PH" sz="4800" b="1" spc="600" dirty="0">
                <a:solidFill>
                  <a:srgbClr val="00B0F0"/>
                </a:solidFill>
                <a:latin typeface="Arial" panose="020B0604020202020204" pitchFamily="34" charset="0"/>
                <a:cs typeface="Arial" panose="020B0604020202020204" pitchFamily="34" charset="0"/>
              </a:rPr>
              <a:t> </a:t>
            </a:r>
            <a:r>
              <a:rPr lang="en-PH" sz="4800" b="1" spc="600" dirty="0" err="1">
                <a:solidFill>
                  <a:srgbClr val="00B0F0"/>
                </a:solidFill>
                <a:latin typeface="Arial" panose="020B0604020202020204" pitchFamily="34" charset="0"/>
                <a:cs typeface="Arial" panose="020B0604020202020204" pitchFamily="34" charset="0"/>
              </a:rPr>
              <a:t>Sự</a:t>
            </a:r>
            <a:endParaRPr lang="en-PH" sz="4800" b="1" spc="600" dirty="0">
              <a:solidFill>
                <a:srgbClr val="00B0F0"/>
              </a:solidFill>
              <a:latin typeface="Arial" panose="020B0604020202020204" pitchFamily="34" charset="0"/>
              <a:cs typeface="Arial" panose="020B0604020202020204" pitchFamily="34" charset="0"/>
            </a:endParaRPr>
          </a:p>
        </p:txBody>
      </p:sp>
      <p:grpSp>
        <p:nvGrpSpPr>
          <p:cNvPr id="78" name="Group 77"/>
          <p:cNvGrpSpPr/>
          <p:nvPr/>
        </p:nvGrpSpPr>
        <p:grpSpPr>
          <a:xfrm>
            <a:off x="9386135" y="-160639"/>
            <a:ext cx="3404479" cy="7179276"/>
            <a:chOff x="6096000" y="-160639"/>
            <a:chExt cx="3404479" cy="7179276"/>
          </a:xfrm>
        </p:grpSpPr>
        <p:sp>
          <p:nvSpPr>
            <p:cNvPr id="24" name="Rectangle 23"/>
            <p:cNvSpPr/>
            <p:nvPr/>
          </p:nvSpPr>
          <p:spPr>
            <a:xfrm>
              <a:off x="6096000" y="0"/>
              <a:ext cx="3404479"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4" name="Freeform: Shape 63"/>
            <p:cNvSpPr/>
            <p:nvPr/>
          </p:nvSpPr>
          <p:spPr>
            <a:xfrm>
              <a:off x="6096000"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8" name="Freeform: Shape 67"/>
            <p:cNvSpPr/>
            <p:nvPr/>
          </p:nvSpPr>
          <p:spPr>
            <a:xfrm>
              <a:off x="6096000" y="-160639"/>
              <a:ext cx="1588164" cy="7179276"/>
            </a:xfrm>
            <a:custGeom>
              <a:avLst/>
              <a:gdLst>
                <a:gd name="connsiteX0" fmla="*/ 0 w 1588164"/>
                <a:gd name="connsiteY0" fmla="*/ 0 h 7179276"/>
                <a:gd name="connsiteX1" fmla="*/ 741144 w 1588164"/>
                <a:gd name="connsiteY1" fmla="*/ 0 h 7179276"/>
                <a:gd name="connsiteX2" fmla="*/ 741144 w 1588164"/>
                <a:gd name="connsiteY2" fmla="*/ 2113638 h 7179276"/>
                <a:gd name="connsiteX3" fmla="*/ 1588164 w 1588164"/>
                <a:gd name="connsiteY3" fmla="*/ 2113638 h 7179276"/>
                <a:gd name="connsiteX4" fmla="*/ 1588164 w 1588164"/>
                <a:gd name="connsiteY4" fmla="*/ 5065638 h 7179276"/>
                <a:gd name="connsiteX5" fmla="*/ 741144 w 1588164"/>
                <a:gd name="connsiteY5" fmla="*/ 5065638 h 7179276"/>
                <a:gd name="connsiteX6" fmla="*/ 741144 w 1588164"/>
                <a:gd name="connsiteY6" fmla="*/ 7179276 h 7179276"/>
                <a:gd name="connsiteX7" fmla="*/ 0 w 1588164"/>
                <a:gd name="connsiteY7" fmla="*/ 7179276 h 7179276"/>
                <a:gd name="connsiteX8" fmla="*/ 0 w 1588164"/>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4" h="7179276">
                  <a:moveTo>
                    <a:pt x="0" y="0"/>
                  </a:moveTo>
                  <a:lnTo>
                    <a:pt x="741144" y="0"/>
                  </a:lnTo>
                  <a:lnTo>
                    <a:pt x="741144" y="2113638"/>
                  </a:lnTo>
                  <a:lnTo>
                    <a:pt x="1588164" y="2113638"/>
                  </a:lnTo>
                  <a:lnTo>
                    <a:pt x="1588164" y="5065638"/>
                  </a:lnTo>
                  <a:lnTo>
                    <a:pt x="741144" y="5065638"/>
                  </a:lnTo>
                  <a:lnTo>
                    <a:pt x="741144"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2" name="Freeform: Shape 71"/>
            <p:cNvSpPr/>
            <p:nvPr/>
          </p:nvSpPr>
          <p:spPr>
            <a:xfrm>
              <a:off x="6096000" y="-160639"/>
              <a:ext cx="2170491" cy="7179276"/>
            </a:xfrm>
            <a:custGeom>
              <a:avLst/>
              <a:gdLst>
                <a:gd name="connsiteX0" fmla="*/ 0 w 2170491"/>
                <a:gd name="connsiteY0" fmla="*/ 0 h 7179276"/>
                <a:gd name="connsiteX1" fmla="*/ 1347690 w 2170491"/>
                <a:gd name="connsiteY1" fmla="*/ 0 h 7179276"/>
                <a:gd name="connsiteX2" fmla="*/ 1347690 w 2170491"/>
                <a:gd name="connsiteY2" fmla="*/ 1735638 h 7179276"/>
                <a:gd name="connsiteX3" fmla="*/ 2170491 w 2170491"/>
                <a:gd name="connsiteY3" fmla="*/ 1735638 h 7179276"/>
                <a:gd name="connsiteX4" fmla="*/ 2170491 w 2170491"/>
                <a:gd name="connsiteY4" fmla="*/ 5443638 h 7179276"/>
                <a:gd name="connsiteX5" fmla="*/ 1347690 w 2170491"/>
                <a:gd name="connsiteY5" fmla="*/ 5443638 h 7179276"/>
                <a:gd name="connsiteX6" fmla="*/ 1347690 w 2170491"/>
                <a:gd name="connsiteY6" fmla="*/ 7179276 h 7179276"/>
                <a:gd name="connsiteX7" fmla="*/ 0 w 2170491"/>
                <a:gd name="connsiteY7" fmla="*/ 7179276 h 7179276"/>
                <a:gd name="connsiteX8" fmla="*/ 0 w 2170491"/>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1" h="7179276">
                  <a:moveTo>
                    <a:pt x="0" y="0"/>
                  </a:moveTo>
                  <a:lnTo>
                    <a:pt x="1347690" y="0"/>
                  </a:lnTo>
                  <a:lnTo>
                    <a:pt x="1347690" y="1735638"/>
                  </a:lnTo>
                  <a:lnTo>
                    <a:pt x="2170491" y="1735638"/>
                  </a:lnTo>
                  <a:lnTo>
                    <a:pt x="2170491" y="5443638"/>
                  </a:lnTo>
                  <a:lnTo>
                    <a:pt x="1347690" y="5443638"/>
                  </a:lnTo>
                  <a:lnTo>
                    <a:pt x="1347690"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6" name="Freeform: Shape 75"/>
            <p:cNvSpPr/>
            <p:nvPr/>
          </p:nvSpPr>
          <p:spPr>
            <a:xfrm>
              <a:off x="6096001" y="-160639"/>
              <a:ext cx="2758097" cy="7179276"/>
            </a:xfrm>
            <a:custGeom>
              <a:avLst/>
              <a:gdLst>
                <a:gd name="connsiteX0" fmla="*/ 0 w 2758097"/>
                <a:gd name="connsiteY0" fmla="*/ 0 h 7179276"/>
                <a:gd name="connsiteX1" fmla="*/ 1958735 w 2758097"/>
                <a:gd name="connsiteY1" fmla="*/ 0 h 7179276"/>
                <a:gd name="connsiteX2" fmla="*/ 1958735 w 2758097"/>
                <a:gd name="connsiteY2" fmla="*/ 1233714 h 7179276"/>
                <a:gd name="connsiteX3" fmla="*/ 2758097 w 2758097"/>
                <a:gd name="connsiteY3" fmla="*/ 1233714 h 7179276"/>
                <a:gd name="connsiteX4" fmla="*/ 2758097 w 2758097"/>
                <a:gd name="connsiteY4" fmla="*/ 5945563 h 7179276"/>
                <a:gd name="connsiteX5" fmla="*/ 1958735 w 2758097"/>
                <a:gd name="connsiteY5" fmla="*/ 5945563 h 7179276"/>
                <a:gd name="connsiteX6" fmla="*/ 1958735 w 2758097"/>
                <a:gd name="connsiteY6" fmla="*/ 7179276 h 7179276"/>
                <a:gd name="connsiteX7" fmla="*/ 0 w 2758097"/>
                <a:gd name="connsiteY7" fmla="*/ 7179276 h 7179276"/>
                <a:gd name="connsiteX8" fmla="*/ 0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0" y="0"/>
                  </a:moveTo>
                  <a:lnTo>
                    <a:pt x="1958735" y="0"/>
                  </a:lnTo>
                  <a:lnTo>
                    <a:pt x="1958735" y="1233714"/>
                  </a:lnTo>
                  <a:lnTo>
                    <a:pt x="2758097" y="1233714"/>
                  </a:lnTo>
                  <a:lnTo>
                    <a:pt x="2758097" y="5945563"/>
                  </a:lnTo>
                  <a:lnTo>
                    <a:pt x="1958735" y="5945563"/>
                  </a:lnTo>
                  <a:lnTo>
                    <a:pt x="1958735" y="7179276"/>
                  </a:lnTo>
                  <a:lnTo>
                    <a:pt x="0" y="7179276"/>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7" name="Group 76"/>
          <p:cNvGrpSpPr/>
          <p:nvPr/>
        </p:nvGrpSpPr>
        <p:grpSpPr>
          <a:xfrm>
            <a:off x="-610841" y="-160639"/>
            <a:ext cx="3408762" cy="7179276"/>
            <a:chOff x="2687239" y="-160639"/>
            <a:chExt cx="3408762" cy="7179276"/>
          </a:xfrm>
        </p:grpSpPr>
        <p:sp>
          <p:nvSpPr>
            <p:cNvPr id="23" name="Rectangle 22"/>
            <p:cNvSpPr/>
            <p:nvPr/>
          </p:nvSpPr>
          <p:spPr>
            <a:xfrm>
              <a:off x="2687239" y="0"/>
              <a:ext cx="3408761" cy="6858000"/>
            </a:xfrm>
            <a:prstGeom prst="rect">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Freeform: Shape 61"/>
            <p:cNvSpPr/>
            <p:nvPr/>
          </p:nvSpPr>
          <p:spPr>
            <a:xfrm>
              <a:off x="5037224" y="2348999"/>
              <a:ext cx="1058776" cy="2160000"/>
            </a:xfrm>
            <a:custGeom>
              <a:avLst/>
              <a:gdLst>
                <a:gd name="connsiteX0" fmla="*/ 0 w 1058776"/>
                <a:gd name="connsiteY0" fmla="*/ 0 h 2160000"/>
                <a:gd name="connsiteX1" fmla="*/ 1058776 w 1058776"/>
                <a:gd name="connsiteY1" fmla="*/ 0 h 2160000"/>
                <a:gd name="connsiteX2" fmla="*/ 1058776 w 1058776"/>
                <a:gd name="connsiteY2" fmla="*/ 2160000 h 2160000"/>
                <a:gd name="connsiteX3" fmla="*/ 0 w 1058776"/>
                <a:gd name="connsiteY3" fmla="*/ 2160000 h 2160000"/>
                <a:gd name="connsiteX4" fmla="*/ 0 w 1058776"/>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776" h="2160000">
                  <a:moveTo>
                    <a:pt x="0" y="0"/>
                  </a:moveTo>
                  <a:lnTo>
                    <a:pt x="1058776" y="0"/>
                  </a:lnTo>
                  <a:lnTo>
                    <a:pt x="1058776" y="2160000"/>
                  </a:lnTo>
                  <a:lnTo>
                    <a:pt x="0" y="2160000"/>
                  </a:lnTo>
                  <a:lnTo>
                    <a:pt x="0"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6" name="Freeform: Shape 65"/>
            <p:cNvSpPr/>
            <p:nvPr/>
          </p:nvSpPr>
          <p:spPr>
            <a:xfrm>
              <a:off x="4507837" y="-160639"/>
              <a:ext cx="1588163" cy="7179276"/>
            </a:xfrm>
            <a:custGeom>
              <a:avLst/>
              <a:gdLst>
                <a:gd name="connsiteX0" fmla="*/ 847021 w 1588163"/>
                <a:gd name="connsiteY0" fmla="*/ 0 h 7179276"/>
                <a:gd name="connsiteX1" fmla="*/ 1588163 w 1588163"/>
                <a:gd name="connsiteY1" fmla="*/ 0 h 7179276"/>
                <a:gd name="connsiteX2" fmla="*/ 1588163 w 1588163"/>
                <a:gd name="connsiteY2" fmla="*/ 7179276 h 7179276"/>
                <a:gd name="connsiteX3" fmla="*/ 847021 w 1588163"/>
                <a:gd name="connsiteY3" fmla="*/ 7179276 h 7179276"/>
                <a:gd name="connsiteX4" fmla="*/ 847021 w 1588163"/>
                <a:gd name="connsiteY4" fmla="*/ 5065638 h 7179276"/>
                <a:gd name="connsiteX5" fmla="*/ 0 w 1588163"/>
                <a:gd name="connsiteY5" fmla="*/ 5065638 h 7179276"/>
                <a:gd name="connsiteX6" fmla="*/ 0 w 1588163"/>
                <a:gd name="connsiteY6" fmla="*/ 2113638 h 7179276"/>
                <a:gd name="connsiteX7" fmla="*/ 847021 w 1588163"/>
                <a:gd name="connsiteY7" fmla="*/ 2113638 h 7179276"/>
                <a:gd name="connsiteX8" fmla="*/ 847021 w 1588163"/>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163" h="7179276">
                  <a:moveTo>
                    <a:pt x="847021" y="0"/>
                  </a:moveTo>
                  <a:lnTo>
                    <a:pt x="1588163" y="0"/>
                  </a:lnTo>
                  <a:lnTo>
                    <a:pt x="1588163" y="7179276"/>
                  </a:lnTo>
                  <a:lnTo>
                    <a:pt x="847021" y="7179276"/>
                  </a:lnTo>
                  <a:lnTo>
                    <a:pt x="847021" y="5065638"/>
                  </a:lnTo>
                  <a:lnTo>
                    <a:pt x="0" y="5065638"/>
                  </a:lnTo>
                  <a:lnTo>
                    <a:pt x="0" y="2113638"/>
                  </a:lnTo>
                  <a:lnTo>
                    <a:pt x="847021" y="2113638"/>
                  </a:lnTo>
                  <a:lnTo>
                    <a:pt x="84702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0" name="Freeform: Shape 69"/>
            <p:cNvSpPr/>
            <p:nvPr/>
          </p:nvSpPr>
          <p:spPr>
            <a:xfrm>
              <a:off x="3925510" y="-160639"/>
              <a:ext cx="2170490" cy="7179276"/>
            </a:xfrm>
            <a:custGeom>
              <a:avLst/>
              <a:gdLst>
                <a:gd name="connsiteX0" fmla="*/ 822803 w 2170490"/>
                <a:gd name="connsiteY0" fmla="*/ 0 h 7179276"/>
                <a:gd name="connsiteX1" fmla="*/ 2170490 w 2170490"/>
                <a:gd name="connsiteY1" fmla="*/ 0 h 7179276"/>
                <a:gd name="connsiteX2" fmla="*/ 2170490 w 2170490"/>
                <a:gd name="connsiteY2" fmla="*/ 7179276 h 7179276"/>
                <a:gd name="connsiteX3" fmla="*/ 822803 w 2170490"/>
                <a:gd name="connsiteY3" fmla="*/ 7179276 h 7179276"/>
                <a:gd name="connsiteX4" fmla="*/ 822803 w 2170490"/>
                <a:gd name="connsiteY4" fmla="*/ 5443638 h 7179276"/>
                <a:gd name="connsiteX5" fmla="*/ 0 w 2170490"/>
                <a:gd name="connsiteY5" fmla="*/ 5443638 h 7179276"/>
                <a:gd name="connsiteX6" fmla="*/ 0 w 2170490"/>
                <a:gd name="connsiteY6" fmla="*/ 1735638 h 7179276"/>
                <a:gd name="connsiteX7" fmla="*/ 822803 w 2170490"/>
                <a:gd name="connsiteY7" fmla="*/ 1735638 h 7179276"/>
                <a:gd name="connsiteX8" fmla="*/ 822803 w 2170490"/>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490" h="7179276">
                  <a:moveTo>
                    <a:pt x="822803" y="0"/>
                  </a:moveTo>
                  <a:lnTo>
                    <a:pt x="2170490" y="0"/>
                  </a:lnTo>
                  <a:lnTo>
                    <a:pt x="2170490" y="7179276"/>
                  </a:lnTo>
                  <a:lnTo>
                    <a:pt x="822803" y="7179276"/>
                  </a:lnTo>
                  <a:lnTo>
                    <a:pt x="822803" y="5443638"/>
                  </a:lnTo>
                  <a:lnTo>
                    <a:pt x="0" y="5443638"/>
                  </a:lnTo>
                  <a:lnTo>
                    <a:pt x="0" y="1735638"/>
                  </a:lnTo>
                  <a:lnTo>
                    <a:pt x="822803" y="1735638"/>
                  </a:lnTo>
                  <a:lnTo>
                    <a:pt x="822803"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4" name="Freeform: Shape 73"/>
            <p:cNvSpPr/>
            <p:nvPr/>
          </p:nvSpPr>
          <p:spPr>
            <a:xfrm>
              <a:off x="3337904" y="-160639"/>
              <a:ext cx="2758097" cy="7179276"/>
            </a:xfrm>
            <a:custGeom>
              <a:avLst/>
              <a:gdLst>
                <a:gd name="connsiteX0" fmla="*/ 799361 w 2758097"/>
                <a:gd name="connsiteY0" fmla="*/ 0 h 7179276"/>
                <a:gd name="connsiteX1" fmla="*/ 2758097 w 2758097"/>
                <a:gd name="connsiteY1" fmla="*/ 0 h 7179276"/>
                <a:gd name="connsiteX2" fmla="*/ 2758097 w 2758097"/>
                <a:gd name="connsiteY2" fmla="*/ 7179276 h 7179276"/>
                <a:gd name="connsiteX3" fmla="*/ 799361 w 2758097"/>
                <a:gd name="connsiteY3" fmla="*/ 7179276 h 7179276"/>
                <a:gd name="connsiteX4" fmla="*/ 799361 w 2758097"/>
                <a:gd name="connsiteY4" fmla="*/ 5945563 h 7179276"/>
                <a:gd name="connsiteX5" fmla="*/ 0 w 2758097"/>
                <a:gd name="connsiteY5" fmla="*/ 5945563 h 7179276"/>
                <a:gd name="connsiteX6" fmla="*/ 0 w 2758097"/>
                <a:gd name="connsiteY6" fmla="*/ 1233714 h 7179276"/>
                <a:gd name="connsiteX7" fmla="*/ 799361 w 2758097"/>
                <a:gd name="connsiteY7" fmla="*/ 1233714 h 7179276"/>
                <a:gd name="connsiteX8" fmla="*/ 799361 w 2758097"/>
                <a:gd name="connsiteY8" fmla="*/ 0 h 717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97" h="7179276">
                  <a:moveTo>
                    <a:pt x="799361" y="0"/>
                  </a:moveTo>
                  <a:lnTo>
                    <a:pt x="2758097" y="0"/>
                  </a:lnTo>
                  <a:lnTo>
                    <a:pt x="2758097" y="7179276"/>
                  </a:lnTo>
                  <a:lnTo>
                    <a:pt x="799361" y="7179276"/>
                  </a:lnTo>
                  <a:lnTo>
                    <a:pt x="799361" y="5945563"/>
                  </a:lnTo>
                  <a:lnTo>
                    <a:pt x="0" y="5945563"/>
                  </a:lnTo>
                  <a:lnTo>
                    <a:pt x="0" y="1233714"/>
                  </a:lnTo>
                  <a:lnTo>
                    <a:pt x="799361" y="1233714"/>
                  </a:lnTo>
                  <a:lnTo>
                    <a:pt x="799361" y="0"/>
                  </a:lnTo>
                  <a:close/>
                </a:path>
              </a:pathLst>
            </a:custGeom>
            <a:noFill/>
            <a:ln w="76200">
              <a:solidFill>
                <a:srgbClr val="EFCA0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79" name="Group 78"/>
          <p:cNvGrpSpPr/>
          <p:nvPr/>
        </p:nvGrpSpPr>
        <p:grpSpPr>
          <a:xfrm>
            <a:off x="0" y="0"/>
            <a:ext cx="12192000" cy="6858000"/>
            <a:chOff x="0" y="0"/>
            <a:chExt cx="12192000" cy="6858000"/>
          </a:xfrm>
        </p:grpSpPr>
        <p:sp>
          <p:nvSpPr>
            <p:cNvPr id="10" name="Rectangle 9"/>
            <p:cNvSpPr/>
            <p:nvPr/>
          </p:nvSpPr>
          <p:spPr>
            <a:xfrm>
              <a:off x="0"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10472928" y="0"/>
              <a:ext cx="1719072" cy="6858000"/>
            </a:xfrm>
            <a:prstGeom prst="rect">
              <a:avLst/>
            </a:prstGeom>
            <a:solidFill>
              <a:srgbClr val="EFC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1719072"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p:cNvSpPr/>
            <p:nvPr/>
          </p:nvSpPr>
          <p:spPr>
            <a:xfrm>
              <a:off x="10017073" y="0"/>
              <a:ext cx="455855" cy="6858000"/>
            </a:xfrm>
            <a:prstGeom prst="rect">
              <a:avLst/>
            </a:prstGeom>
            <a:solidFill>
              <a:srgbClr val="CFA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2174927" y="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p:cNvSpPr/>
            <p:nvPr/>
          </p:nvSpPr>
          <p:spPr>
            <a:xfrm>
              <a:off x="2630782" y="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p:cNvGrpSpPr/>
            <p:nvPr/>
          </p:nvGrpSpPr>
          <p:grpSpPr>
            <a:xfrm flipH="1">
              <a:off x="9504761" y="0"/>
              <a:ext cx="508030" cy="6858000"/>
              <a:chOff x="2327327" y="152400"/>
              <a:chExt cx="508030" cy="6858000"/>
            </a:xfrm>
          </p:grpSpPr>
          <p:sp>
            <p:nvSpPr>
              <p:cNvPr id="20" name="Rectangle 19"/>
              <p:cNvSpPr/>
              <p:nvPr/>
            </p:nvSpPr>
            <p:spPr>
              <a:xfrm>
                <a:off x="2327327" y="152400"/>
                <a:ext cx="45585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783182" y="152400"/>
                <a:ext cx="521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32" name="Hộp Văn bản 5">
            <a:extLst>
              <a:ext uri="{FF2B5EF4-FFF2-40B4-BE49-F238E27FC236}">
                <a16:creationId xmlns:a16="http://schemas.microsoft.com/office/drawing/2014/main" id="{72F8687E-0ADD-4EC0-AFB5-F12721339633}"/>
              </a:ext>
            </a:extLst>
          </p:cNvPr>
          <p:cNvSpPr txBox="1"/>
          <p:nvPr/>
        </p:nvSpPr>
        <p:spPr>
          <a:xfrm>
            <a:off x="2977307" y="2691313"/>
            <a:ext cx="6237386" cy="1323439"/>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1. </a:t>
            </a:r>
            <a:r>
              <a:rPr lang="en-US" sz="4000" b="1" dirty="0" err="1">
                <a:solidFill>
                  <a:schemeClr val="bg1"/>
                </a:solidFill>
                <a:latin typeface="Arial" panose="020B0604020202020204" pitchFamily="34" charset="0"/>
                <a:cs typeface="Arial" panose="020B0604020202020204" pitchFamily="34" charset="0"/>
              </a:rPr>
              <a:t>Giới</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thiệu</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tổng</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quan</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về</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hệ</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thống</a:t>
            </a:r>
            <a:endParaRPr lang="en-US" sz="4000" b="1" dirty="0">
              <a:solidFill>
                <a:schemeClr val="bg1"/>
              </a:solidFill>
              <a:latin typeface="Arial" panose="020B0604020202020204" pitchFamily="34" charset="0"/>
              <a:cs typeface="Arial" panose="020B0604020202020204" pitchFamily="34" charset="0"/>
            </a:endParaRPr>
          </a:p>
        </p:txBody>
      </p:sp>
      <p:sp>
        <p:nvSpPr>
          <p:cNvPr id="33" name="Hộp Văn bản 42">
            <a:extLst>
              <a:ext uri="{FF2B5EF4-FFF2-40B4-BE49-F238E27FC236}">
                <a16:creationId xmlns:a16="http://schemas.microsoft.com/office/drawing/2014/main" id="{C705993A-B5C0-4C13-B671-1AB5C987EDE4}"/>
              </a:ext>
            </a:extLst>
          </p:cNvPr>
          <p:cNvSpPr txBox="1"/>
          <p:nvPr/>
        </p:nvSpPr>
        <p:spPr>
          <a:xfrm>
            <a:off x="3327995" y="4283893"/>
            <a:ext cx="555676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2. </a:t>
            </a:r>
            <a:r>
              <a:rPr lang="en-US" sz="4000" b="1" dirty="0" err="1">
                <a:solidFill>
                  <a:schemeClr val="bg1"/>
                </a:solidFill>
                <a:latin typeface="Arial" panose="020B0604020202020204" pitchFamily="34" charset="0"/>
                <a:cs typeface="Arial" panose="020B0604020202020204" pitchFamily="34" charset="0"/>
              </a:rPr>
              <a:t>Phân</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tích</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hệ</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thống</a:t>
            </a:r>
            <a:endParaRPr lang="en-US" sz="4000" b="1" dirty="0">
              <a:solidFill>
                <a:schemeClr val="bg1"/>
              </a:solidFill>
              <a:latin typeface="Arial" panose="020B0604020202020204" pitchFamily="34" charset="0"/>
              <a:cs typeface="Arial" panose="020B0604020202020204" pitchFamily="34" charset="0"/>
            </a:endParaRPr>
          </a:p>
        </p:txBody>
      </p:sp>
      <p:sp>
        <p:nvSpPr>
          <p:cNvPr id="34" name="Hộp Văn bản 43">
            <a:extLst>
              <a:ext uri="{FF2B5EF4-FFF2-40B4-BE49-F238E27FC236}">
                <a16:creationId xmlns:a16="http://schemas.microsoft.com/office/drawing/2014/main" id="{2C6B91F0-9548-4E9B-BEE8-CB0C8D1E5C5F}"/>
              </a:ext>
            </a:extLst>
          </p:cNvPr>
          <p:cNvSpPr txBox="1"/>
          <p:nvPr/>
        </p:nvSpPr>
        <p:spPr>
          <a:xfrm>
            <a:off x="3556980" y="5260921"/>
            <a:ext cx="506318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3. </a:t>
            </a:r>
            <a:r>
              <a:rPr lang="en-US" sz="4000" b="1" dirty="0" err="1">
                <a:solidFill>
                  <a:schemeClr val="bg1"/>
                </a:solidFill>
                <a:latin typeface="Arial" panose="020B0604020202020204" pitchFamily="34" charset="0"/>
                <a:cs typeface="Arial" panose="020B0604020202020204" pitchFamily="34" charset="0"/>
              </a:rPr>
              <a:t>Thiết</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kế</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hệ</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thống</a:t>
            </a:r>
            <a:endParaRPr 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597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par>
                                <p:cTn id="11" presetID="2" presetClass="entr" presetSubtype="4" decel="8000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000" fill="hold"/>
                                        <p:tgtEl>
                                          <p:spTgt spid="32"/>
                                        </p:tgtEl>
                                        <p:attrNameLst>
                                          <p:attrName>ppt_x</p:attrName>
                                        </p:attrNameLst>
                                      </p:cBhvr>
                                      <p:tavLst>
                                        <p:tav tm="0">
                                          <p:val>
                                            <p:strVal val="#ppt_x"/>
                                          </p:val>
                                        </p:tav>
                                        <p:tav tm="100000">
                                          <p:val>
                                            <p:strVal val="#ppt_x"/>
                                          </p:val>
                                        </p:tav>
                                      </p:tavLst>
                                    </p:anim>
                                    <p:anim calcmode="lin" valueType="num">
                                      <p:cBhvr additive="base">
                                        <p:cTn id="14" dur="1000" fill="hold"/>
                                        <p:tgtEl>
                                          <p:spTgt spid="32"/>
                                        </p:tgtEl>
                                        <p:attrNameLst>
                                          <p:attrName>ppt_y</p:attrName>
                                        </p:attrNameLst>
                                      </p:cBhvr>
                                      <p:tavLst>
                                        <p:tav tm="0">
                                          <p:val>
                                            <p:strVal val="1+#ppt_h/2"/>
                                          </p:val>
                                        </p:tav>
                                        <p:tav tm="100000">
                                          <p:val>
                                            <p:strVal val="#ppt_y"/>
                                          </p:val>
                                        </p:tav>
                                      </p:tavLst>
                                    </p:anim>
                                  </p:childTnLst>
                                </p:cTn>
                              </p:par>
                              <p:par>
                                <p:cTn id="15" presetID="2" presetClass="entr" presetSubtype="4" decel="80000" fill="hold" grpId="0" nodeType="withEffect">
                                  <p:stCondLst>
                                    <p:cond delay="50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4" decel="80000" fill="hold" grpId="0" nodeType="withEffect">
                                  <p:stCondLst>
                                    <p:cond delay="70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1000" fill="hold"/>
                                        <p:tgtEl>
                                          <p:spTgt spid="34"/>
                                        </p:tgtEl>
                                        <p:attrNameLst>
                                          <p:attrName>ppt_x</p:attrName>
                                        </p:attrNameLst>
                                      </p:cBhvr>
                                      <p:tavLst>
                                        <p:tav tm="0">
                                          <p:val>
                                            <p:strVal val="#ppt_x"/>
                                          </p:val>
                                        </p:tav>
                                        <p:tav tm="100000">
                                          <p:val>
                                            <p:strVal val="#ppt_x"/>
                                          </p:val>
                                        </p:tav>
                                      </p:tavLst>
                                    </p:anim>
                                    <p:anim calcmode="lin" valueType="num">
                                      <p:cBhvr additive="base">
                                        <p:cTn id="22"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EBB5"/>
        </a:solidFill>
        <a:effectLst/>
      </p:bgPr>
    </p:bg>
    <p:spTree>
      <p:nvGrpSpPr>
        <p:cNvPr id="1" name=""/>
        <p:cNvGrpSpPr/>
        <p:nvPr/>
      </p:nvGrpSpPr>
      <p:grpSpPr>
        <a:xfrm>
          <a:off x="0" y="0"/>
          <a:ext cx="0" cy="0"/>
          <a:chOff x="0" y="0"/>
          <a:chExt cx="0" cy="0"/>
        </a:xfrm>
      </p:grpSpPr>
      <p:grpSp>
        <p:nvGrpSpPr>
          <p:cNvPr id="112" name="Group 111"/>
          <p:cNvGrpSpPr/>
          <p:nvPr/>
        </p:nvGrpSpPr>
        <p:grpSpPr>
          <a:xfrm>
            <a:off x="5147620" y="-794423"/>
            <a:ext cx="6990964" cy="6796715"/>
            <a:chOff x="5147620" y="-833335"/>
            <a:chExt cx="6990964" cy="6796715"/>
          </a:xfrm>
        </p:grpSpPr>
        <p:grpSp>
          <p:nvGrpSpPr>
            <p:cNvPr id="102" name="Group 101"/>
            <p:cNvGrpSpPr/>
            <p:nvPr/>
          </p:nvGrpSpPr>
          <p:grpSpPr>
            <a:xfrm>
              <a:off x="5147620" y="-833335"/>
              <a:ext cx="6990964" cy="6796715"/>
              <a:chOff x="5210546" y="-792632"/>
              <a:chExt cx="6990964" cy="6796715"/>
            </a:xfrm>
          </p:grpSpPr>
          <p:sp>
            <p:nvSpPr>
              <p:cNvPr id="96" name="Freeform: Shape 95"/>
              <p:cNvSpPr/>
              <p:nvPr/>
            </p:nvSpPr>
            <p:spPr>
              <a:xfrm flipH="1">
                <a:off x="5210546" y="-792632"/>
                <a:ext cx="5578721" cy="6796715"/>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01" name="Freeform: Shape 100"/>
              <p:cNvSpPr/>
              <p:nvPr/>
            </p:nvSpPr>
            <p:spPr>
              <a:xfrm flipH="1">
                <a:off x="5362593" y="-792632"/>
                <a:ext cx="6838917" cy="6796715"/>
              </a:xfrm>
              <a:custGeom>
                <a:avLst/>
                <a:gdLst>
                  <a:gd name="connsiteX0" fmla="*/ 2373028 w 6838917"/>
                  <a:gd name="connsiteY0" fmla="*/ 0 h 6796715"/>
                  <a:gd name="connsiteX1" fmla="*/ 1910225 w 6838917"/>
                  <a:gd name="connsiteY1" fmla="*/ 0 h 6796715"/>
                  <a:gd name="connsiteX2" fmla="*/ 1260196 w 6838917"/>
                  <a:gd name="connsiteY2" fmla="*/ 0 h 6796715"/>
                  <a:gd name="connsiteX3" fmla="*/ 0 w 6838917"/>
                  <a:gd name="connsiteY3" fmla="*/ 0 h 6796715"/>
                  <a:gd name="connsiteX4" fmla="*/ 0 w 6838917"/>
                  <a:gd name="connsiteY4" fmla="*/ 6796715 h 6796715"/>
                  <a:gd name="connsiteX5" fmla="*/ 1910225 w 6838917"/>
                  <a:gd name="connsiteY5" fmla="*/ 6796715 h 6796715"/>
                  <a:gd name="connsiteX6" fmla="*/ 1910225 w 6838917"/>
                  <a:gd name="connsiteY6" fmla="*/ 6796714 h 6796715"/>
                  <a:gd name="connsiteX7" fmla="*/ 2217919 w 6838917"/>
                  <a:gd name="connsiteY7" fmla="*/ 6796714 h 6796715"/>
                  <a:gd name="connsiteX8" fmla="*/ 2373028 w 6838917"/>
                  <a:gd name="connsiteY8" fmla="*/ 6796714 h 6796715"/>
                  <a:gd name="connsiteX9" fmla="*/ 3316190 w 6838917"/>
                  <a:gd name="connsiteY9" fmla="*/ 6796714 h 6796715"/>
                  <a:gd name="connsiteX10" fmla="*/ 3485860 w 6838917"/>
                  <a:gd name="connsiteY10" fmla="*/ 6796714 h 6796715"/>
                  <a:gd name="connsiteX11" fmla="*/ 4443583 w 6838917"/>
                  <a:gd name="connsiteY11" fmla="*/ 6796714 h 6796715"/>
                  <a:gd name="connsiteX12" fmla="*/ 4443583 w 6838917"/>
                  <a:gd name="connsiteY12" fmla="*/ 6796715 h 6796715"/>
                  <a:gd name="connsiteX13" fmla="*/ 5711525 w 6838917"/>
                  <a:gd name="connsiteY13" fmla="*/ 6796715 h 6796715"/>
                  <a:gd name="connsiteX14" fmla="*/ 5711525 w 6838917"/>
                  <a:gd name="connsiteY14" fmla="*/ 6796714 h 6796715"/>
                  <a:gd name="connsiteX15" fmla="*/ 6838917 w 6838917"/>
                  <a:gd name="connsiteY15" fmla="*/ 6796714 h 6796715"/>
                  <a:gd name="connsiteX16" fmla="*/ 6838917 w 6838917"/>
                  <a:gd name="connsiteY16" fmla="*/ 3525162 h 6796715"/>
                  <a:gd name="connsiteX17" fmla="*/ 5711525 w 6838917"/>
                  <a:gd name="connsiteY17" fmla="*/ 3525162 h 6796715"/>
                  <a:gd name="connsiteX18" fmla="*/ 5711525 w 6838917"/>
                  <a:gd name="connsiteY18" fmla="*/ 2612171 h 6796715"/>
                  <a:gd name="connsiteX19" fmla="*/ 4598692 w 6838917"/>
                  <a:gd name="connsiteY19" fmla="*/ 2612171 h 6796715"/>
                  <a:gd name="connsiteX20" fmla="*/ 4598692 w 6838917"/>
                  <a:gd name="connsiteY20" fmla="*/ 1750236 h 6796715"/>
                  <a:gd name="connsiteX21" fmla="*/ 3485860 w 6838917"/>
                  <a:gd name="connsiteY21" fmla="*/ 1750236 h 6796715"/>
                  <a:gd name="connsiteX22" fmla="*/ 3485860 w 6838917"/>
                  <a:gd name="connsiteY22" fmla="*/ 875118 h 6796715"/>
                  <a:gd name="connsiteX23" fmla="*/ 2373028 w 6838917"/>
                  <a:gd name="connsiteY23" fmla="*/ 875118 h 679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38917" h="6796715">
                    <a:moveTo>
                      <a:pt x="2373028" y="0"/>
                    </a:moveTo>
                    <a:lnTo>
                      <a:pt x="1910225" y="0"/>
                    </a:lnTo>
                    <a:lnTo>
                      <a:pt x="1260196" y="0"/>
                    </a:lnTo>
                    <a:lnTo>
                      <a:pt x="0" y="0"/>
                    </a:lnTo>
                    <a:lnTo>
                      <a:pt x="0" y="6796715"/>
                    </a:lnTo>
                    <a:lnTo>
                      <a:pt x="1910225" y="6796715"/>
                    </a:lnTo>
                    <a:lnTo>
                      <a:pt x="1910225" y="6796714"/>
                    </a:lnTo>
                    <a:lnTo>
                      <a:pt x="2217919" y="6796714"/>
                    </a:lnTo>
                    <a:lnTo>
                      <a:pt x="2373028" y="6796714"/>
                    </a:lnTo>
                    <a:lnTo>
                      <a:pt x="3316190" y="6796714"/>
                    </a:lnTo>
                    <a:lnTo>
                      <a:pt x="3485860" y="6796714"/>
                    </a:lnTo>
                    <a:lnTo>
                      <a:pt x="4443583" y="6796714"/>
                    </a:lnTo>
                    <a:lnTo>
                      <a:pt x="4443583" y="6796715"/>
                    </a:lnTo>
                    <a:lnTo>
                      <a:pt x="5711525" y="6796715"/>
                    </a:lnTo>
                    <a:lnTo>
                      <a:pt x="5711525" y="6796714"/>
                    </a:lnTo>
                    <a:lnTo>
                      <a:pt x="6838917" y="6796714"/>
                    </a:lnTo>
                    <a:lnTo>
                      <a:pt x="6838917" y="3525162"/>
                    </a:lnTo>
                    <a:lnTo>
                      <a:pt x="5711525" y="3525162"/>
                    </a:lnTo>
                    <a:lnTo>
                      <a:pt x="5711525" y="2612171"/>
                    </a:lnTo>
                    <a:lnTo>
                      <a:pt x="4598692" y="2612171"/>
                    </a:lnTo>
                    <a:lnTo>
                      <a:pt x="4598692" y="1750236"/>
                    </a:lnTo>
                    <a:lnTo>
                      <a:pt x="3485860" y="1750236"/>
                    </a:lnTo>
                    <a:lnTo>
                      <a:pt x="3485860" y="875118"/>
                    </a:lnTo>
                    <a:lnTo>
                      <a:pt x="2373028" y="875118"/>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106" name="Group 105"/>
            <p:cNvGrpSpPr/>
            <p:nvPr/>
          </p:nvGrpSpPr>
          <p:grpSpPr>
            <a:xfrm>
              <a:off x="7855818" y="3001112"/>
              <a:ext cx="868260" cy="1175240"/>
              <a:chOff x="8655308" y="1516250"/>
              <a:chExt cx="1701293" cy="2302798"/>
            </a:xfrm>
          </p:grpSpPr>
          <p:sp>
            <p:nvSpPr>
              <p:cNvPr id="107" name="Rectangle: Top Corners Snipped 106"/>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8" name="Rectangle: Top Corners Snipped 107"/>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09" name="Group 108"/>
            <p:cNvGrpSpPr/>
            <p:nvPr/>
          </p:nvGrpSpPr>
          <p:grpSpPr>
            <a:xfrm>
              <a:off x="10416347" y="1109289"/>
              <a:ext cx="868260" cy="1175240"/>
              <a:chOff x="8655308" y="1516250"/>
              <a:chExt cx="1701293" cy="2302798"/>
            </a:xfrm>
          </p:grpSpPr>
          <p:sp>
            <p:nvSpPr>
              <p:cNvPr id="110" name="Rectangle: Top Corners Snipped 109"/>
              <p:cNvSpPr/>
              <p:nvPr/>
            </p:nvSpPr>
            <p:spPr>
              <a:xfrm>
                <a:off x="8655308" y="1516250"/>
                <a:ext cx="1701293" cy="2300944"/>
              </a:xfrm>
              <a:prstGeom prst="snip2SameRect">
                <a:avLst>
                  <a:gd name="adj1" fmla="val 50000"/>
                  <a:gd name="adj2" fmla="val 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1" name="Rectangle: Top Corners Snipped 110"/>
              <p:cNvSpPr/>
              <p:nvPr/>
            </p:nvSpPr>
            <p:spPr>
              <a:xfrm>
                <a:off x="8776135" y="1695048"/>
                <a:ext cx="1440000" cy="2124000"/>
              </a:xfrm>
              <a:prstGeom prst="snip2SameRect">
                <a:avLst>
                  <a:gd name="adj1" fmla="val 50000"/>
                  <a:gd name="adj2" fmla="val 0"/>
                </a:avLst>
              </a:prstGeom>
              <a:solidFill>
                <a:srgbClr val="AFEBB5"/>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9" name="Group 98"/>
          <p:cNvGrpSpPr/>
          <p:nvPr/>
        </p:nvGrpSpPr>
        <p:grpSpPr>
          <a:xfrm>
            <a:off x="6478" y="-1861"/>
            <a:ext cx="6739897" cy="6007805"/>
            <a:chOff x="6478" y="-1861"/>
            <a:chExt cx="6739897" cy="6007805"/>
          </a:xfrm>
        </p:grpSpPr>
        <p:grpSp>
          <p:nvGrpSpPr>
            <p:cNvPr id="90" name="Group 89"/>
            <p:cNvGrpSpPr/>
            <p:nvPr/>
          </p:nvGrpSpPr>
          <p:grpSpPr>
            <a:xfrm>
              <a:off x="6478" y="-1861"/>
              <a:ext cx="6739897" cy="6007805"/>
              <a:chOff x="6478" y="-1861"/>
              <a:chExt cx="6739897" cy="6007805"/>
            </a:xfrm>
          </p:grpSpPr>
          <p:sp>
            <p:nvSpPr>
              <p:cNvPr id="72" name="Freeform: Shape 71"/>
              <p:cNvSpPr/>
              <p:nvPr/>
            </p:nvSpPr>
            <p:spPr>
              <a:xfrm>
                <a:off x="365576" y="-1861"/>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00B3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71" name="Freeform: Shape 70"/>
              <p:cNvSpPr/>
              <p:nvPr/>
            </p:nvSpPr>
            <p:spPr>
              <a:xfrm>
                <a:off x="6478" y="0"/>
                <a:ext cx="6380799" cy="6005944"/>
              </a:xfrm>
              <a:custGeom>
                <a:avLst/>
                <a:gdLst>
                  <a:gd name="connsiteX0" fmla="*/ 0 w 6380799"/>
                  <a:gd name="connsiteY0" fmla="*/ 0 h 6005944"/>
                  <a:gd name="connsiteX1" fmla="*/ 3889662 w 6380799"/>
                  <a:gd name="connsiteY1" fmla="*/ 0 h 6005944"/>
                  <a:gd name="connsiteX2" fmla="*/ 3889662 w 6380799"/>
                  <a:gd name="connsiteY2" fmla="*/ 1949028 h 6005944"/>
                  <a:gd name="connsiteX3" fmla="*/ 6380799 w 6380799"/>
                  <a:gd name="connsiteY3" fmla="*/ 1949028 h 6005944"/>
                  <a:gd name="connsiteX4" fmla="*/ 6380799 w 6380799"/>
                  <a:gd name="connsiteY4" fmla="*/ 6005944 h 6005944"/>
                  <a:gd name="connsiteX5" fmla="*/ 3857389 w 6380799"/>
                  <a:gd name="connsiteY5" fmla="*/ 6005944 h 6005944"/>
                  <a:gd name="connsiteX6" fmla="*/ 3857389 w 6380799"/>
                  <a:gd name="connsiteY6" fmla="*/ 6005943 h 6005944"/>
                  <a:gd name="connsiteX7" fmla="*/ 0 w 6380799"/>
                  <a:gd name="connsiteY7" fmla="*/ 6005943 h 600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0799" h="6005944">
                    <a:moveTo>
                      <a:pt x="0" y="0"/>
                    </a:moveTo>
                    <a:lnTo>
                      <a:pt x="3889662" y="0"/>
                    </a:lnTo>
                    <a:lnTo>
                      <a:pt x="3889662" y="1949028"/>
                    </a:lnTo>
                    <a:lnTo>
                      <a:pt x="6380799" y="1949028"/>
                    </a:lnTo>
                    <a:lnTo>
                      <a:pt x="6380799" y="6005944"/>
                    </a:lnTo>
                    <a:lnTo>
                      <a:pt x="3857389" y="6005944"/>
                    </a:lnTo>
                    <a:lnTo>
                      <a:pt x="3857389" y="6005943"/>
                    </a:lnTo>
                    <a:lnTo>
                      <a:pt x="0" y="6005943"/>
                    </a:lnTo>
                    <a:close/>
                  </a:path>
                </a:pathLst>
              </a:custGeom>
              <a:solidFill>
                <a:srgbClr val="5DD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nvGrpSpPr>
              <p:cNvPr id="73" name="Group 72"/>
              <p:cNvGrpSpPr/>
              <p:nvPr/>
            </p:nvGrpSpPr>
            <p:grpSpPr>
              <a:xfrm>
                <a:off x="275173" y="287185"/>
                <a:ext cx="490653" cy="490653"/>
                <a:chOff x="1304693" y="111512"/>
                <a:chExt cx="490653" cy="490653"/>
              </a:xfrm>
            </p:grpSpPr>
            <p:sp>
              <p:nvSpPr>
                <p:cNvPr id="74" name="Rectangle 73"/>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5" name="Rectangle 74"/>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6" name="Group 75"/>
              <p:cNvGrpSpPr/>
              <p:nvPr/>
            </p:nvGrpSpPr>
            <p:grpSpPr>
              <a:xfrm>
                <a:off x="1670248" y="287185"/>
                <a:ext cx="490653" cy="490653"/>
                <a:chOff x="1304693" y="111512"/>
                <a:chExt cx="490653" cy="490653"/>
              </a:xfrm>
            </p:grpSpPr>
            <p:sp>
              <p:nvSpPr>
                <p:cNvPr id="77" name="Rectangle 76"/>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Rectangle 77"/>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9" name="Group 78"/>
              <p:cNvGrpSpPr/>
              <p:nvPr/>
            </p:nvGrpSpPr>
            <p:grpSpPr>
              <a:xfrm>
                <a:off x="3065322" y="287185"/>
                <a:ext cx="490653" cy="490653"/>
                <a:chOff x="1304693" y="111512"/>
                <a:chExt cx="490653" cy="490653"/>
              </a:xfrm>
            </p:grpSpPr>
            <p:sp>
              <p:nvSpPr>
                <p:cNvPr id="80" name="Rectangle 79"/>
                <p:cNvSpPr/>
                <p:nvPr/>
              </p:nvSpPr>
              <p:spPr>
                <a:xfrm>
                  <a:off x="1304693" y="111512"/>
                  <a:ext cx="490653" cy="490653"/>
                </a:xfrm>
                <a:prstGeom prst="rect">
                  <a:avLst/>
                </a:prstGeom>
                <a:solidFill>
                  <a:srgbClr val="00B3F2"/>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Rectangle 80"/>
                <p:cNvSpPr/>
                <p:nvPr/>
              </p:nvSpPr>
              <p:spPr>
                <a:xfrm>
                  <a:off x="1365229" y="161925"/>
                  <a:ext cx="430117" cy="440240"/>
                </a:xfrm>
                <a:prstGeom prst="rect">
                  <a:avLst/>
                </a:prstGeom>
                <a:solidFill>
                  <a:srgbClr val="AFEBB5"/>
                </a:solidFill>
                <a:ln>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grpSp>
          <p:nvGrpSpPr>
            <p:cNvPr id="95" name="Group 94"/>
            <p:cNvGrpSpPr/>
            <p:nvPr/>
          </p:nvGrpSpPr>
          <p:grpSpPr>
            <a:xfrm>
              <a:off x="4432625" y="3322434"/>
              <a:ext cx="1309256" cy="2681649"/>
              <a:chOff x="3996325" y="3474834"/>
              <a:chExt cx="1309256" cy="2681649"/>
            </a:xfrm>
          </p:grpSpPr>
          <p:sp>
            <p:nvSpPr>
              <p:cNvPr id="93" name="Rectangle: Top Corners Rounded 92"/>
              <p:cNvSpPr/>
              <p:nvPr/>
            </p:nvSpPr>
            <p:spPr>
              <a:xfrm>
                <a:off x="3996325" y="3474834"/>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4" name="Rectangle: Top Corners Rounded 93"/>
              <p:cNvSpPr/>
              <p:nvPr/>
            </p:nvSpPr>
            <p:spPr>
              <a:xfrm>
                <a:off x="4157675" y="3474834"/>
                <a:ext cx="1147906" cy="2681649"/>
              </a:xfrm>
              <a:prstGeom prst="round2SameRect">
                <a:avLst>
                  <a:gd name="adj1" fmla="val 50000"/>
                  <a:gd name="adj2" fmla="val 0"/>
                </a:avLst>
              </a:prstGeom>
              <a:solidFill>
                <a:srgbClr val="AFEBB5"/>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8" name="Rectangle 17"/>
          <p:cNvSpPr/>
          <p:nvPr/>
        </p:nvSpPr>
        <p:spPr>
          <a:xfrm>
            <a:off x="0" y="6005945"/>
            <a:ext cx="12185523" cy="852055"/>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88" name="Group 87"/>
          <p:cNvGrpSpPr/>
          <p:nvPr/>
        </p:nvGrpSpPr>
        <p:grpSpPr>
          <a:xfrm>
            <a:off x="-1918" y="1288472"/>
            <a:ext cx="5549459" cy="5569529"/>
            <a:chOff x="6477" y="1288472"/>
            <a:chExt cx="5549459" cy="5569529"/>
          </a:xfrm>
        </p:grpSpPr>
        <p:sp>
          <p:nvSpPr>
            <p:cNvPr id="16" name="Freeform: Shape 15"/>
            <p:cNvSpPr/>
            <p:nvPr/>
          </p:nvSpPr>
          <p:spPr>
            <a:xfrm>
              <a:off x="275173" y="1288472"/>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93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3" name="Freeform: Shape 12"/>
            <p:cNvSpPr/>
            <p:nvPr/>
          </p:nvSpPr>
          <p:spPr>
            <a:xfrm>
              <a:off x="6477" y="1288473"/>
              <a:ext cx="5280763" cy="5569528"/>
            </a:xfrm>
            <a:custGeom>
              <a:avLst/>
              <a:gdLst>
                <a:gd name="connsiteX0" fmla="*/ 0 w 5280763"/>
                <a:gd name="connsiteY0" fmla="*/ 0 h 5569528"/>
                <a:gd name="connsiteX1" fmla="*/ 1053396 w 5280763"/>
                <a:gd name="connsiteY1" fmla="*/ 0 h 5569528"/>
                <a:gd name="connsiteX2" fmla="*/ 1053396 w 5280763"/>
                <a:gd name="connsiteY2" fmla="*/ 717110 h 5569528"/>
                <a:gd name="connsiteX3" fmla="*/ 2106792 w 5280763"/>
                <a:gd name="connsiteY3" fmla="*/ 717110 h 5569528"/>
                <a:gd name="connsiteX4" fmla="*/ 2106792 w 5280763"/>
                <a:gd name="connsiteY4" fmla="*/ 1434220 h 5569528"/>
                <a:gd name="connsiteX5" fmla="*/ 3160188 w 5280763"/>
                <a:gd name="connsiteY5" fmla="*/ 1434220 h 5569528"/>
                <a:gd name="connsiteX6" fmla="*/ 3160188 w 5280763"/>
                <a:gd name="connsiteY6" fmla="*/ 2140528 h 5569528"/>
                <a:gd name="connsiteX7" fmla="*/ 4213584 w 5280763"/>
                <a:gd name="connsiteY7" fmla="*/ 2140528 h 5569528"/>
                <a:gd name="connsiteX8" fmla="*/ 4213584 w 5280763"/>
                <a:gd name="connsiteY8" fmla="*/ 2888673 h 5569528"/>
                <a:gd name="connsiteX9" fmla="*/ 5280763 w 5280763"/>
                <a:gd name="connsiteY9" fmla="*/ 2888673 h 5569528"/>
                <a:gd name="connsiteX10" fmla="*/ 5280763 w 5280763"/>
                <a:gd name="connsiteY10" fmla="*/ 5569527 h 5569528"/>
                <a:gd name="connsiteX11" fmla="*/ 4213584 w 5280763"/>
                <a:gd name="connsiteY11" fmla="*/ 5569527 h 5569528"/>
                <a:gd name="connsiteX12" fmla="*/ 4213584 w 5280763"/>
                <a:gd name="connsiteY12" fmla="*/ 5569528 h 5569528"/>
                <a:gd name="connsiteX13" fmla="*/ 3013363 w 5280763"/>
                <a:gd name="connsiteY13" fmla="*/ 5569528 h 5569528"/>
                <a:gd name="connsiteX14" fmla="*/ 3013363 w 5280763"/>
                <a:gd name="connsiteY14" fmla="*/ 5569527 h 5569528"/>
                <a:gd name="connsiteX15" fmla="*/ 2106792 w 5280763"/>
                <a:gd name="connsiteY15" fmla="*/ 5569527 h 5569528"/>
                <a:gd name="connsiteX16" fmla="*/ 1946184 w 5280763"/>
                <a:gd name="connsiteY16" fmla="*/ 5569527 h 5569528"/>
                <a:gd name="connsiteX17" fmla="*/ 1053396 w 5280763"/>
                <a:gd name="connsiteY17" fmla="*/ 5569527 h 5569528"/>
                <a:gd name="connsiteX18" fmla="*/ 906571 w 5280763"/>
                <a:gd name="connsiteY18" fmla="*/ 5569527 h 5569528"/>
                <a:gd name="connsiteX19" fmla="*/ 0 w 5280763"/>
                <a:gd name="connsiteY19" fmla="*/ 5569527 h 556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0763" h="5569528">
                  <a:moveTo>
                    <a:pt x="0" y="0"/>
                  </a:moveTo>
                  <a:lnTo>
                    <a:pt x="1053396" y="0"/>
                  </a:lnTo>
                  <a:lnTo>
                    <a:pt x="1053396" y="717110"/>
                  </a:lnTo>
                  <a:lnTo>
                    <a:pt x="2106792" y="717110"/>
                  </a:lnTo>
                  <a:lnTo>
                    <a:pt x="2106792" y="1434220"/>
                  </a:lnTo>
                  <a:lnTo>
                    <a:pt x="3160188" y="1434220"/>
                  </a:lnTo>
                  <a:lnTo>
                    <a:pt x="3160188" y="2140528"/>
                  </a:lnTo>
                  <a:lnTo>
                    <a:pt x="4213584" y="2140528"/>
                  </a:lnTo>
                  <a:lnTo>
                    <a:pt x="4213584" y="2888673"/>
                  </a:lnTo>
                  <a:lnTo>
                    <a:pt x="5280763" y="2888673"/>
                  </a:lnTo>
                  <a:lnTo>
                    <a:pt x="5280763" y="5569527"/>
                  </a:lnTo>
                  <a:lnTo>
                    <a:pt x="4213584" y="5569527"/>
                  </a:lnTo>
                  <a:lnTo>
                    <a:pt x="4213584" y="5569528"/>
                  </a:lnTo>
                  <a:lnTo>
                    <a:pt x="3013363" y="5569528"/>
                  </a:lnTo>
                  <a:lnTo>
                    <a:pt x="3013363" y="5569527"/>
                  </a:lnTo>
                  <a:lnTo>
                    <a:pt x="2106792" y="5569527"/>
                  </a:lnTo>
                  <a:lnTo>
                    <a:pt x="1946184" y="5569527"/>
                  </a:lnTo>
                  <a:lnTo>
                    <a:pt x="1053396" y="5569527"/>
                  </a:lnTo>
                  <a:lnTo>
                    <a:pt x="906571" y="5569527"/>
                  </a:lnTo>
                  <a:lnTo>
                    <a:pt x="0" y="5569527"/>
                  </a:lnTo>
                  <a:close/>
                </a:path>
              </a:pathLst>
            </a:custGeom>
            <a:solidFill>
              <a:srgbClr val="FFB6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9" name="Rectangle: Top Corners Rounded 18"/>
            <p:cNvSpPr/>
            <p:nvPr/>
          </p:nvSpPr>
          <p:spPr>
            <a:xfrm>
              <a:off x="1055381" y="4176351"/>
              <a:ext cx="1309255" cy="2681649"/>
            </a:xfrm>
            <a:prstGeom prst="round2SameRect">
              <a:avLst>
                <a:gd name="adj1" fmla="val 50000"/>
                <a:gd name="adj2" fmla="val 0"/>
              </a:avLst>
            </a:prstGeom>
            <a:solidFill>
              <a:srgbClr val="00B3F2"/>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Freeform: Shape 34"/>
            <p:cNvSpPr/>
            <p:nvPr/>
          </p:nvSpPr>
          <p:spPr>
            <a:xfrm>
              <a:off x="1189730" y="4176351"/>
              <a:ext cx="1181384" cy="1829593"/>
            </a:xfrm>
            <a:custGeom>
              <a:avLst/>
              <a:gdLst>
                <a:gd name="connsiteX0" fmla="*/ 590692 w 1181384"/>
                <a:gd name="connsiteY0" fmla="*/ 0 h 1829593"/>
                <a:gd name="connsiteX1" fmla="*/ 1181384 w 1181384"/>
                <a:gd name="connsiteY1" fmla="*/ 590692 h 1829593"/>
                <a:gd name="connsiteX2" fmla="*/ 1181384 w 1181384"/>
                <a:gd name="connsiteY2" fmla="*/ 1829593 h 1829593"/>
                <a:gd name="connsiteX3" fmla="*/ 0 w 1181384"/>
                <a:gd name="connsiteY3" fmla="*/ 1829593 h 1829593"/>
                <a:gd name="connsiteX4" fmla="*/ 0 w 1181384"/>
                <a:gd name="connsiteY4" fmla="*/ 590692 h 1829593"/>
                <a:gd name="connsiteX5" fmla="*/ 590692 w 1181384"/>
                <a:gd name="connsiteY5" fmla="*/ 0 h 182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384" h="1829593">
                  <a:moveTo>
                    <a:pt x="590692" y="0"/>
                  </a:moveTo>
                  <a:cubicBezTo>
                    <a:pt x="916922" y="0"/>
                    <a:pt x="1181384" y="264462"/>
                    <a:pt x="1181384" y="590692"/>
                  </a:cubicBezTo>
                  <a:lnTo>
                    <a:pt x="1181384" y="1829593"/>
                  </a:lnTo>
                  <a:lnTo>
                    <a:pt x="0" y="1829593"/>
                  </a:lnTo>
                  <a:lnTo>
                    <a:pt x="0" y="590692"/>
                  </a:lnTo>
                  <a:cubicBezTo>
                    <a:pt x="0" y="264462"/>
                    <a:pt x="264462" y="0"/>
                    <a:pt x="590692" y="0"/>
                  </a:cubicBezTo>
                  <a:close/>
                </a:path>
              </a:pathLst>
            </a:custGeom>
            <a:solidFill>
              <a:srgbClr val="5DD5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3" name="Freeform: Shape 32"/>
            <p:cNvSpPr/>
            <p:nvPr/>
          </p:nvSpPr>
          <p:spPr>
            <a:xfrm>
              <a:off x="1189730" y="6005944"/>
              <a:ext cx="1181384" cy="852056"/>
            </a:xfrm>
            <a:custGeom>
              <a:avLst/>
              <a:gdLst>
                <a:gd name="connsiteX0" fmla="*/ 0 w 1181384"/>
                <a:gd name="connsiteY0" fmla="*/ 0 h 852056"/>
                <a:gd name="connsiteX1" fmla="*/ 1181384 w 1181384"/>
                <a:gd name="connsiteY1" fmla="*/ 0 h 852056"/>
                <a:gd name="connsiteX2" fmla="*/ 1181384 w 1181384"/>
                <a:gd name="connsiteY2" fmla="*/ 852056 h 852056"/>
                <a:gd name="connsiteX3" fmla="*/ 0 w 1181384"/>
                <a:gd name="connsiteY3" fmla="*/ 852056 h 852056"/>
                <a:gd name="connsiteX4" fmla="*/ 0 w 1181384"/>
                <a:gd name="connsiteY4" fmla="*/ 0 h 852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384" h="852056">
                  <a:moveTo>
                    <a:pt x="0" y="0"/>
                  </a:moveTo>
                  <a:lnTo>
                    <a:pt x="1181384" y="0"/>
                  </a:lnTo>
                  <a:lnTo>
                    <a:pt x="1181384" y="852056"/>
                  </a:lnTo>
                  <a:lnTo>
                    <a:pt x="0" y="852056"/>
                  </a:lnTo>
                  <a:lnTo>
                    <a:pt x="0" y="0"/>
                  </a:lnTo>
                  <a:close/>
                </a:path>
              </a:pathLst>
            </a:custGeom>
            <a:solidFill>
              <a:srgbClr val="85DFFF"/>
            </a:solidFill>
            <a:ln>
              <a:solidFill>
                <a:srgbClr val="5DD5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grpSp>
      <p:grpSp>
        <p:nvGrpSpPr>
          <p:cNvPr id="89" name="Group 88"/>
          <p:cNvGrpSpPr/>
          <p:nvPr/>
        </p:nvGrpSpPr>
        <p:grpSpPr>
          <a:xfrm>
            <a:off x="6555990" y="-1"/>
            <a:ext cx="6443642" cy="6858001"/>
            <a:chOff x="6077533" y="-1"/>
            <a:chExt cx="6443642" cy="6858001"/>
          </a:xfrm>
        </p:grpSpPr>
        <p:sp>
          <p:nvSpPr>
            <p:cNvPr id="28" name="Freeform: Shape 27"/>
            <p:cNvSpPr/>
            <p:nvPr/>
          </p:nvSpPr>
          <p:spPr>
            <a:xfrm>
              <a:off x="6077533" y="-1"/>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BB97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29" name="Freeform: Shape 28"/>
            <p:cNvSpPr/>
            <p:nvPr/>
          </p:nvSpPr>
          <p:spPr>
            <a:xfrm>
              <a:off x="6400231" y="0"/>
              <a:ext cx="6120944" cy="6858000"/>
            </a:xfrm>
            <a:custGeom>
              <a:avLst/>
              <a:gdLst>
                <a:gd name="connsiteX0" fmla="*/ 2895017 w 6120944"/>
                <a:gd name="connsiteY0" fmla="*/ 0 h 6858000"/>
                <a:gd name="connsiteX1" fmla="*/ 6120944 w 6120944"/>
                <a:gd name="connsiteY1" fmla="*/ 0 h 6858000"/>
                <a:gd name="connsiteX2" fmla="*/ 6120944 w 6120944"/>
                <a:gd name="connsiteY2" fmla="*/ 6858000 h 6858000"/>
                <a:gd name="connsiteX3" fmla="*/ 4692626 w 6120944"/>
                <a:gd name="connsiteY3" fmla="*/ 6858000 h 6858000"/>
                <a:gd name="connsiteX4" fmla="*/ 3957487 w 6120944"/>
                <a:gd name="connsiteY4" fmla="*/ 6858000 h 6858000"/>
                <a:gd name="connsiteX5" fmla="*/ 3218116 w 6120944"/>
                <a:gd name="connsiteY5" fmla="*/ 6858000 h 6858000"/>
                <a:gd name="connsiteX6" fmla="*/ 2895017 w 6120944"/>
                <a:gd name="connsiteY6" fmla="*/ 6858000 h 6858000"/>
                <a:gd name="connsiteX7" fmla="*/ 2498206 w 6120944"/>
                <a:gd name="connsiteY7" fmla="*/ 6858000 h 6858000"/>
                <a:gd name="connsiteX8" fmla="*/ 2209649 w 6120944"/>
                <a:gd name="connsiteY8" fmla="*/ 6858000 h 6858000"/>
                <a:gd name="connsiteX9" fmla="*/ 1474510 w 6120944"/>
                <a:gd name="connsiteY9" fmla="*/ 6858000 h 6858000"/>
                <a:gd name="connsiteX10" fmla="*/ 735139 w 6120944"/>
                <a:gd name="connsiteY10" fmla="*/ 6858000 h 6858000"/>
                <a:gd name="connsiteX11" fmla="*/ 0 w 6120944"/>
                <a:gd name="connsiteY11" fmla="*/ 6858000 h 6858000"/>
                <a:gd name="connsiteX12" fmla="*/ 0 w 6120944"/>
                <a:gd name="connsiteY12" fmla="*/ 3376251 h 6858000"/>
                <a:gd name="connsiteX13" fmla="*/ 735139 w 6120944"/>
                <a:gd name="connsiteY13" fmla="*/ 3376251 h 6858000"/>
                <a:gd name="connsiteX14" fmla="*/ 735139 w 6120944"/>
                <a:gd name="connsiteY14" fmla="*/ 2696648 h 6858000"/>
                <a:gd name="connsiteX15" fmla="*/ 1474510 w 6120944"/>
                <a:gd name="connsiteY15" fmla="*/ 2696648 h 6858000"/>
                <a:gd name="connsiteX16" fmla="*/ 1474510 w 6120944"/>
                <a:gd name="connsiteY16" fmla="*/ 1992560 h 6858000"/>
                <a:gd name="connsiteX17" fmla="*/ 2209649 w 6120944"/>
                <a:gd name="connsiteY17" fmla="*/ 1992560 h 6858000"/>
                <a:gd name="connsiteX18" fmla="*/ 2209649 w 6120944"/>
                <a:gd name="connsiteY18" fmla="*/ 1288472 h 6858000"/>
                <a:gd name="connsiteX19" fmla="*/ 2895017 w 6120944"/>
                <a:gd name="connsiteY19" fmla="*/ 12884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0944" h="6858000">
                  <a:moveTo>
                    <a:pt x="2895017" y="0"/>
                  </a:moveTo>
                  <a:lnTo>
                    <a:pt x="6120944" y="0"/>
                  </a:lnTo>
                  <a:lnTo>
                    <a:pt x="6120944" y="6858000"/>
                  </a:lnTo>
                  <a:lnTo>
                    <a:pt x="4692626" y="6858000"/>
                  </a:lnTo>
                  <a:lnTo>
                    <a:pt x="3957487" y="6858000"/>
                  </a:lnTo>
                  <a:lnTo>
                    <a:pt x="3218116" y="6858000"/>
                  </a:lnTo>
                  <a:lnTo>
                    <a:pt x="2895017" y="6858000"/>
                  </a:lnTo>
                  <a:lnTo>
                    <a:pt x="2498206" y="6858000"/>
                  </a:lnTo>
                  <a:lnTo>
                    <a:pt x="2209649" y="6858000"/>
                  </a:lnTo>
                  <a:lnTo>
                    <a:pt x="1474510" y="6858000"/>
                  </a:lnTo>
                  <a:lnTo>
                    <a:pt x="735139" y="6858000"/>
                  </a:lnTo>
                  <a:lnTo>
                    <a:pt x="0" y="6858000"/>
                  </a:lnTo>
                  <a:lnTo>
                    <a:pt x="0" y="3376251"/>
                  </a:lnTo>
                  <a:lnTo>
                    <a:pt x="735139" y="3376251"/>
                  </a:lnTo>
                  <a:lnTo>
                    <a:pt x="735139" y="2696648"/>
                  </a:lnTo>
                  <a:lnTo>
                    <a:pt x="1474510" y="2696648"/>
                  </a:lnTo>
                  <a:lnTo>
                    <a:pt x="1474510" y="1992560"/>
                  </a:lnTo>
                  <a:lnTo>
                    <a:pt x="2209649" y="1992560"/>
                  </a:lnTo>
                  <a:lnTo>
                    <a:pt x="2209649" y="1288472"/>
                  </a:lnTo>
                  <a:lnTo>
                    <a:pt x="2895017" y="1288472"/>
                  </a:lnTo>
                  <a:close/>
                </a:path>
              </a:pathLst>
            </a:custGeom>
            <a:solidFill>
              <a:srgbClr val="C7A9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H" dirty="0"/>
            </a:p>
          </p:txBody>
        </p:sp>
        <p:sp>
          <p:nvSpPr>
            <p:cNvPr id="30" name="Rectangle: Top Corners Snipped 29"/>
            <p:cNvSpPr/>
            <p:nvPr/>
          </p:nvSpPr>
          <p:spPr>
            <a:xfrm>
              <a:off x="9837815" y="456111"/>
              <a:ext cx="1701293" cy="2300944"/>
            </a:xfrm>
            <a:prstGeom prst="snip2SameRect">
              <a:avLst>
                <a:gd name="adj1" fmla="val 50000"/>
                <a:gd name="adj2" fmla="val 0"/>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Top Corners Snipped 30"/>
            <p:cNvSpPr/>
            <p:nvPr/>
          </p:nvSpPr>
          <p:spPr>
            <a:xfrm>
              <a:off x="9958642" y="634909"/>
              <a:ext cx="1440000" cy="2124000"/>
            </a:xfrm>
            <a:prstGeom prst="snip2SameRect">
              <a:avLst>
                <a:gd name="adj1" fmla="val 50000"/>
                <a:gd name="adj2" fmla="val 0"/>
              </a:avLst>
            </a:prstGeom>
            <a:solidFill>
              <a:srgbClr val="FFE699"/>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6" name="Rectangle 35"/>
            <p:cNvSpPr/>
            <p:nvPr/>
          </p:nvSpPr>
          <p:spPr>
            <a:xfrm>
              <a:off x="9406760" y="2757055"/>
              <a:ext cx="2510068" cy="739386"/>
            </a:xfrm>
            <a:prstGeom prst="rect">
              <a:avLst/>
            </a:prstGeom>
            <a:solidFill>
              <a:srgbClr val="BB97C5"/>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Rectangle 36"/>
            <p:cNvSpPr/>
            <p:nvPr/>
          </p:nvSpPr>
          <p:spPr>
            <a:xfrm>
              <a:off x="9502908" y="2757048"/>
              <a:ext cx="2413919" cy="635439"/>
            </a:xfrm>
            <a:prstGeom prst="rect">
              <a:avLst/>
            </a:prstGeom>
            <a:solidFill>
              <a:srgbClr val="DCC9E1"/>
            </a:solidFill>
            <a:ln>
              <a:solidFill>
                <a:srgbClr val="BB9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42" name="Picture 41">
            <a:extLst>
              <a:ext uri="{FF2B5EF4-FFF2-40B4-BE49-F238E27FC236}">
                <a16:creationId xmlns:a16="http://schemas.microsoft.com/office/drawing/2014/main" id="{FAC3F3ED-2D4B-4D9C-90A8-3CFEE0E92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196" y="-4267317"/>
            <a:ext cx="4382531" cy="2797808"/>
          </a:xfrm>
          <a:prstGeom prst="rect">
            <a:avLst/>
          </a:prstGeom>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1.48148E-6 L -3.95833E-6 0.57801 " pathEditMode="relative" rAng="0" ptsTypes="AA">
                                      <p:cBhvr>
                                        <p:cTn id="6" dur="1000" fill="hold"/>
                                        <p:tgtEl>
                                          <p:spTgt spid="88"/>
                                        </p:tgtEl>
                                        <p:attrNameLst>
                                          <p:attrName>ppt_x</p:attrName>
                                          <p:attrName>ppt_y</p:attrName>
                                        </p:attrNameLst>
                                      </p:cBhvr>
                                      <p:rCtr x="0" y="28889"/>
                                    </p:animMotion>
                                  </p:childTnLst>
                                </p:cTn>
                              </p:par>
                              <p:par>
                                <p:cTn id="7" presetID="35" presetClass="path" presetSubtype="0" accel="50000" decel="50000" fill="hold" nodeType="withEffect">
                                  <p:stCondLst>
                                    <p:cond delay="250"/>
                                  </p:stCondLst>
                                  <p:childTnLst>
                                    <p:animMotion origin="layout" path="M -3.125E-6 -1.48148E-6 L -0.44258 -1.48148E-6 " pathEditMode="relative" rAng="0" ptsTypes="AA">
                                      <p:cBhvr>
                                        <p:cTn id="8" dur="1000" fill="hold"/>
                                        <p:tgtEl>
                                          <p:spTgt spid="99"/>
                                        </p:tgtEl>
                                        <p:attrNameLst>
                                          <p:attrName>ppt_x</p:attrName>
                                          <p:attrName>ppt_y</p:attrName>
                                        </p:attrNameLst>
                                      </p:cBhvr>
                                      <p:rCtr x="-22135" y="0"/>
                                    </p:animMotion>
                                  </p:childTnLst>
                                </p:cTn>
                              </p:par>
                              <p:par>
                                <p:cTn id="9" presetID="42" presetClass="path" presetSubtype="0" accel="50000" decel="50000" fill="hold" nodeType="withEffect">
                                  <p:stCondLst>
                                    <p:cond delay="500"/>
                                  </p:stCondLst>
                                  <p:childTnLst>
                                    <p:animMotion origin="layout" path="M -3.125E-6 0 L -3.125E-6 0.83148 " pathEditMode="relative" rAng="0" ptsTypes="AA">
                                      <p:cBhvr>
                                        <p:cTn id="10" dur="1000" fill="hold"/>
                                        <p:tgtEl>
                                          <p:spTgt spid="89"/>
                                        </p:tgtEl>
                                        <p:attrNameLst>
                                          <p:attrName>ppt_x</p:attrName>
                                          <p:attrName>ppt_y</p:attrName>
                                        </p:attrNameLst>
                                      </p:cBhvr>
                                      <p:rCtr x="0" y="41574"/>
                                    </p:animMotion>
                                  </p:childTnLst>
                                </p:cTn>
                              </p:par>
                              <p:par>
                                <p:cTn id="11" presetID="63" presetClass="path" presetSubtype="0" accel="50000" decel="50000" fill="hold" nodeType="withEffect">
                                  <p:stCondLst>
                                    <p:cond delay="750"/>
                                  </p:stCondLst>
                                  <p:childTnLst>
                                    <p:animMotion origin="layout" path="M -4.16667E-6 3.7037E-7 L 0.53008 3.7037E-7 " pathEditMode="relative" rAng="0" ptsTypes="AA">
                                      <p:cBhvr>
                                        <p:cTn id="12" dur="1000" fill="hold"/>
                                        <p:tgtEl>
                                          <p:spTgt spid="112"/>
                                        </p:tgtEl>
                                        <p:attrNameLst>
                                          <p:attrName>ppt_x</p:attrName>
                                          <p:attrName>ppt_y</p:attrName>
                                        </p:attrNameLst>
                                      </p:cBhvr>
                                      <p:rCtr x="264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3.4"/>
</p:tagLst>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663</Words>
  <Application>Microsoft Office PowerPoint</Application>
  <PresentationFormat>Widescreen</PresentationFormat>
  <Paragraphs>147</Paragraphs>
  <Slides>36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Abadi</vt:lpstr>
      <vt:lpstr>Arial</vt:lpstr>
      <vt:lpstr>Calibri</vt:lpstr>
      <vt:lpstr>Calibri Light</vt:lpstr>
      <vt:lpstr>Copperplate Gothic Bold</vt:lpstr>
      <vt:lpstr>Digital-7</vt:lpstr>
      <vt:lpstr>FZ SlugHalf</vt:lpstr>
      <vt:lpstr>Gilroy-SemiBold</vt:lpstr>
      <vt:lpstr>Monument Extended</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Vi Truong</cp:lastModifiedBy>
  <cp:revision>17</cp:revision>
  <dcterms:created xsi:type="dcterms:W3CDTF">2021-10-06T23:21:35Z</dcterms:created>
  <dcterms:modified xsi:type="dcterms:W3CDTF">2021-12-26T17:05:31Z</dcterms:modified>
</cp:coreProperties>
</file>