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02/12/2019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65EA33B-9637-4244-91BD-E7AB3E6A3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858" y="1346295"/>
            <a:ext cx="8366398" cy="1646302"/>
          </a:xfrm>
        </p:spPr>
        <p:txBody>
          <a:bodyPr/>
          <a:lstStyle/>
          <a:p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Viện</a:t>
            </a:r>
            <a:endParaRPr lang="en-US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751DC2AB-E2BD-40B9-BE04-6DB681456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/>
              <a:t>GVHD:Lê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Hoa</a:t>
            </a:r>
            <a:endParaRPr lang="en-US" dirty="0"/>
          </a:p>
          <a:p>
            <a:pPr algn="ctr"/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Trần</a:t>
            </a:r>
            <a:r>
              <a:rPr lang="en-US" dirty="0"/>
              <a:t> Minh Quang</a:t>
            </a:r>
          </a:p>
        </p:txBody>
      </p:sp>
    </p:spTree>
    <p:extLst>
      <p:ext uri="{BB962C8B-B14F-4D97-AF65-F5344CB8AC3E}">
        <p14:creationId xmlns:p14="http://schemas.microsoft.com/office/powerpoint/2010/main" val="47983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D44DD0-C7CD-40E3-8A25-5CE6517A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Chương </a:t>
            </a:r>
            <a:r>
              <a:rPr lang="vi-VN" dirty="0" err="1"/>
              <a:t>Trình</a:t>
            </a:r>
            <a:r>
              <a:rPr lang="vi-VN" dirty="0"/>
              <a:t> Minh </a:t>
            </a:r>
            <a:r>
              <a:rPr lang="vi-VN" dirty="0" err="1"/>
              <a:t>Họa</a:t>
            </a:r>
            <a:r>
              <a:rPr lang="en-US" dirty="0"/>
              <a:t>(GD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)</a:t>
            </a:r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A0AA3F60-8ACC-4755-9558-EA70B699B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244" y="1839119"/>
            <a:ext cx="4400550" cy="3419475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1954E597-9174-4C79-B16C-78FA0260E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765" y="2553493"/>
            <a:ext cx="5853416" cy="270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82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E6779E3-7003-40B1-9C0B-A6DA6FD8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Chương </a:t>
            </a:r>
            <a:r>
              <a:rPr lang="vi-VN" dirty="0" err="1"/>
              <a:t>Trình</a:t>
            </a:r>
            <a:r>
              <a:rPr lang="vi-VN" dirty="0"/>
              <a:t> Minh </a:t>
            </a:r>
            <a:r>
              <a:rPr lang="vi-VN" dirty="0" err="1"/>
              <a:t>Họa</a:t>
            </a:r>
            <a:r>
              <a:rPr lang="en-US" dirty="0"/>
              <a:t>(GD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B5DC0EB6-EECF-4397-9105-7C2764B0C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073" y="1558925"/>
            <a:ext cx="2732831" cy="2289854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DA1FD1FF-4C30-4231-907A-3F2896194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013" y="1668895"/>
            <a:ext cx="2822171" cy="2179884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2A7D85D4-D87F-4F46-98FF-8B0B85FD3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073" y="4004839"/>
            <a:ext cx="4016903" cy="236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81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0DC1088-77C6-4691-9861-2BB177B5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Chương </a:t>
            </a:r>
            <a:r>
              <a:rPr lang="vi-VN" dirty="0" err="1"/>
              <a:t>Trình</a:t>
            </a:r>
            <a:r>
              <a:rPr lang="vi-VN" dirty="0"/>
              <a:t> Minh </a:t>
            </a:r>
            <a:r>
              <a:rPr lang="vi-VN" dirty="0" err="1"/>
              <a:t>Họa</a:t>
            </a:r>
            <a:r>
              <a:rPr lang="en-US" dirty="0"/>
              <a:t>(GD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98F865BE-C7DB-41F4-A120-5F74A98FD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2785" y="1873251"/>
            <a:ext cx="5874077" cy="3127375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0BED369D-CA22-4C65-99E7-3602DFB7B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22" y="1873251"/>
            <a:ext cx="2925451" cy="266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15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D9314A3-31E8-42CE-8F7D-76AABA3D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Chương </a:t>
            </a:r>
            <a:r>
              <a:rPr lang="vi-VN" dirty="0" err="1"/>
              <a:t>Trình</a:t>
            </a:r>
            <a:r>
              <a:rPr lang="vi-VN" dirty="0"/>
              <a:t> Minh </a:t>
            </a:r>
            <a:r>
              <a:rPr lang="vi-VN" dirty="0" err="1"/>
              <a:t>Họa</a:t>
            </a:r>
            <a:r>
              <a:rPr lang="en-US" dirty="0"/>
              <a:t>(GD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)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D4344467-9A51-4599-8D37-EBEDFEB9A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them </a:t>
            </a:r>
            <a:r>
              <a:rPr lang="en-US" dirty="0" err="1"/>
              <a:t>gd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pic>
        <p:nvPicPr>
          <p:cNvPr id="7" name="Chỗ dành sẵn cho Nội dung 3">
            <a:extLst>
              <a:ext uri="{FF2B5EF4-FFF2-40B4-BE49-F238E27FC236}">
                <a16:creationId xmlns:a16="http://schemas.microsoft.com/office/drawing/2014/main" id="{66C6F6E2-9A15-4365-9210-20913F5A3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94" y="2597150"/>
            <a:ext cx="4111093" cy="323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40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924214C-FF77-4DEF-A204-98B06F83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Chương </a:t>
            </a:r>
            <a:r>
              <a:rPr lang="vi-VN" dirty="0" err="1"/>
              <a:t>Trình</a:t>
            </a:r>
            <a:r>
              <a:rPr lang="vi-VN" dirty="0"/>
              <a:t> Minh </a:t>
            </a:r>
            <a:r>
              <a:rPr lang="vi-VN" dirty="0" err="1"/>
              <a:t>Họa</a:t>
            </a:r>
            <a:r>
              <a:rPr lang="en-US" dirty="0"/>
              <a:t>(GD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)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55870774-AC9C-47AE-A817-5CD0B24B7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8301"/>
            <a:ext cx="8596668" cy="4403062"/>
          </a:xfrm>
        </p:spPr>
        <p:txBody>
          <a:bodyPr/>
          <a:lstStyle/>
          <a:p>
            <a:r>
              <a:rPr lang="en-US" dirty="0" err="1"/>
              <a:t>Gd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pic>
        <p:nvPicPr>
          <p:cNvPr id="7" name="Chỗ dành sẵn cho Nội dung 3">
            <a:extLst>
              <a:ext uri="{FF2B5EF4-FFF2-40B4-BE49-F238E27FC236}">
                <a16:creationId xmlns:a16="http://schemas.microsoft.com/office/drawing/2014/main" id="{DA54CDB4-EB86-4D39-BF1E-3643F5EE4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62" y="2160588"/>
            <a:ext cx="836211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82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35A1DBD-A548-4803-B663-CAA344A1A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Chương </a:t>
            </a:r>
            <a:r>
              <a:rPr lang="vi-VN" dirty="0" err="1"/>
              <a:t>Trình</a:t>
            </a:r>
            <a:r>
              <a:rPr lang="vi-VN" dirty="0"/>
              <a:t> Minh </a:t>
            </a:r>
            <a:r>
              <a:rPr lang="vi-VN" dirty="0" err="1"/>
              <a:t>Họa</a:t>
            </a:r>
            <a:endParaRPr lang="en-US" dirty="0"/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2DDAC79F-73CB-4792-9828-39BE17A60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excel </a:t>
            </a:r>
            <a:r>
              <a:rPr lang="en-US" dirty="0" err="1"/>
              <a:t>khi</a:t>
            </a:r>
            <a:r>
              <a:rPr lang="en-US" dirty="0"/>
              <a:t> ta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  <p:pic>
        <p:nvPicPr>
          <p:cNvPr id="7" name="Chỗ dành sẵn cho Nội dung 3">
            <a:extLst>
              <a:ext uri="{FF2B5EF4-FFF2-40B4-BE49-F238E27FC236}">
                <a16:creationId xmlns:a16="http://schemas.microsoft.com/office/drawing/2014/main" id="{9D326F13-4385-4542-96CB-3E8DB2A45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227" y="1930400"/>
            <a:ext cx="561723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7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AD5E31B-F654-40B0-981F-388826B2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Chương </a:t>
            </a:r>
            <a:r>
              <a:rPr lang="vi-VN" dirty="0" err="1"/>
              <a:t>Trình</a:t>
            </a:r>
            <a:r>
              <a:rPr lang="vi-VN" dirty="0"/>
              <a:t> Minh </a:t>
            </a:r>
            <a:r>
              <a:rPr lang="vi-VN" dirty="0" err="1"/>
              <a:t>Họa</a:t>
            </a:r>
            <a:endParaRPr lang="en-US" dirty="0"/>
          </a:p>
        </p:txBody>
      </p:sp>
      <p:sp>
        <p:nvSpPr>
          <p:cNvPr id="7" name="Chỗ dành sẵn cho Nội dung 6">
            <a:extLst>
              <a:ext uri="{FF2B5EF4-FFF2-40B4-BE49-F238E27FC236}">
                <a16:creationId xmlns:a16="http://schemas.microsoft.com/office/drawing/2014/main" id="{7B832576-4E45-4FD8-9ED9-8E84417FF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8775"/>
            <a:ext cx="8596668" cy="4412587"/>
          </a:xfrm>
        </p:spPr>
        <p:txBody>
          <a:bodyPr/>
          <a:lstStyle/>
          <a:p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file ra</a:t>
            </a:r>
          </a:p>
        </p:txBody>
      </p:sp>
      <p:pic>
        <p:nvPicPr>
          <p:cNvPr id="8" name="Chỗ dành sẵn cho Nội dung 4">
            <a:extLst>
              <a:ext uri="{FF2B5EF4-FFF2-40B4-BE49-F238E27FC236}">
                <a16:creationId xmlns:a16="http://schemas.microsoft.com/office/drawing/2014/main" id="{DA4141B4-D6A3-4AE7-B082-01837FEF2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136" y="2045162"/>
            <a:ext cx="493741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16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1161DF-64B9-4554-A0AC-2A061E67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ưu </a:t>
            </a:r>
            <a:r>
              <a:rPr lang="vi-VN" dirty="0" err="1"/>
              <a:t>nhược</a:t>
            </a:r>
            <a:r>
              <a:rPr lang="vi-VN" dirty="0"/>
              <a:t> </a:t>
            </a:r>
            <a:r>
              <a:rPr lang="vi-VN" dirty="0" err="1"/>
              <a:t>điểm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8455535-E225-4907-A40D-835557115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3519"/>
            <a:ext cx="8596668" cy="4110962"/>
          </a:xfrm>
        </p:spPr>
        <p:txBody>
          <a:bodyPr>
            <a:noAutofit/>
          </a:bodyPr>
          <a:lstStyle/>
          <a:p>
            <a:r>
              <a:rPr lang="vi-VN" sz="1200" b="1" dirty="0"/>
              <a:t>Ưu </a:t>
            </a:r>
            <a:r>
              <a:rPr lang="vi-VN" sz="1200" b="1" dirty="0" err="1"/>
              <a:t>điểm</a:t>
            </a:r>
            <a:r>
              <a:rPr lang="vi-VN" sz="1200" dirty="0"/>
              <a:t>:</a:t>
            </a:r>
          </a:p>
          <a:p>
            <a:r>
              <a:rPr lang="en-US" sz="1200" dirty="0" err="1"/>
              <a:t>Sinh</a:t>
            </a:r>
            <a:r>
              <a:rPr lang="en-US" sz="1200" dirty="0"/>
              <a:t> </a:t>
            </a:r>
            <a:r>
              <a:rPr lang="en-US" sz="1200" dirty="0" err="1"/>
              <a:t>viên</a:t>
            </a:r>
            <a:r>
              <a:rPr lang="en-US" sz="1200" dirty="0"/>
              <a:t> </a:t>
            </a:r>
            <a:r>
              <a:rPr lang="en-US" sz="1200" dirty="0" err="1"/>
              <a:t>đã</a:t>
            </a:r>
            <a:r>
              <a:rPr lang="en-US" sz="1200" dirty="0"/>
              <a:t> </a:t>
            </a:r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gắng</a:t>
            </a:r>
            <a:r>
              <a:rPr lang="en-US" sz="1200" dirty="0"/>
              <a:t> </a:t>
            </a:r>
            <a:r>
              <a:rPr lang="en-US" sz="1200" dirty="0" err="1"/>
              <a:t>hoàn</a:t>
            </a:r>
            <a:r>
              <a:rPr lang="en-US" sz="1200" dirty="0"/>
              <a:t> </a:t>
            </a:r>
            <a:r>
              <a:rPr lang="en-US" sz="1200" dirty="0" err="1"/>
              <a:t>thành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yêu</a:t>
            </a:r>
            <a:r>
              <a:rPr lang="en-US" sz="1200" dirty="0"/>
              <a:t> </a:t>
            </a:r>
            <a:r>
              <a:rPr lang="en-US" sz="1200" dirty="0" err="1"/>
              <a:t>cầu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cô</a:t>
            </a:r>
            <a:r>
              <a:rPr lang="en-US" sz="1200" dirty="0"/>
              <a:t> </a:t>
            </a:r>
            <a:r>
              <a:rPr lang="en-US" sz="1200" dirty="0" err="1"/>
              <a:t>giao</a:t>
            </a:r>
            <a:r>
              <a:rPr lang="en-US" sz="1200" dirty="0"/>
              <a:t> </a:t>
            </a:r>
            <a:r>
              <a:rPr lang="en-US" sz="1200" dirty="0" err="1"/>
              <a:t>cho</a:t>
            </a:r>
            <a:r>
              <a:rPr lang="en-US" sz="1200" dirty="0"/>
              <a:t> </a:t>
            </a:r>
            <a:endParaRPr lang="vi-VN" sz="1200" dirty="0"/>
          </a:p>
          <a:p>
            <a:r>
              <a:rPr lang="en-US" sz="1200" dirty="0" err="1"/>
              <a:t>Tự</a:t>
            </a:r>
            <a:r>
              <a:rPr lang="en-US" sz="1200" dirty="0"/>
              <a:t> </a:t>
            </a:r>
            <a:r>
              <a:rPr lang="en-US" sz="1200" dirty="0" err="1"/>
              <a:t>giác</a:t>
            </a:r>
            <a:r>
              <a:rPr lang="en-US" sz="1200" dirty="0"/>
              <a:t> </a:t>
            </a:r>
            <a:r>
              <a:rPr lang="en-US" sz="1200" dirty="0" err="1"/>
              <a:t>học</a:t>
            </a:r>
            <a:r>
              <a:rPr lang="en-US" sz="1200" dirty="0"/>
              <a:t>  </a:t>
            </a:r>
            <a:r>
              <a:rPr lang="en-US" sz="1200" dirty="0" err="1"/>
              <a:t>tìm</a:t>
            </a:r>
            <a:r>
              <a:rPr lang="en-US" sz="1200" dirty="0"/>
              <a:t> </a:t>
            </a:r>
            <a:r>
              <a:rPr lang="en-US" sz="1200" dirty="0" err="1"/>
              <a:t>hiểu</a:t>
            </a:r>
            <a:r>
              <a:rPr lang="en-US" sz="1200" dirty="0"/>
              <a:t> 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tham</a:t>
            </a:r>
            <a:r>
              <a:rPr lang="en-US" sz="1200" dirty="0"/>
              <a:t> </a:t>
            </a:r>
            <a:r>
              <a:rPr lang="en-US" sz="1200" dirty="0" err="1"/>
              <a:t>khảo</a:t>
            </a:r>
            <a:r>
              <a:rPr lang="en-US" sz="1200" dirty="0"/>
              <a:t> qua internet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tài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hoàn</a:t>
            </a:r>
            <a:r>
              <a:rPr lang="en-US" sz="1200" dirty="0"/>
              <a:t> </a:t>
            </a:r>
            <a:r>
              <a:rPr lang="en-US" sz="1200" dirty="0" err="1"/>
              <a:t>thiện</a:t>
            </a:r>
            <a:r>
              <a:rPr lang="en-US" sz="1200" dirty="0"/>
              <a:t> </a:t>
            </a:r>
            <a:r>
              <a:rPr lang="en-US" sz="1200" dirty="0" err="1"/>
              <a:t>sản</a:t>
            </a:r>
            <a:r>
              <a:rPr lang="en-US" sz="1200" dirty="0"/>
              <a:t> </a:t>
            </a:r>
            <a:r>
              <a:rPr lang="en-US" sz="1200" dirty="0" err="1"/>
              <a:t>phẩm</a:t>
            </a:r>
            <a:endParaRPr lang="vi-VN" sz="1200" dirty="0"/>
          </a:p>
          <a:p>
            <a:r>
              <a:rPr lang="vi-VN" sz="1200" b="1" dirty="0" err="1"/>
              <a:t>Nhược</a:t>
            </a:r>
            <a:r>
              <a:rPr lang="vi-VN" sz="1200" b="1" dirty="0"/>
              <a:t> </a:t>
            </a:r>
            <a:r>
              <a:rPr lang="vi-VN" sz="1200" b="1" dirty="0" err="1"/>
              <a:t>điểm</a:t>
            </a:r>
            <a:r>
              <a:rPr lang="vi-VN" sz="1200" dirty="0"/>
              <a:t>:</a:t>
            </a:r>
          </a:p>
          <a:p>
            <a:r>
              <a:rPr lang="en-US" sz="1200" dirty="0" err="1"/>
              <a:t>Giao</a:t>
            </a:r>
            <a:r>
              <a:rPr lang="en-US" sz="1200" dirty="0"/>
              <a:t> </a:t>
            </a:r>
            <a:r>
              <a:rPr lang="en-US" sz="1200" dirty="0" err="1"/>
              <a:t>diện</a:t>
            </a:r>
            <a:r>
              <a:rPr lang="en-US" sz="1200" dirty="0"/>
              <a:t> </a:t>
            </a:r>
            <a:r>
              <a:rPr lang="en-US" sz="1200" dirty="0" err="1"/>
              <a:t>ch</a:t>
            </a:r>
            <a:r>
              <a:rPr lang="vi-VN" sz="1200" dirty="0"/>
              <a:t>ư</a:t>
            </a:r>
            <a:r>
              <a:rPr lang="en-US" sz="1200" dirty="0"/>
              <a:t>a </a:t>
            </a:r>
            <a:r>
              <a:rPr lang="en-US" sz="1200" dirty="0" err="1"/>
              <a:t>bắt</a:t>
            </a:r>
            <a:r>
              <a:rPr lang="en-US" sz="1200" dirty="0"/>
              <a:t> </a:t>
            </a:r>
            <a:r>
              <a:rPr lang="en-US" sz="1200" dirty="0" err="1"/>
              <a:t>mắt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đạt</a:t>
            </a:r>
            <a:r>
              <a:rPr lang="en-US" sz="1200" dirty="0"/>
              <a:t> </a:t>
            </a:r>
            <a:r>
              <a:rPr lang="en-US" sz="1200" dirty="0" err="1"/>
              <a:t>tính</a:t>
            </a:r>
            <a:r>
              <a:rPr lang="en-US" sz="1200" dirty="0"/>
              <a:t> khoa </a:t>
            </a:r>
            <a:r>
              <a:rPr lang="en-US" sz="1200" dirty="0" err="1"/>
              <a:t>học</a:t>
            </a:r>
            <a:endParaRPr lang="vi-VN" sz="1200" dirty="0"/>
          </a:p>
          <a:p>
            <a:r>
              <a:rPr lang="en-US" sz="1200" dirty="0"/>
              <a:t>Ch</a:t>
            </a:r>
            <a:r>
              <a:rPr lang="vi-VN" sz="1200" dirty="0"/>
              <a:t>ư</a:t>
            </a:r>
            <a:r>
              <a:rPr lang="en-US" sz="1200" dirty="0"/>
              <a:t>a </a:t>
            </a:r>
            <a:r>
              <a:rPr lang="en-US" sz="1200" dirty="0" err="1"/>
              <a:t>hoàn</a:t>
            </a:r>
            <a:r>
              <a:rPr lang="en-US" sz="1200" dirty="0"/>
              <a:t> </a:t>
            </a:r>
            <a:r>
              <a:rPr lang="en-US" sz="1200" dirty="0" err="1"/>
              <a:t>thiện</a:t>
            </a:r>
            <a:r>
              <a:rPr lang="en-US" sz="1200" dirty="0"/>
              <a:t> </a:t>
            </a:r>
            <a:r>
              <a:rPr lang="en-US" sz="1200" dirty="0" err="1"/>
              <a:t>về</a:t>
            </a:r>
            <a:r>
              <a:rPr lang="en-US" sz="1200" dirty="0"/>
              <a:t> </a:t>
            </a:r>
            <a:r>
              <a:rPr lang="en-US" sz="1200" dirty="0" err="1"/>
              <a:t>tính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</a:t>
            </a:r>
            <a:r>
              <a:rPr lang="en-US" sz="1200" dirty="0" err="1"/>
              <a:t>tốt</a:t>
            </a:r>
            <a:r>
              <a:rPr lang="en-US" sz="1200" dirty="0"/>
              <a:t> </a:t>
            </a:r>
            <a:r>
              <a:rPr lang="en-US" sz="1200" dirty="0" err="1"/>
              <a:t>nhất</a:t>
            </a:r>
            <a:r>
              <a:rPr lang="en-US" sz="1200" dirty="0"/>
              <a:t> </a:t>
            </a:r>
            <a:r>
              <a:rPr lang="en-US" sz="1200" dirty="0" err="1"/>
              <a:t>cho</a:t>
            </a:r>
            <a:r>
              <a:rPr lang="en-US" sz="1200" dirty="0"/>
              <a:t> ng</a:t>
            </a:r>
            <a:r>
              <a:rPr lang="vi-VN" sz="1200" dirty="0"/>
              <a:t>ư</a:t>
            </a:r>
            <a:r>
              <a:rPr lang="en-US" sz="1200" dirty="0" err="1"/>
              <a:t>ời</a:t>
            </a:r>
            <a:r>
              <a:rPr lang="en-US" sz="1200" dirty="0"/>
              <a:t> </a:t>
            </a:r>
            <a:r>
              <a:rPr lang="en-US" sz="1200" dirty="0" err="1"/>
              <a:t>dùng</a:t>
            </a:r>
            <a:endParaRPr lang="vi-VN" sz="1200" dirty="0"/>
          </a:p>
          <a:p>
            <a:r>
              <a:rPr lang="en-US" sz="1200" dirty="0" err="1"/>
              <a:t>Phần</a:t>
            </a:r>
            <a:r>
              <a:rPr lang="en-US" sz="1200" dirty="0"/>
              <a:t> code  </a:t>
            </a:r>
            <a:r>
              <a:rPr lang="en-US" sz="1200" dirty="0" err="1"/>
              <a:t>làm</a:t>
            </a:r>
            <a:r>
              <a:rPr lang="en-US" sz="1200" dirty="0"/>
              <a:t> </a:t>
            </a:r>
            <a:r>
              <a:rPr lang="en-US" sz="1200" dirty="0" err="1"/>
              <a:t>khá</a:t>
            </a:r>
            <a:r>
              <a:rPr lang="en-US" sz="1200" dirty="0"/>
              <a:t> </a:t>
            </a:r>
            <a:r>
              <a:rPr lang="en-US" sz="1200" dirty="0" err="1"/>
              <a:t>lủng</a:t>
            </a:r>
            <a:r>
              <a:rPr lang="en-US" sz="1200" dirty="0"/>
              <a:t> </a:t>
            </a:r>
            <a:r>
              <a:rPr lang="en-US" sz="1200" dirty="0" err="1"/>
              <a:t>củng</a:t>
            </a:r>
            <a:r>
              <a:rPr lang="en-US" sz="1200" dirty="0"/>
              <a:t> , </a:t>
            </a:r>
            <a:r>
              <a:rPr lang="en-US" sz="1200" dirty="0" err="1"/>
              <a:t>không</a:t>
            </a:r>
            <a:r>
              <a:rPr lang="en-US" sz="1200" dirty="0"/>
              <a:t> </a:t>
            </a:r>
            <a:r>
              <a:rPr lang="en-US" sz="1200" dirty="0" err="1"/>
              <a:t>tối</a:t>
            </a:r>
            <a:r>
              <a:rPr lang="en-US" sz="1200" dirty="0"/>
              <a:t> </a:t>
            </a:r>
            <a:r>
              <a:rPr lang="vi-VN" sz="1200" dirty="0"/>
              <a:t>ư</a:t>
            </a:r>
            <a:r>
              <a:rPr lang="en-US" sz="1200" dirty="0"/>
              <a:t>u đ</a:t>
            </a:r>
            <a:r>
              <a:rPr lang="vi-VN" sz="1200" dirty="0"/>
              <a:t>ư</a:t>
            </a:r>
            <a:r>
              <a:rPr lang="en-US" sz="1200" dirty="0" err="1"/>
              <a:t>ợc</a:t>
            </a:r>
            <a:r>
              <a:rPr lang="en-US" sz="1200" dirty="0"/>
              <a:t> code</a:t>
            </a:r>
            <a:endParaRPr lang="vi-VN" sz="1200" dirty="0"/>
          </a:p>
          <a:p>
            <a:r>
              <a:rPr lang="vi-VN" sz="1200" b="1" dirty="0" err="1"/>
              <a:t>Định</a:t>
            </a:r>
            <a:r>
              <a:rPr lang="vi-VN" sz="1200" b="1" dirty="0"/>
              <a:t> </a:t>
            </a:r>
            <a:r>
              <a:rPr lang="vi-VN" sz="1200" b="1" dirty="0" err="1"/>
              <a:t>hướng</a:t>
            </a:r>
            <a:r>
              <a:rPr lang="vi-VN" sz="1200" b="1" dirty="0"/>
              <a:t> </a:t>
            </a:r>
            <a:r>
              <a:rPr lang="vi-VN" sz="1200" b="1" dirty="0" err="1"/>
              <a:t>phát</a:t>
            </a:r>
            <a:r>
              <a:rPr lang="vi-VN" sz="1200" b="1" dirty="0"/>
              <a:t> </a:t>
            </a:r>
            <a:r>
              <a:rPr lang="vi-VN" sz="1200" b="1" dirty="0" err="1"/>
              <a:t>triển</a:t>
            </a:r>
            <a:r>
              <a:rPr lang="vi-VN" sz="1200" b="1" dirty="0"/>
              <a:t>:</a:t>
            </a:r>
          </a:p>
          <a:p>
            <a:r>
              <a:rPr lang="vi-VN" sz="1200" dirty="0" err="1"/>
              <a:t>Cải</a:t>
            </a:r>
            <a:r>
              <a:rPr lang="vi-VN" sz="1200" dirty="0"/>
              <a:t> </a:t>
            </a:r>
            <a:r>
              <a:rPr lang="vi-VN" sz="1200" dirty="0" err="1"/>
              <a:t>thiện</a:t>
            </a:r>
            <a:r>
              <a:rPr lang="vi-VN" sz="1200" dirty="0"/>
              <a:t> giao </a:t>
            </a:r>
            <a:r>
              <a:rPr lang="vi-VN" sz="1200" dirty="0" err="1"/>
              <a:t>diện</a:t>
            </a:r>
            <a:r>
              <a:rPr lang="vi-VN" sz="1200" dirty="0"/>
              <a:t> </a:t>
            </a:r>
            <a:r>
              <a:rPr lang="en-US" sz="1200" dirty="0" err="1"/>
              <a:t>cho</a:t>
            </a:r>
            <a:r>
              <a:rPr lang="en-US" sz="1200" dirty="0"/>
              <a:t> </a:t>
            </a:r>
            <a:r>
              <a:rPr lang="en-US" sz="1200" dirty="0" err="1"/>
              <a:t>hợp</a:t>
            </a:r>
            <a:r>
              <a:rPr lang="en-US" sz="1200" dirty="0"/>
              <a:t> </a:t>
            </a:r>
            <a:r>
              <a:rPr lang="en-US" sz="1200" dirty="0" err="1"/>
              <a:t>mắt</a:t>
            </a:r>
            <a:r>
              <a:rPr lang="en-US" sz="1200" dirty="0"/>
              <a:t> h</a:t>
            </a:r>
            <a:r>
              <a:rPr lang="vi-VN" sz="1200" dirty="0"/>
              <a:t>ơ</a:t>
            </a:r>
            <a:r>
              <a:rPr lang="en-US" sz="1200" dirty="0"/>
              <a:t>n</a:t>
            </a:r>
            <a:endParaRPr lang="vi-VN" sz="1200" dirty="0"/>
          </a:p>
          <a:p>
            <a:r>
              <a:rPr lang="en-US" sz="1200" dirty="0" err="1"/>
              <a:t>Thêm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tính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</a:t>
            </a:r>
            <a:r>
              <a:rPr lang="en-US" sz="1200" dirty="0" err="1"/>
              <a:t>mới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hoàn</a:t>
            </a:r>
            <a:r>
              <a:rPr lang="en-US" sz="1200" dirty="0"/>
              <a:t> </a:t>
            </a:r>
            <a:r>
              <a:rPr lang="en-US" sz="1200" dirty="0" err="1"/>
              <a:t>thiện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tính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</a:t>
            </a:r>
            <a:r>
              <a:rPr lang="en-US" sz="1200" dirty="0" err="1"/>
              <a:t>cũ</a:t>
            </a:r>
            <a:r>
              <a:rPr lang="en-US" sz="1200" dirty="0"/>
              <a:t> </a:t>
            </a:r>
            <a:r>
              <a:rPr lang="en-US" sz="1200" dirty="0" err="1"/>
              <a:t>sao</a:t>
            </a:r>
            <a:r>
              <a:rPr lang="en-US" sz="1200" dirty="0"/>
              <a:t> </a:t>
            </a:r>
            <a:r>
              <a:rPr lang="en-US" sz="1200" dirty="0" err="1"/>
              <a:t>cho</a:t>
            </a:r>
            <a:r>
              <a:rPr lang="en-US" sz="1200" dirty="0"/>
              <a:t> </a:t>
            </a:r>
            <a:r>
              <a:rPr lang="en-US" sz="1200" dirty="0" err="1"/>
              <a:t>tốt</a:t>
            </a:r>
            <a:r>
              <a:rPr lang="en-US" sz="1200" dirty="0"/>
              <a:t> </a:t>
            </a:r>
            <a:r>
              <a:rPr lang="en-US" sz="1200" dirty="0" err="1"/>
              <a:t>nhất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2675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38E216B-596E-4638-A1C6-1E31376F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CFF80E8-2A25-4DC5-BD33-770A7457D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ý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6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AD67F49-F457-43E7-AD57-E08E287E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23BC944-879A-48FF-B325-D0636F2BF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thiệu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tài</a:t>
            </a:r>
            <a:endParaRPr lang="vi-VN" dirty="0"/>
          </a:p>
          <a:p>
            <a:endParaRPr lang="vi-VN" dirty="0"/>
          </a:p>
          <a:p>
            <a:r>
              <a:rPr lang="vi-VN" dirty="0"/>
              <a:t>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endParaRPr lang="vi-VN" dirty="0"/>
          </a:p>
          <a:p>
            <a:endParaRPr lang="vi-VN" dirty="0"/>
          </a:p>
          <a:p>
            <a:r>
              <a:rPr lang="vi-VN" dirty="0"/>
              <a:t>Công </a:t>
            </a:r>
            <a:r>
              <a:rPr lang="vi-VN" dirty="0" err="1"/>
              <a:t>nghệ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endParaRPr lang="vi-VN" dirty="0"/>
          </a:p>
          <a:p>
            <a:endParaRPr lang="vi-VN" dirty="0"/>
          </a:p>
          <a:p>
            <a:r>
              <a:rPr lang="vi-VN" dirty="0"/>
              <a:t>Chương </a:t>
            </a:r>
            <a:r>
              <a:rPr lang="vi-VN" dirty="0" err="1"/>
              <a:t>trình</a:t>
            </a:r>
            <a:r>
              <a:rPr lang="vi-VN" dirty="0"/>
              <a:t> minh </a:t>
            </a:r>
            <a:r>
              <a:rPr lang="vi-VN" dirty="0" err="1"/>
              <a:t>họa</a:t>
            </a:r>
            <a:endParaRPr lang="vi-VN" dirty="0"/>
          </a:p>
          <a:p>
            <a:endParaRPr lang="vi-VN" dirty="0"/>
          </a:p>
          <a:p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ưu </a:t>
            </a:r>
            <a:r>
              <a:rPr lang="vi-VN" dirty="0" err="1"/>
              <a:t>nhược</a:t>
            </a:r>
            <a:r>
              <a:rPr lang="vi-VN" dirty="0"/>
              <a:t> </a:t>
            </a:r>
            <a:r>
              <a:rPr lang="vi-VN" dirty="0" err="1"/>
              <a:t>điểm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2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DB9628-A364-488A-8158-EB024583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7957457-42F8-497A-A41F-DA5600166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: Xây </a:t>
            </a:r>
            <a:r>
              <a:rPr lang="vi-VN" dirty="0" err="1"/>
              <a:t>dựng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“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thư </a:t>
            </a:r>
            <a:r>
              <a:rPr lang="vi-VN" dirty="0" err="1"/>
              <a:t>viện</a:t>
            </a:r>
            <a:r>
              <a:rPr lang="vi-VN" dirty="0"/>
              <a:t>”</a:t>
            </a:r>
          </a:p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:</a:t>
            </a:r>
            <a:endParaRPr lang="vi-VN" dirty="0"/>
          </a:p>
          <a:p>
            <a:r>
              <a:rPr lang="en-US" dirty="0"/>
              <a:t>Q</a:t>
            </a:r>
            <a:r>
              <a:rPr lang="vi-VN" dirty="0" err="1"/>
              <a:t>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mượn</a:t>
            </a:r>
            <a:r>
              <a:rPr lang="vi-VN" dirty="0"/>
              <a:t> </a:t>
            </a:r>
            <a:r>
              <a:rPr lang="vi-VN" dirty="0" err="1"/>
              <a:t>trả</a:t>
            </a:r>
            <a:r>
              <a:rPr lang="vi-VN" dirty="0"/>
              <a:t>, </a:t>
            </a:r>
            <a:r>
              <a:rPr lang="vi-VN" dirty="0" err="1"/>
              <a:t>thống</a:t>
            </a:r>
            <a:r>
              <a:rPr lang="en-US" dirty="0"/>
              <a:t> </a:t>
            </a:r>
            <a:r>
              <a:rPr lang="vi-VN" dirty="0"/>
              <a:t>kê </a:t>
            </a: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,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thông tin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,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vi-VN" dirty="0"/>
              <a:t>,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giả</a:t>
            </a:r>
            <a:r>
              <a:rPr lang="vi-VN" dirty="0"/>
              <a:t>, </a:t>
            </a:r>
            <a:r>
              <a:rPr lang="vi-VN" dirty="0" err="1"/>
              <a:t>sách</a:t>
            </a:r>
            <a:r>
              <a:rPr lang="vi-VN" dirty="0"/>
              <a:t>,… trong</a:t>
            </a:r>
            <a:r>
              <a:rPr lang="en-US" dirty="0"/>
              <a:t> </a:t>
            </a:r>
            <a:r>
              <a:rPr lang="vi-VN" dirty="0"/>
              <a:t>thư </a:t>
            </a:r>
            <a:r>
              <a:rPr lang="vi-VN" dirty="0" err="1"/>
              <a:t>viện</a:t>
            </a:r>
            <a:endParaRPr lang="vi-VN" dirty="0"/>
          </a:p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,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ra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phiếu</a:t>
            </a:r>
            <a:endParaRPr lang="vi-VN" dirty="0"/>
          </a:p>
          <a:p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: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,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97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9E03C2-754E-4FE6-9112-65D033862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943" y="193963"/>
            <a:ext cx="8596668" cy="748146"/>
          </a:xfrm>
        </p:spPr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  <p:sp>
        <p:nvSpPr>
          <p:cNvPr id="7" name="Chỗ dành sẵn cho Nội dung 6">
            <a:extLst>
              <a:ext uri="{FF2B5EF4-FFF2-40B4-BE49-F238E27FC236}">
                <a16:creationId xmlns:a16="http://schemas.microsoft.com/office/drawing/2014/main" id="{2415C5BC-3323-4A01-B7F6-DE5776313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152" y="942109"/>
            <a:ext cx="8596668" cy="3880773"/>
          </a:xfrm>
        </p:spPr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Use case</a:t>
            </a: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B6EA81B8-8A0D-42EB-BBC8-EDF98FD65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43" y="1326456"/>
            <a:ext cx="9134330" cy="568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8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F955A5C-EF99-49E1-B8E4-86F2F3197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722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(</a:t>
            </a:r>
            <a:r>
              <a:rPr lang="en-US" dirty="0" err="1"/>
              <a:t>Tiếp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12EB06E-6581-4DF2-B9BB-1CB894341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6825"/>
            <a:ext cx="8596668" cy="5324475"/>
          </a:xfrm>
        </p:spPr>
        <p:txBody>
          <a:bodyPr/>
          <a:lstStyle/>
          <a:p>
            <a:r>
              <a:rPr lang="en-US" dirty="0"/>
              <a:t>Database diagram: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7ECAAEE3-FA6C-4489-A6C2-F98796241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24050"/>
            <a:ext cx="8143875" cy="483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9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A1B2E29-F8B4-4F43-AF37-0A01D136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0125"/>
          </a:xfrm>
        </p:spPr>
        <p:txBody>
          <a:bodyPr/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07106D1-DE68-4E21-9BE4-084EAA019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Java.</a:t>
            </a:r>
          </a:p>
          <a:p>
            <a:endParaRPr lang="en-US" dirty="0"/>
          </a:p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Java: </a:t>
            </a:r>
            <a:r>
              <a:rPr lang="en-US" dirty="0" err="1"/>
              <a:t>Netbeans</a:t>
            </a:r>
            <a:endParaRPr lang="en-US" dirty="0"/>
          </a:p>
          <a:p>
            <a:r>
              <a:rPr lang="en-US" dirty="0" err="1"/>
              <a:t>Cở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: SQL Server</a:t>
            </a:r>
          </a:p>
        </p:txBody>
      </p:sp>
    </p:spTree>
    <p:extLst>
      <p:ext uri="{BB962C8B-B14F-4D97-AF65-F5344CB8AC3E}">
        <p14:creationId xmlns:p14="http://schemas.microsoft.com/office/powerpoint/2010/main" val="1053609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FA5DDE-1C0E-404A-BB2E-CF90BB7F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Chương </a:t>
            </a:r>
            <a:r>
              <a:rPr lang="vi-VN" dirty="0" err="1"/>
              <a:t>Trình</a:t>
            </a:r>
            <a:r>
              <a:rPr lang="vi-VN" dirty="0"/>
              <a:t> Minh </a:t>
            </a:r>
            <a:r>
              <a:rPr lang="vi-VN" dirty="0" err="1"/>
              <a:t>Họa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81DF163-4C02-4C07-92CA-393D72C22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9275"/>
            <a:ext cx="8596668" cy="4222087"/>
          </a:xfrm>
        </p:spPr>
        <p:txBody>
          <a:bodyPr>
            <a:normAutofit/>
          </a:bodyPr>
          <a:lstStyle/>
          <a:p>
            <a:r>
              <a:rPr lang="en-US" sz="1200" dirty="0" err="1"/>
              <a:t>Khi</a:t>
            </a:r>
            <a:r>
              <a:rPr lang="en-US" sz="1200" dirty="0"/>
              <a:t> </a:t>
            </a:r>
            <a:r>
              <a:rPr lang="en-US" sz="1200" dirty="0" err="1"/>
              <a:t>chạy</a:t>
            </a:r>
            <a:r>
              <a:rPr lang="en-US" sz="1200" dirty="0"/>
              <a:t> </a:t>
            </a:r>
            <a:r>
              <a:rPr lang="en-US" sz="1200" dirty="0" err="1"/>
              <a:t>ch</a:t>
            </a:r>
            <a:r>
              <a:rPr lang="vi-VN" sz="1200" dirty="0"/>
              <a:t>ư</a:t>
            </a:r>
            <a:r>
              <a:rPr lang="en-US" sz="1200" dirty="0" err="1"/>
              <a:t>ơng</a:t>
            </a:r>
            <a:r>
              <a:rPr lang="en-US" sz="1200" dirty="0"/>
              <a:t> </a:t>
            </a:r>
            <a:r>
              <a:rPr lang="en-US" sz="1200" dirty="0" err="1"/>
              <a:t>trình</a:t>
            </a:r>
            <a:r>
              <a:rPr lang="en-US" sz="1200" dirty="0"/>
              <a:t> ta </a:t>
            </a:r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giao</a:t>
            </a:r>
            <a:r>
              <a:rPr lang="en-US" sz="1200" dirty="0"/>
              <a:t> </a:t>
            </a:r>
            <a:r>
              <a:rPr lang="en-US" sz="1200" dirty="0" err="1"/>
              <a:t>diện</a:t>
            </a:r>
            <a:r>
              <a:rPr lang="en-US" sz="1200" dirty="0"/>
              <a:t> </a:t>
            </a:r>
            <a:r>
              <a:rPr lang="en-US" sz="1200" dirty="0" err="1"/>
              <a:t>nh</a:t>
            </a:r>
            <a:r>
              <a:rPr lang="vi-VN" sz="1200" dirty="0"/>
              <a:t>ư</a:t>
            </a:r>
            <a:r>
              <a:rPr lang="en-US" sz="1200" dirty="0"/>
              <a:t> </a:t>
            </a:r>
            <a:r>
              <a:rPr lang="en-US" sz="1200" dirty="0" err="1"/>
              <a:t>hình</a:t>
            </a:r>
            <a:r>
              <a:rPr lang="en-US" sz="1200" dirty="0"/>
              <a:t> </a:t>
            </a:r>
            <a:r>
              <a:rPr lang="en-US" sz="1200" dirty="0" err="1"/>
              <a:t>vẽ</a:t>
            </a:r>
            <a:r>
              <a:rPr lang="en-US" sz="1200" dirty="0"/>
              <a:t> </a:t>
            </a:r>
          </a:p>
          <a:p>
            <a:r>
              <a:rPr lang="en-US" sz="1200" dirty="0" err="1"/>
              <a:t>Nếu</a:t>
            </a:r>
            <a:r>
              <a:rPr lang="en-US" sz="1200" dirty="0"/>
              <a:t> </a:t>
            </a:r>
            <a:r>
              <a:rPr lang="en-US" sz="1200" dirty="0" err="1"/>
              <a:t>Bạn</a:t>
            </a:r>
            <a:r>
              <a:rPr lang="en-US" sz="1200" dirty="0"/>
              <a:t> </a:t>
            </a:r>
            <a:r>
              <a:rPr lang="en-US" sz="1200" dirty="0" err="1"/>
              <a:t>đọc</a:t>
            </a:r>
            <a:r>
              <a:rPr lang="en-US" sz="1200" dirty="0"/>
              <a:t> </a:t>
            </a:r>
            <a:r>
              <a:rPr lang="en-US" sz="1200" dirty="0" err="1"/>
              <a:t>ch</a:t>
            </a:r>
            <a:r>
              <a:rPr lang="vi-VN" sz="1200" dirty="0"/>
              <a:t>ư</a:t>
            </a:r>
            <a:r>
              <a:rPr lang="en-US" sz="1200" dirty="0"/>
              <a:t>a </a:t>
            </a:r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tài</a:t>
            </a:r>
            <a:r>
              <a:rPr lang="en-US" sz="1200" dirty="0"/>
              <a:t> </a:t>
            </a:r>
            <a:r>
              <a:rPr lang="en-US" sz="1200" dirty="0" err="1"/>
              <a:t>khoản</a:t>
            </a:r>
            <a:r>
              <a:rPr lang="en-US" sz="1200" dirty="0"/>
              <a:t> </a:t>
            </a:r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thể</a:t>
            </a:r>
            <a:r>
              <a:rPr lang="en-US" sz="1200" dirty="0"/>
              <a:t> </a:t>
            </a:r>
            <a:r>
              <a:rPr lang="en-US" sz="1200" dirty="0" err="1"/>
              <a:t>đăng</a:t>
            </a:r>
            <a:r>
              <a:rPr lang="en-US" sz="1200" dirty="0"/>
              <a:t> </a:t>
            </a:r>
            <a:r>
              <a:rPr lang="en-US" sz="1200" dirty="0" err="1"/>
              <a:t>ký</a:t>
            </a:r>
            <a:r>
              <a:rPr lang="en-US" sz="1200" dirty="0"/>
              <a:t> </a:t>
            </a:r>
            <a:r>
              <a:rPr lang="en-US" sz="1200" dirty="0" err="1"/>
              <a:t>tài</a:t>
            </a:r>
            <a:r>
              <a:rPr lang="en-US" sz="1200" dirty="0"/>
              <a:t> </a:t>
            </a:r>
            <a:r>
              <a:rPr lang="en-US" sz="1200" dirty="0" err="1"/>
              <a:t>khoản</a:t>
            </a:r>
            <a:r>
              <a:rPr lang="en-US" sz="1200" dirty="0"/>
              <a:t>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xem</a:t>
            </a:r>
            <a:r>
              <a:rPr lang="en-US" sz="1200" dirty="0"/>
              <a:t> </a:t>
            </a:r>
            <a:r>
              <a:rPr lang="en-US" sz="1200" dirty="0" err="1"/>
              <a:t>thông</a:t>
            </a:r>
            <a:r>
              <a:rPr lang="en-US" sz="1200" dirty="0"/>
              <a:t> tin </a:t>
            </a:r>
            <a:r>
              <a:rPr lang="en-US" sz="1200" dirty="0" err="1"/>
              <a:t>sách</a:t>
            </a:r>
            <a:r>
              <a:rPr lang="en-US" sz="1200" dirty="0"/>
              <a:t> </a:t>
            </a:r>
            <a:r>
              <a:rPr lang="en-US" sz="1200" dirty="0" err="1"/>
              <a:t>trong</a:t>
            </a:r>
            <a:r>
              <a:rPr lang="en-US" sz="1200" dirty="0"/>
              <a:t> </a:t>
            </a:r>
            <a:r>
              <a:rPr lang="en-US" sz="1200" dirty="0" err="1"/>
              <a:t>th</a:t>
            </a:r>
            <a:r>
              <a:rPr lang="vi-VN" sz="1200" dirty="0"/>
              <a:t>ư</a:t>
            </a:r>
            <a:r>
              <a:rPr lang="en-US" sz="1200" dirty="0"/>
              <a:t> </a:t>
            </a:r>
            <a:r>
              <a:rPr lang="en-US" sz="1200" dirty="0" err="1"/>
              <a:t>viện</a:t>
            </a:r>
            <a:endParaRPr lang="en-US" sz="1200" dirty="0"/>
          </a:p>
          <a:p>
            <a:r>
              <a:rPr lang="en-US" sz="1200" dirty="0" err="1"/>
              <a:t>Nếu</a:t>
            </a:r>
            <a:r>
              <a:rPr lang="en-US" sz="1200" dirty="0"/>
              <a:t> </a:t>
            </a:r>
            <a:r>
              <a:rPr lang="en-US" sz="1200" dirty="0" err="1"/>
              <a:t>Bạn</a:t>
            </a:r>
            <a:r>
              <a:rPr lang="en-US" sz="1200" dirty="0"/>
              <a:t> </a:t>
            </a:r>
            <a:r>
              <a:rPr lang="en-US" sz="1200" dirty="0" err="1"/>
              <a:t>đọc</a:t>
            </a:r>
            <a:r>
              <a:rPr lang="en-US" sz="1200" dirty="0"/>
              <a:t> + </a:t>
            </a:r>
            <a:r>
              <a:rPr lang="en-US" sz="1200" dirty="0" err="1"/>
              <a:t>nhân</a:t>
            </a:r>
            <a:r>
              <a:rPr lang="en-US" sz="1200" dirty="0"/>
              <a:t> </a:t>
            </a:r>
            <a:r>
              <a:rPr lang="en-US" sz="1200" dirty="0" err="1"/>
              <a:t>viên</a:t>
            </a:r>
            <a:r>
              <a:rPr lang="en-US" sz="1200" dirty="0"/>
              <a:t> + </a:t>
            </a:r>
            <a:r>
              <a:rPr lang="en-US" sz="1200" dirty="0" err="1"/>
              <a:t>quản</a:t>
            </a:r>
            <a:r>
              <a:rPr lang="en-US" sz="1200" dirty="0"/>
              <a:t> </a:t>
            </a:r>
            <a:r>
              <a:rPr lang="en-US" sz="1200" dirty="0" err="1"/>
              <a:t>lí</a:t>
            </a:r>
            <a:r>
              <a:rPr lang="en-US" sz="1200" dirty="0"/>
              <a:t> </a:t>
            </a:r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tài</a:t>
            </a:r>
            <a:r>
              <a:rPr lang="en-US" sz="1200" dirty="0"/>
              <a:t> </a:t>
            </a:r>
            <a:r>
              <a:rPr lang="en-US" sz="1200" dirty="0" err="1"/>
              <a:t>khoản</a:t>
            </a:r>
            <a:r>
              <a:rPr lang="en-US" sz="1200" dirty="0"/>
              <a:t> </a:t>
            </a:r>
            <a:r>
              <a:rPr lang="en-US" sz="1200" dirty="0" err="1"/>
              <a:t>rồi</a:t>
            </a:r>
            <a:r>
              <a:rPr lang="en-US" sz="1200" dirty="0"/>
              <a:t> </a:t>
            </a:r>
            <a:r>
              <a:rPr lang="en-US" sz="1200" dirty="0" err="1"/>
              <a:t>thì</a:t>
            </a:r>
            <a:r>
              <a:rPr lang="en-US" sz="1200" dirty="0"/>
              <a:t> </a:t>
            </a:r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thể</a:t>
            </a:r>
            <a:r>
              <a:rPr lang="en-US" sz="1200" dirty="0"/>
              <a:t> </a:t>
            </a:r>
            <a:r>
              <a:rPr lang="en-US" sz="1200" dirty="0" err="1"/>
              <a:t>đăng</a:t>
            </a:r>
            <a:r>
              <a:rPr lang="en-US" sz="1200" dirty="0"/>
              <a:t> </a:t>
            </a:r>
            <a:r>
              <a:rPr lang="en-US" sz="1200" dirty="0" err="1"/>
              <a:t>nhập</a:t>
            </a:r>
            <a:r>
              <a:rPr lang="en-US" sz="1200" dirty="0"/>
              <a:t> </a:t>
            </a:r>
            <a:r>
              <a:rPr lang="en-US" sz="1200" dirty="0" err="1"/>
              <a:t>vào</a:t>
            </a:r>
            <a:endParaRPr lang="en-US" sz="1200" dirty="0"/>
          </a:p>
          <a:p>
            <a:endParaRPr lang="en-US" sz="1200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B708861-D28F-45F7-AC4D-C03D1CCB0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49" y="2695575"/>
            <a:ext cx="3819525" cy="297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13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68D42AF-F7BE-400F-869F-8191C6855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Chương </a:t>
            </a:r>
            <a:r>
              <a:rPr lang="vi-VN" dirty="0" err="1"/>
              <a:t>Trình</a:t>
            </a:r>
            <a:r>
              <a:rPr lang="vi-VN" dirty="0"/>
              <a:t> Minh </a:t>
            </a:r>
            <a:r>
              <a:rPr lang="vi-VN" dirty="0" err="1"/>
              <a:t>Họa</a:t>
            </a:r>
            <a:r>
              <a:rPr lang="en-US" dirty="0"/>
              <a:t>(GD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)</a:t>
            </a:r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8C410EB0-95BB-4FB7-8974-0C47575C6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220" y="2160588"/>
            <a:ext cx="547559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33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764D2E8-F1CF-444F-80D8-2AB334A5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Chương </a:t>
            </a:r>
            <a:r>
              <a:rPr lang="vi-VN" dirty="0" err="1"/>
              <a:t>Trình</a:t>
            </a:r>
            <a:r>
              <a:rPr lang="vi-VN" dirty="0"/>
              <a:t> Minh </a:t>
            </a:r>
            <a:r>
              <a:rPr lang="vi-VN" dirty="0" err="1"/>
              <a:t>Họa</a:t>
            </a:r>
            <a:r>
              <a:rPr lang="en-US" dirty="0"/>
              <a:t>(GD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)</a:t>
            </a:r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D0877A16-F97A-4132-A10F-539C60F52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934" y="2025355"/>
            <a:ext cx="4753742" cy="3613150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D5A9C948-D057-4470-B8DD-D0A5F4ABD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676" y="2025355"/>
            <a:ext cx="4753742" cy="370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47341"/>
      </p:ext>
    </p:extLst>
  </p:cSld>
  <p:clrMapOvr>
    <a:masterClrMapping/>
  </p:clrMapOvr>
</p:sld>
</file>

<file path=ppt/theme/theme1.xml><?xml version="1.0" encoding="utf-8"?>
<a:theme xmlns:a="http://schemas.openxmlformats.org/drawingml/2006/main" name="Mặt kim cương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497</Words>
  <Application>Microsoft Office PowerPoint</Application>
  <PresentationFormat>Màn hình rộng</PresentationFormat>
  <Paragraphs>60</Paragraphs>
  <Slides>18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18</vt:i4>
      </vt:variant>
    </vt:vector>
  </HeadingPairs>
  <TitlesOfParts>
    <vt:vector size="23" baseType="lpstr">
      <vt:lpstr>Arial</vt:lpstr>
      <vt:lpstr>Tahoma</vt:lpstr>
      <vt:lpstr>Trebuchet MS</vt:lpstr>
      <vt:lpstr>Wingdings 3</vt:lpstr>
      <vt:lpstr>Mặt kim cương</vt:lpstr>
      <vt:lpstr>Đề Tài : Quản Lý Thư Viện</vt:lpstr>
      <vt:lpstr>Nội Dung </vt:lpstr>
      <vt:lpstr>Giới Thiệu Đề Tài</vt:lpstr>
      <vt:lpstr>Phân Tích Thiết Kế</vt:lpstr>
      <vt:lpstr>Phân Tích Thiết Kế (Tiếp)  </vt:lpstr>
      <vt:lpstr>Công Nghệ Và Thuật Toán Sử Dụng</vt:lpstr>
      <vt:lpstr>Chương Trình Minh Họa</vt:lpstr>
      <vt:lpstr>Chương Trình Minh Họa(GD đăng Ký)</vt:lpstr>
      <vt:lpstr>Chương Trình Minh Họa(GD Bạn đọc)</vt:lpstr>
      <vt:lpstr>Chương Trình Minh Họa(GD nhân viên)</vt:lpstr>
      <vt:lpstr>Chương Trình Minh Họa(GD nhân viên</vt:lpstr>
      <vt:lpstr>Chương Trình Minh Họa(GD nhân viên</vt:lpstr>
      <vt:lpstr>Chương Trình Minh Họa(GD Quản Lí)</vt:lpstr>
      <vt:lpstr>Chương Trình Minh Họa(GD Quản Lí)</vt:lpstr>
      <vt:lpstr>Chương Trình Minh Họa</vt:lpstr>
      <vt:lpstr>Chương Trình Minh Họa</vt:lpstr>
      <vt:lpstr>Đánh giá ưu nhược điểm</vt:lpstr>
      <vt:lpstr>Kết Thúc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 : Quản Lý Thư Viện</dc:title>
  <dc:creator>Microsoft Windows</dc:creator>
  <cp:lastModifiedBy>Microsoft Windows</cp:lastModifiedBy>
  <cp:revision>6</cp:revision>
  <dcterms:created xsi:type="dcterms:W3CDTF">2019-12-01T11:35:34Z</dcterms:created>
  <dcterms:modified xsi:type="dcterms:W3CDTF">2019-12-02T13:05:18Z</dcterms:modified>
</cp:coreProperties>
</file>