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4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2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D580-6F96-4643-98DA-8C753D6BAD0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F482-14F4-4003-9AB6-8830F366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devallia/data-analysis-pipeline/blob/master/input/one-star-michelin-restaurants.csv" TargetMode="External"/><Relationship Id="rId2" Type="http://schemas.openxmlformats.org/officeDocument/2006/relationships/hyperlink" Target="https://www.kaggle.com/jackywang529/michelin-restaurants/tas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Michelin restaurants.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 Ngoc.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Michelin restaurants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famous with food as well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luxurious.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restaurants around the world.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many fake Michelin restaurants with low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group and classify the correct Michelin restaurants.</a:t>
            </a:r>
          </a:p>
        </p:txBody>
      </p:sp>
    </p:spTree>
    <p:extLst>
      <p:ext uri="{BB962C8B-B14F-4D97-AF65-F5344CB8AC3E}">
        <p14:creationId xmlns:p14="http://schemas.microsoft.com/office/powerpoint/2010/main" val="24019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Michelin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Link1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Link2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Re-organize the data table.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369598" y="3230487"/>
            <a:ext cx="6444659" cy="18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1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Only 5 categories are used.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5811" y="2879081"/>
            <a:ext cx="4118825" cy="19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K-means: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Choosing cluster is 5 for my model.</a:t>
            </a: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16881" y="3285434"/>
            <a:ext cx="5710238" cy="24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3871" y="2826409"/>
            <a:ext cx="6664817" cy="22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for the problem(2/2)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29" y="2838584"/>
            <a:ext cx="5808120" cy="24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0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evaluation, we choose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0 to 4, we can visualize the name of restaurants in the region.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2770" y="3901417"/>
            <a:ext cx="5678459" cy="26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4941" y="3082752"/>
            <a:ext cx="4534126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attention.</a:t>
            </a:r>
          </a:p>
        </p:txBody>
      </p:sp>
    </p:spTree>
    <p:extLst>
      <p:ext uri="{BB962C8B-B14F-4D97-AF65-F5344CB8AC3E}">
        <p14:creationId xmlns:p14="http://schemas.microsoft.com/office/powerpoint/2010/main" val="300738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131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Analysis of Michelin restaurants.</vt:lpstr>
      <vt:lpstr>Introduction:</vt:lpstr>
      <vt:lpstr>Data acquisition and cleaning.</vt:lpstr>
      <vt:lpstr>Feature selection:</vt:lpstr>
      <vt:lpstr>Apply K-means:</vt:lpstr>
      <vt:lpstr>Visualization for the problem(1/2)</vt:lpstr>
      <vt:lpstr>Visualization for the problem(2/2)</vt:lpstr>
      <vt:lpstr>Examination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Michelin restaurants.</dc:title>
  <dc:creator>AutoBVT</dc:creator>
  <cp:lastModifiedBy>AutoBVT</cp:lastModifiedBy>
  <cp:revision>7</cp:revision>
  <dcterms:created xsi:type="dcterms:W3CDTF">2021-02-04T09:05:56Z</dcterms:created>
  <dcterms:modified xsi:type="dcterms:W3CDTF">2021-02-04T09:15:31Z</dcterms:modified>
</cp:coreProperties>
</file>