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3" r:id="rId7"/>
    <p:sldId id="268" r:id="rId8"/>
    <p:sldId id="260" r:id="rId9"/>
    <p:sldId id="261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FF23B-5233-4832-93D2-0D6B63C7C3A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CED63D-D2E8-48B8-86D9-E2EC11965A25}">
      <dgm:prSet phldrT="[Văn bản]"/>
      <dgm:spPr/>
      <dgm:t>
        <a:bodyPr/>
        <a:lstStyle/>
        <a:p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nhanh</a:t>
          </a:r>
          <a:endParaRPr lang="en-US" dirty="0"/>
        </a:p>
      </dgm:t>
    </dgm:pt>
    <dgm:pt modelId="{749F409B-6E17-41E6-A923-AC57977C2C30}" type="parTrans" cxnId="{16294C9D-C6CE-4A96-91E4-5F900B104264}">
      <dgm:prSet/>
      <dgm:spPr/>
      <dgm:t>
        <a:bodyPr/>
        <a:lstStyle/>
        <a:p>
          <a:endParaRPr lang="en-US"/>
        </a:p>
      </dgm:t>
    </dgm:pt>
    <dgm:pt modelId="{E1B1A29C-6F92-4577-89F4-4B2AFB9C88D7}" type="sibTrans" cxnId="{16294C9D-C6CE-4A96-91E4-5F900B104264}">
      <dgm:prSet/>
      <dgm:spPr/>
      <dgm:t>
        <a:bodyPr/>
        <a:lstStyle/>
        <a:p>
          <a:endParaRPr lang="en-US"/>
        </a:p>
      </dgm:t>
    </dgm:pt>
    <dgm:pt modelId="{2A4EB816-B1CF-4EF2-86F6-BC09D866101D}">
      <dgm:prSet phldrT="[Văn bản]"/>
      <dgm:spPr/>
      <dgm:t>
        <a:bodyPr/>
        <a:lstStyle/>
        <a:p>
          <a:r>
            <a:rPr lang="en-US"/>
            <a:t>Sự ổn định</a:t>
          </a:r>
        </a:p>
      </dgm:t>
    </dgm:pt>
    <dgm:pt modelId="{291C0B29-43DA-452E-BFBD-A063DADD61AC}" type="parTrans" cxnId="{98692599-7DF0-415E-B589-713EEFAB0262}">
      <dgm:prSet/>
      <dgm:spPr/>
      <dgm:t>
        <a:bodyPr/>
        <a:lstStyle/>
        <a:p>
          <a:endParaRPr lang="en-US"/>
        </a:p>
      </dgm:t>
    </dgm:pt>
    <dgm:pt modelId="{7F2096E0-EC30-47F1-87E2-72A595EA1A33}" type="sibTrans" cxnId="{98692599-7DF0-415E-B589-713EEFAB0262}">
      <dgm:prSet/>
      <dgm:spPr/>
      <dgm:t>
        <a:bodyPr/>
        <a:lstStyle/>
        <a:p>
          <a:endParaRPr lang="en-US"/>
        </a:p>
      </dgm:t>
    </dgm:pt>
    <dgm:pt modelId="{8F0A6728-F3C7-42B2-85AB-0A5C1659E4DD}">
      <dgm:prSet phldrT="[Văn bản]"/>
      <dgm:spPr/>
      <dgm:t>
        <a:bodyPr/>
        <a:lstStyle/>
        <a:p>
          <a:r>
            <a:rPr lang="en-US"/>
            <a:t>Bảo mật </a:t>
          </a:r>
        </a:p>
      </dgm:t>
    </dgm:pt>
    <dgm:pt modelId="{2B0A33E2-91DF-44C0-84BC-F4C6E55E8019}" type="parTrans" cxnId="{AA49AC21-2C82-4C45-B21D-49ED770F4F1F}">
      <dgm:prSet/>
      <dgm:spPr/>
      <dgm:t>
        <a:bodyPr/>
        <a:lstStyle/>
        <a:p>
          <a:endParaRPr lang="en-US"/>
        </a:p>
      </dgm:t>
    </dgm:pt>
    <dgm:pt modelId="{496DC400-532D-45DE-8DC8-250B939DABAA}" type="sibTrans" cxnId="{AA49AC21-2C82-4C45-B21D-49ED770F4F1F}">
      <dgm:prSet/>
      <dgm:spPr/>
      <dgm:t>
        <a:bodyPr/>
        <a:lstStyle/>
        <a:p>
          <a:endParaRPr lang="en-US"/>
        </a:p>
      </dgm:t>
    </dgm:pt>
    <dgm:pt modelId="{BE6FCC72-4B57-4F90-BE40-E225991B1D78}" type="pres">
      <dgm:prSet presAssocID="{C0CFF23B-5233-4832-93D2-0D6B63C7C3AC}" presName="linear" presStyleCnt="0">
        <dgm:presLayoutVars>
          <dgm:animLvl val="lvl"/>
          <dgm:resizeHandles val="exact"/>
        </dgm:presLayoutVars>
      </dgm:prSet>
      <dgm:spPr/>
    </dgm:pt>
    <dgm:pt modelId="{C4DBA200-6303-4AE2-A768-B19852DFEA5B}" type="pres">
      <dgm:prSet presAssocID="{BBCED63D-D2E8-48B8-86D9-E2EC11965A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85236E-3EE0-4B63-AE01-3099084ADACA}" type="pres">
      <dgm:prSet presAssocID="{E1B1A29C-6F92-4577-89F4-4B2AFB9C88D7}" presName="spacer" presStyleCnt="0"/>
      <dgm:spPr/>
    </dgm:pt>
    <dgm:pt modelId="{0E50BCDE-1D0C-4CFF-ACDE-C5B06DF4F69B}" type="pres">
      <dgm:prSet presAssocID="{2A4EB816-B1CF-4EF2-86F6-BC09D86610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BD7E0-655A-48D4-AE03-EA33C940DB3C}" type="pres">
      <dgm:prSet presAssocID="{7F2096E0-EC30-47F1-87E2-72A595EA1A33}" presName="spacer" presStyleCnt="0"/>
      <dgm:spPr/>
    </dgm:pt>
    <dgm:pt modelId="{EBF3D42B-6B89-4001-A3D2-9946989BD48B}" type="pres">
      <dgm:prSet presAssocID="{8F0A6728-F3C7-42B2-85AB-0A5C1659E4D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52230D-788B-4C63-BFF9-78EA164BAEBF}" type="presOf" srcId="{2A4EB816-B1CF-4EF2-86F6-BC09D866101D}" destId="{0E50BCDE-1D0C-4CFF-ACDE-C5B06DF4F69B}" srcOrd="0" destOrd="0" presId="urn:microsoft.com/office/officeart/2005/8/layout/vList2"/>
    <dgm:cxn modelId="{AA49AC21-2C82-4C45-B21D-49ED770F4F1F}" srcId="{C0CFF23B-5233-4832-93D2-0D6B63C7C3AC}" destId="{8F0A6728-F3C7-42B2-85AB-0A5C1659E4DD}" srcOrd="2" destOrd="0" parTransId="{2B0A33E2-91DF-44C0-84BC-F4C6E55E8019}" sibTransId="{496DC400-532D-45DE-8DC8-250B939DABAA}"/>
    <dgm:cxn modelId="{76F49C3B-AD21-4EB5-9651-A5B5F5BD47B2}" type="presOf" srcId="{8F0A6728-F3C7-42B2-85AB-0A5C1659E4DD}" destId="{EBF3D42B-6B89-4001-A3D2-9946989BD48B}" srcOrd="0" destOrd="0" presId="urn:microsoft.com/office/officeart/2005/8/layout/vList2"/>
    <dgm:cxn modelId="{64DF6279-75CD-48A0-9BDA-43BDFC7BD480}" type="presOf" srcId="{C0CFF23B-5233-4832-93D2-0D6B63C7C3AC}" destId="{BE6FCC72-4B57-4F90-BE40-E225991B1D78}" srcOrd="0" destOrd="0" presId="urn:microsoft.com/office/officeart/2005/8/layout/vList2"/>
    <dgm:cxn modelId="{98692599-7DF0-415E-B589-713EEFAB0262}" srcId="{C0CFF23B-5233-4832-93D2-0D6B63C7C3AC}" destId="{2A4EB816-B1CF-4EF2-86F6-BC09D866101D}" srcOrd="1" destOrd="0" parTransId="{291C0B29-43DA-452E-BFBD-A063DADD61AC}" sibTransId="{7F2096E0-EC30-47F1-87E2-72A595EA1A33}"/>
    <dgm:cxn modelId="{16294C9D-C6CE-4A96-91E4-5F900B104264}" srcId="{C0CFF23B-5233-4832-93D2-0D6B63C7C3AC}" destId="{BBCED63D-D2E8-48B8-86D9-E2EC11965A25}" srcOrd="0" destOrd="0" parTransId="{749F409B-6E17-41E6-A923-AC57977C2C30}" sibTransId="{E1B1A29C-6F92-4577-89F4-4B2AFB9C88D7}"/>
    <dgm:cxn modelId="{71B26CAF-9EE8-4BE6-8FF6-06C22ED10780}" type="presOf" srcId="{BBCED63D-D2E8-48B8-86D9-E2EC11965A25}" destId="{C4DBA200-6303-4AE2-A768-B19852DFEA5B}" srcOrd="0" destOrd="0" presId="urn:microsoft.com/office/officeart/2005/8/layout/vList2"/>
    <dgm:cxn modelId="{D476D886-38A6-437D-8209-55056E205E2E}" type="presParOf" srcId="{BE6FCC72-4B57-4F90-BE40-E225991B1D78}" destId="{C4DBA200-6303-4AE2-A768-B19852DFEA5B}" srcOrd="0" destOrd="0" presId="urn:microsoft.com/office/officeart/2005/8/layout/vList2"/>
    <dgm:cxn modelId="{9AB4FEC4-AAEA-4DF0-9A20-4CB2CC897631}" type="presParOf" srcId="{BE6FCC72-4B57-4F90-BE40-E225991B1D78}" destId="{A485236E-3EE0-4B63-AE01-3099084ADACA}" srcOrd="1" destOrd="0" presId="urn:microsoft.com/office/officeart/2005/8/layout/vList2"/>
    <dgm:cxn modelId="{5B58DC7D-25B1-481A-A1EE-B858D79380CF}" type="presParOf" srcId="{BE6FCC72-4B57-4F90-BE40-E225991B1D78}" destId="{0E50BCDE-1D0C-4CFF-ACDE-C5B06DF4F69B}" srcOrd="2" destOrd="0" presId="urn:microsoft.com/office/officeart/2005/8/layout/vList2"/>
    <dgm:cxn modelId="{7EC863C7-9AE4-4C68-9F1F-BA66DBB3965E}" type="presParOf" srcId="{BE6FCC72-4B57-4F90-BE40-E225991B1D78}" destId="{FD2BD7E0-655A-48D4-AE03-EA33C940DB3C}" srcOrd="3" destOrd="0" presId="urn:microsoft.com/office/officeart/2005/8/layout/vList2"/>
    <dgm:cxn modelId="{ECE426A1-8998-4302-9A94-0A02548BEACF}" type="presParOf" srcId="{BE6FCC72-4B57-4F90-BE40-E225991B1D78}" destId="{EBF3D42B-6B89-4001-A3D2-9946989BD4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BDDE5-D8F0-4917-8D94-28DDB337F7C2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E7151-6D80-4D53-A65F-794DBADD72C3}">
      <dgm:prSet phldrT="[Văn bản]"/>
      <dgm:spPr/>
      <dgm:t>
        <a:bodyPr/>
        <a:lstStyle/>
        <a:p>
          <a:r>
            <a:rPr lang="en-US" dirty="0"/>
            <a:t>Uber</a:t>
          </a:r>
        </a:p>
      </dgm:t>
    </dgm:pt>
    <dgm:pt modelId="{99F84C61-7AC9-4712-AA03-C4005524946B}" type="parTrans" cxnId="{448595D0-D57E-4999-A5C9-BA14722B1E19}">
      <dgm:prSet/>
      <dgm:spPr/>
      <dgm:t>
        <a:bodyPr/>
        <a:lstStyle/>
        <a:p>
          <a:endParaRPr lang="en-US"/>
        </a:p>
      </dgm:t>
    </dgm:pt>
    <dgm:pt modelId="{D694F745-2067-486B-96E6-C841D9AF119E}" type="sibTrans" cxnId="{448595D0-D57E-4999-A5C9-BA14722B1E19}">
      <dgm:prSet/>
      <dgm:spPr/>
      <dgm:t>
        <a:bodyPr/>
        <a:lstStyle/>
        <a:p>
          <a:endParaRPr lang="en-US"/>
        </a:p>
      </dgm:t>
    </dgm:pt>
    <dgm:pt modelId="{A8220DCB-20AB-43AA-9A3F-8D8D9E0060FD}" type="asst">
      <dgm:prSet phldrT="[Văn bản]"/>
      <dgm:spPr/>
      <dgm:t>
        <a:bodyPr/>
        <a:lstStyle/>
        <a:p>
          <a:r>
            <a:rPr lang="en-US" dirty="0"/>
            <a:t>User</a:t>
          </a:r>
        </a:p>
      </dgm:t>
    </dgm:pt>
    <dgm:pt modelId="{12FDD7A9-DC19-44BC-9113-04AF2EC6242E}" type="parTrans" cxnId="{95A73F2F-1C36-4AE1-8BC4-6150647032F3}">
      <dgm:prSet/>
      <dgm:spPr/>
      <dgm:t>
        <a:bodyPr/>
        <a:lstStyle/>
        <a:p>
          <a:endParaRPr lang="en-US"/>
        </a:p>
      </dgm:t>
    </dgm:pt>
    <dgm:pt modelId="{C1C50F7C-CB93-4610-8B0D-44CD72F63B72}" type="sibTrans" cxnId="{95A73F2F-1C36-4AE1-8BC4-6150647032F3}">
      <dgm:prSet/>
      <dgm:spPr/>
      <dgm:t>
        <a:bodyPr/>
        <a:lstStyle/>
        <a:p>
          <a:endParaRPr lang="en-US"/>
        </a:p>
      </dgm:t>
    </dgm:pt>
    <dgm:pt modelId="{D4C9C373-215F-43CE-9269-058E99066222}">
      <dgm:prSet phldrT="[Văn bản]"/>
      <dgm:spPr/>
      <dgm:t>
        <a:bodyPr/>
        <a:lstStyle/>
        <a:p>
          <a:r>
            <a:rPr lang="en-US" dirty="0"/>
            <a:t>Driver Working</a:t>
          </a:r>
        </a:p>
      </dgm:t>
    </dgm:pt>
    <dgm:pt modelId="{0D3FB2FD-8773-4290-8E40-E72BB72D6371}" type="parTrans" cxnId="{6A12D2BE-434C-47EA-A68D-88B484576812}">
      <dgm:prSet/>
      <dgm:spPr/>
      <dgm:t>
        <a:bodyPr/>
        <a:lstStyle/>
        <a:p>
          <a:endParaRPr lang="en-US"/>
        </a:p>
      </dgm:t>
    </dgm:pt>
    <dgm:pt modelId="{4E4FA91B-D9F0-4EDD-8166-9A00B8801E82}" type="sibTrans" cxnId="{6A12D2BE-434C-47EA-A68D-88B484576812}">
      <dgm:prSet/>
      <dgm:spPr/>
      <dgm:t>
        <a:bodyPr/>
        <a:lstStyle/>
        <a:p>
          <a:endParaRPr lang="en-US"/>
        </a:p>
      </dgm:t>
    </dgm:pt>
    <dgm:pt modelId="{DCF348F8-9282-4FB8-9F8F-F994178C6FA1}">
      <dgm:prSet phldrT="[Văn bản]"/>
      <dgm:spPr/>
      <dgm:t>
        <a:bodyPr/>
        <a:lstStyle/>
        <a:p>
          <a:r>
            <a:rPr lang="en-US" dirty="0"/>
            <a:t>Driver</a:t>
          </a:r>
        </a:p>
        <a:p>
          <a:r>
            <a:rPr lang="en-US" dirty="0"/>
            <a:t>Available</a:t>
          </a:r>
        </a:p>
      </dgm:t>
    </dgm:pt>
    <dgm:pt modelId="{E71B2627-4DC7-4193-A822-52855ABF044F}" type="parTrans" cxnId="{DBECF97C-C336-4602-8677-D9FDCCE2D088}">
      <dgm:prSet/>
      <dgm:spPr/>
      <dgm:t>
        <a:bodyPr/>
        <a:lstStyle/>
        <a:p>
          <a:endParaRPr lang="en-US"/>
        </a:p>
      </dgm:t>
    </dgm:pt>
    <dgm:pt modelId="{F78E94D9-E58C-406C-8DCA-1816A2F40419}" type="sibTrans" cxnId="{DBECF97C-C336-4602-8677-D9FDCCE2D088}">
      <dgm:prSet/>
      <dgm:spPr/>
      <dgm:t>
        <a:bodyPr/>
        <a:lstStyle/>
        <a:p>
          <a:endParaRPr lang="en-US"/>
        </a:p>
      </dgm:t>
    </dgm:pt>
    <dgm:pt modelId="{95EC336D-5DBB-4ABD-8412-1613D458278C}">
      <dgm:prSet phldrT="[Văn bản]"/>
      <dgm:spPr/>
      <dgm:t>
        <a:bodyPr/>
        <a:lstStyle/>
        <a:p>
          <a:r>
            <a:rPr lang="en-US" dirty="0"/>
            <a:t>Customer Request</a:t>
          </a:r>
        </a:p>
      </dgm:t>
    </dgm:pt>
    <dgm:pt modelId="{7E201A02-A244-498A-82CF-86D869DDA468}" type="parTrans" cxnId="{160A0CD5-6DBC-4B0D-B0C2-D414CAFDB7FF}">
      <dgm:prSet/>
      <dgm:spPr/>
      <dgm:t>
        <a:bodyPr/>
        <a:lstStyle/>
        <a:p>
          <a:endParaRPr lang="en-US"/>
        </a:p>
      </dgm:t>
    </dgm:pt>
    <dgm:pt modelId="{EF1B5074-66EB-4928-94A6-681C9E18AE4B}" type="sibTrans" cxnId="{160A0CD5-6DBC-4B0D-B0C2-D414CAFDB7FF}">
      <dgm:prSet/>
      <dgm:spPr/>
      <dgm:t>
        <a:bodyPr/>
        <a:lstStyle/>
        <a:p>
          <a:endParaRPr lang="en-US"/>
        </a:p>
      </dgm:t>
    </dgm:pt>
    <dgm:pt modelId="{D9454973-ECF4-44F5-8918-B96B03878524}">
      <dgm:prSet/>
      <dgm:spPr/>
      <dgm:t>
        <a:bodyPr/>
        <a:lstStyle/>
        <a:p>
          <a:r>
            <a:rPr lang="en-US" dirty="0"/>
            <a:t>History</a:t>
          </a:r>
        </a:p>
      </dgm:t>
    </dgm:pt>
    <dgm:pt modelId="{F28D31EE-E997-49E1-B9E4-974D583B0B0A}" type="parTrans" cxnId="{5D74F373-C0F9-4B88-9882-8AD618D7D90E}">
      <dgm:prSet/>
      <dgm:spPr/>
      <dgm:t>
        <a:bodyPr/>
        <a:lstStyle/>
        <a:p>
          <a:endParaRPr lang="en-US"/>
        </a:p>
      </dgm:t>
    </dgm:pt>
    <dgm:pt modelId="{C1A86DD9-439F-433E-9B0D-8C4FD0EB7DFD}" type="sibTrans" cxnId="{5D74F373-C0F9-4B88-9882-8AD618D7D90E}">
      <dgm:prSet/>
      <dgm:spPr/>
      <dgm:t>
        <a:bodyPr/>
        <a:lstStyle/>
        <a:p>
          <a:endParaRPr lang="en-US"/>
        </a:p>
      </dgm:t>
    </dgm:pt>
    <dgm:pt modelId="{BC0B31C7-41FE-4D44-8646-8D3DE24A2D92}" type="asst">
      <dgm:prSet/>
      <dgm:spPr/>
      <dgm:t>
        <a:bodyPr/>
        <a:lstStyle/>
        <a:p>
          <a:r>
            <a:rPr lang="en-US" dirty="0"/>
            <a:t>Driver</a:t>
          </a:r>
        </a:p>
      </dgm:t>
    </dgm:pt>
    <dgm:pt modelId="{4A4E18ED-B214-493E-A7EE-65A693F2B0E8}" type="parTrans" cxnId="{1D0CCB44-8ACC-4228-B381-B79F7FF18FFD}">
      <dgm:prSet/>
      <dgm:spPr/>
      <dgm:t>
        <a:bodyPr/>
        <a:lstStyle/>
        <a:p>
          <a:endParaRPr lang="en-US"/>
        </a:p>
      </dgm:t>
    </dgm:pt>
    <dgm:pt modelId="{E450DB73-A941-4D65-8CDD-6A391344B4A3}" type="sibTrans" cxnId="{1D0CCB44-8ACC-4228-B381-B79F7FF18FFD}">
      <dgm:prSet/>
      <dgm:spPr/>
      <dgm:t>
        <a:bodyPr/>
        <a:lstStyle/>
        <a:p>
          <a:endParaRPr lang="en-US"/>
        </a:p>
      </dgm:t>
    </dgm:pt>
    <dgm:pt modelId="{D1D0391B-09DB-4BCC-BF03-25D432A89F9F}" type="asst">
      <dgm:prSet/>
      <dgm:spPr/>
      <dgm:t>
        <a:bodyPr/>
        <a:lstStyle/>
        <a:p>
          <a:r>
            <a:rPr lang="en-US" dirty="0"/>
            <a:t>Customer</a:t>
          </a:r>
        </a:p>
      </dgm:t>
    </dgm:pt>
    <dgm:pt modelId="{D8A3252B-1F85-44BC-9F25-50C3E734E796}" type="parTrans" cxnId="{0B99A3D2-24C2-426F-BF07-05913AF44F3B}">
      <dgm:prSet/>
      <dgm:spPr/>
      <dgm:t>
        <a:bodyPr/>
        <a:lstStyle/>
        <a:p>
          <a:endParaRPr lang="en-US"/>
        </a:p>
      </dgm:t>
    </dgm:pt>
    <dgm:pt modelId="{429C5575-0023-4663-BB50-8733C31002B0}" type="sibTrans" cxnId="{0B99A3D2-24C2-426F-BF07-05913AF44F3B}">
      <dgm:prSet/>
      <dgm:spPr/>
      <dgm:t>
        <a:bodyPr/>
        <a:lstStyle/>
        <a:p>
          <a:endParaRPr lang="en-US"/>
        </a:p>
      </dgm:t>
    </dgm:pt>
    <dgm:pt modelId="{76EB957B-4D21-4421-8BD1-8FCFBD91B33B}" type="pres">
      <dgm:prSet presAssocID="{BC2BDDE5-D8F0-4917-8D94-28DDB337F7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C1A681-E3B5-4F5D-BB44-0A6E9CF2E2A9}" type="pres">
      <dgm:prSet presAssocID="{869E7151-6D80-4D53-A65F-794DBADD72C3}" presName="hierRoot1" presStyleCnt="0"/>
      <dgm:spPr/>
    </dgm:pt>
    <dgm:pt modelId="{26A450D3-18BC-4B8A-9F7B-EB140287F5FF}" type="pres">
      <dgm:prSet presAssocID="{869E7151-6D80-4D53-A65F-794DBADD72C3}" presName="composite" presStyleCnt="0"/>
      <dgm:spPr/>
    </dgm:pt>
    <dgm:pt modelId="{F7A6EF9D-1C8D-45C5-BC0A-3A1CF22D8075}" type="pres">
      <dgm:prSet presAssocID="{869E7151-6D80-4D53-A65F-794DBADD72C3}" presName="background" presStyleLbl="node0" presStyleIdx="0" presStyleCnt="1"/>
      <dgm:spPr/>
    </dgm:pt>
    <dgm:pt modelId="{323BD5DC-532F-43EF-8433-0C1C81330C5C}" type="pres">
      <dgm:prSet presAssocID="{869E7151-6D80-4D53-A65F-794DBADD72C3}" presName="text" presStyleLbl="fgAcc0" presStyleIdx="0" presStyleCnt="1">
        <dgm:presLayoutVars>
          <dgm:chPref val="3"/>
        </dgm:presLayoutVars>
      </dgm:prSet>
      <dgm:spPr/>
    </dgm:pt>
    <dgm:pt modelId="{B82929EE-F918-42D6-81C6-4FB538C1C6A1}" type="pres">
      <dgm:prSet presAssocID="{869E7151-6D80-4D53-A65F-794DBADD72C3}" presName="hierChild2" presStyleCnt="0"/>
      <dgm:spPr/>
    </dgm:pt>
    <dgm:pt modelId="{3122E503-86B8-4823-909D-F5716F1BCF98}" type="pres">
      <dgm:prSet presAssocID="{12FDD7A9-DC19-44BC-9113-04AF2EC6242E}" presName="Name10" presStyleLbl="parChTrans1D2" presStyleIdx="0" presStyleCnt="5"/>
      <dgm:spPr/>
    </dgm:pt>
    <dgm:pt modelId="{16646599-AFC3-4156-A61D-141E8DB1AC99}" type="pres">
      <dgm:prSet presAssocID="{A8220DCB-20AB-43AA-9A3F-8D8D9E0060FD}" presName="hierRoot2" presStyleCnt="0"/>
      <dgm:spPr/>
    </dgm:pt>
    <dgm:pt modelId="{F2FF537B-2064-4822-86BE-B0AAEC27EF3E}" type="pres">
      <dgm:prSet presAssocID="{A8220DCB-20AB-43AA-9A3F-8D8D9E0060FD}" presName="composite2" presStyleCnt="0"/>
      <dgm:spPr/>
    </dgm:pt>
    <dgm:pt modelId="{76A7DF14-D55F-454E-AE86-11F8324B9307}" type="pres">
      <dgm:prSet presAssocID="{A8220DCB-20AB-43AA-9A3F-8D8D9E0060FD}" presName="background2" presStyleLbl="asst1" presStyleIdx="0" presStyleCnt="3"/>
      <dgm:spPr/>
    </dgm:pt>
    <dgm:pt modelId="{C34DE999-554B-46E7-9933-A5CBF0B995F3}" type="pres">
      <dgm:prSet presAssocID="{A8220DCB-20AB-43AA-9A3F-8D8D9E0060FD}" presName="text2" presStyleLbl="fgAcc2" presStyleIdx="0" presStyleCnt="5">
        <dgm:presLayoutVars>
          <dgm:chPref val="3"/>
        </dgm:presLayoutVars>
      </dgm:prSet>
      <dgm:spPr/>
    </dgm:pt>
    <dgm:pt modelId="{0A856813-115B-49AD-AF71-6A540AB154B5}" type="pres">
      <dgm:prSet presAssocID="{A8220DCB-20AB-43AA-9A3F-8D8D9E0060FD}" presName="hierChild3" presStyleCnt="0"/>
      <dgm:spPr/>
    </dgm:pt>
    <dgm:pt modelId="{23A6795D-3E03-4D66-B17D-DF6BFCD4AF4D}" type="pres">
      <dgm:prSet presAssocID="{4A4E18ED-B214-493E-A7EE-65A693F2B0E8}" presName="Name17" presStyleLbl="parChTrans1D3" presStyleIdx="0" presStyleCnt="2"/>
      <dgm:spPr/>
    </dgm:pt>
    <dgm:pt modelId="{E2A7A07F-C614-4900-8152-BBF827B67C08}" type="pres">
      <dgm:prSet presAssocID="{BC0B31C7-41FE-4D44-8646-8D3DE24A2D92}" presName="hierRoot3" presStyleCnt="0"/>
      <dgm:spPr/>
    </dgm:pt>
    <dgm:pt modelId="{9922E00E-73AB-44FA-9A35-1D304DF857D9}" type="pres">
      <dgm:prSet presAssocID="{BC0B31C7-41FE-4D44-8646-8D3DE24A2D92}" presName="composite3" presStyleCnt="0"/>
      <dgm:spPr/>
    </dgm:pt>
    <dgm:pt modelId="{72E56FE5-285F-4BE8-A1EC-A54F90D0EC4C}" type="pres">
      <dgm:prSet presAssocID="{BC0B31C7-41FE-4D44-8646-8D3DE24A2D92}" presName="background3" presStyleLbl="asst1" presStyleIdx="1" presStyleCnt="3"/>
      <dgm:spPr/>
    </dgm:pt>
    <dgm:pt modelId="{57B76C5E-5ED8-4361-9829-177FFFDBA7BB}" type="pres">
      <dgm:prSet presAssocID="{BC0B31C7-41FE-4D44-8646-8D3DE24A2D92}" presName="text3" presStyleLbl="fgAcc3" presStyleIdx="0" presStyleCnt="2">
        <dgm:presLayoutVars>
          <dgm:chPref val="3"/>
        </dgm:presLayoutVars>
      </dgm:prSet>
      <dgm:spPr/>
    </dgm:pt>
    <dgm:pt modelId="{D0C53475-39DB-47F8-8F45-E9342B26A72A}" type="pres">
      <dgm:prSet presAssocID="{BC0B31C7-41FE-4D44-8646-8D3DE24A2D92}" presName="hierChild4" presStyleCnt="0"/>
      <dgm:spPr/>
    </dgm:pt>
    <dgm:pt modelId="{D4C932EA-9E43-49D3-AA49-0BDFAD1CAA64}" type="pres">
      <dgm:prSet presAssocID="{D8A3252B-1F85-44BC-9F25-50C3E734E796}" presName="Name17" presStyleLbl="parChTrans1D3" presStyleIdx="1" presStyleCnt="2"/>
      <dgm:spPr/>
    </dgm:pt>
    <dgm:pt modelId="{FD3D01EA-137A-4A69-80BF-E87F793D4000}" type="pres">
      <dgm:prSet presAssocID="{D1D0391B-09DB-4BCC-BF03-25D432A89F9F}" presName="hierRoot3" presStyleCnt="0"/>
      <dgm:spPr/>
    </dgm:pt>
    <dgm:pt modelId="{0F72C126-E631-4318-9491-EDDC043B6939}" type="pres">
      <dgm:prSet presAssocID="{D1D0391B-09DB-4BCC-BF03-25D432A89F9F}" presName="composite3" presStyleCnt="0"/>
      <dgm:spPr/>
    </dgm:pt>
    <dgm:pt modelId="{09078A19-2B27-4A77-AA72-CD793C2AE2D8}" type="pres">
      <dgm:prSet presAssocID="{D1D0391B-09DB-4BCC-BF03-25D432A89F9F}" presName="background3" presStyleLbl="asst1" presStyleIdx="2" presStyleCnt="3"/>
      <dgm:spPr/>
    </dgm:pt>
    <dgm:pt modelId="{3E4ED5D2-22DA-4100-A247-6128D4C59DE5}" type="pres">
      <dgm:prSet presAssocID="{D1D0391B-09DB-4BCC-BF03-25D432A89F9F}" presName="text3" presStyleLbl="fgAcc3" presStyleIdx="1" presStyleCnt="2">
        <dgm:presLayoutVars>
          <dgm:chPref val="3"/>
        </dgm:presLayoutVars>
      </dgm:prSet>
      <dgm:spPr/>
    </dgm:pt>
    <dgm:pt modelId="{0A6E79BD-885B-44E1-BD49-52FD6EC3EC1F}" type="pres">
      <dgm:prSet presAssocID="{D1D0391B-09DB-4BCC-BF03-25D432A89F9F}" presName="hierChild4" presStyleCnt="0"/>
      <dgm:spPr/>
    </dgm:pt>
    <dgm:pt modelId="{BCF8C317-2788-44A5-B11E-156937EFA5E2}" type="pres">
      <dgm:prSet presAssocID="{0D3FB2FD-8773-4290-8E40-E72BB72D6371}" presName="Name10" presStyleLbl="parChTrans1D2" presStyleIdx="1" presStyleCnt="5"/>
      <dgm:spPr/>
    </dgm:pt>
    <dgm:pt modelId="{91BA9325-0565-4F9D-B739-7B2E056480A5}" type="pres">
      <dgm:prSet presAssocID="{D4C9C373-215F-43CE-9269-058E99066222}" presName="hierRoot2" presStyleCnt="0"/>
      <dgm:spPr/>
    </dgm:pt>
    <dgm:pt modelId="{F9E0FF69-0CBD-4FD7-B641-71B6D582CC00}" type="pres">
      <dgm:prSet presAssocID="{D4C9C373-215F-43CE-9269-058E99066222}" presName="composite2" presStyleCnt="0"/>
      <dgm:spPr/>
    </dgm:pt>
    <dgm:pt modelId="{0F759E9D-6772-414B-BBDD-B545C2B1AAC0}" type="pres">
      <dgm:prSet presAssocID="{D4C9C373-215F-43CE-9269-058E99066222}" presName="background2" presStyleLbl="node2" presStyleIdx="0" presStyleCnt="4"/>
      <dgm:spPr/>
    </dgm:pt>
    <dgm:pt modelId="{03D7AD0E-EE62-49BF-9764-9422395C8FA1}" type="pres">
      <dgm:prSet presAssocID="{D4C9C373-215F-43CE-9269-058E99066222}" presName="text2" presStyleLbl="fgAcc2" presStyleIdx="1" presStyleCnt="5">
        <dgm:presLayoutVars>
          <dgm:chPref val="3"/>
        </dgm:presLayoutVars>
      </dgm:prSet>
      <dgm:spPr/>
    </dgm:pt>
    <dgm:pt modelId="{7A6F9806-1F96-41E4-9AE4-10510A317881}" type="pres">
      <dgm:prSet presAssocID="{D4C9C373-215F-43CE-9269-058E99066222}" presName="hierChild3" presStyleCnt="0"/>
      <dgm:spPr/>
    </dgm:pt>
    <dgm:pt modelId="{70632AAA-CF22-4E3B-9EE2-527A8AA9198C}" type="pres">
      <dgm:prSet presAssocID="{E71B2627-4DC7-4193-A822-52855ABF044F}" presName="Name10" presStyleLbl="parChTrans1D2" presStyleIdx="2" presStyleCnt="5"/>
      <dgm:spPr/>
    </dgm:pt>
    <dgm:pt modelId="{51EA2870-F304-4087-ABC2-D9A031FCC753}" type="pres">
      <dgm:prSet presAssocID="{DCF348F8-9282-4FB8-9F8F-F994178C6FA1}" presName="hierRoot2" presStyleCnt="0"/>
      <dgm:spPr/>
    </dgm:pt>
    <dgm:pt modelId="{698B1460-D1FC-4FFE-9756-848DC611A907}" type="pres">
      <dgm:prSet presAssocID="{DCF348F8-9282-4FB8-9F8F-F994178C6FA1}" presName="composite2" presStyleCnt="0"/>
      <dgm:spPr/>
    </dgm:pt>
    <dgm:pt modelId="{4ED42EAF-10F6-4C92-B7B2-04CB19C61983}" type="pres">
      <dgm:prSet presAssocID="{DCF348F8-9282-4FB8-9F8F-F994178C6FA1}" presName="background2" presStyleLbl="node2" presStyleIdx="1" presStyleCnt="4"/>
      <dgm:spPr/>
    </dgm:pt>
    <dgm:pt modelId="{680C1C64-FA44-4DB5-B248-77E4A4626C3E}" type="pres">
      <dgm:prSet presAssocID="{DCF348F8-9282-4FB8-9F8F-F994178C6FA1}" presName="text2" presStyleLbl="fgAcc2" presStyleIdx="2" presStyleCnt="5">
        <dgm:presLayoutVars>
          <dgm:chPref val="3"/>
        </dgm:presLayoutVars>
      </dgm:prSet>
      <dgm:spPr/>
    </dgm:pt>
    <dgm:pt modelId="{9F583D65-8695-433D-90ED-B0496C05046D}" type="pres">
      <dgm:prSet presAssocID="{DCF348F8-9282-4FB8-9F8F-F994178C6FA1}" presName="hierChild3" presStyleCnt="0"/>
      <dgm:spPr/>
    </dgm:pt>
    <dgm:pt modelId="{CFD39649-4F10-4654-9AE6-65CF6521E714}" type="pres">
      <dgm:prSet presAssocID="{7E201A02-A244-498A-82CF-86D869DDA468}" presName="Name10" presStyleLbl="parChTrans1D2" presStyleIdx="3" presStyleCnt="5"/>
      <dgm:spPr/>
    </dgm:pt>
    <dgm:pt modelId="{90398D14-EF2A-4F96-9834-26073B5C4817}" type="pres">
      <dgm:prSet presAssocID="{95EC336D-5DBB-4ABD-8412-1613D458278C}" presName="hierRoot2" presStyleCnt="0"/>
      <dgm:spPr/>
    </dgm:pt>
    <dgm:pt modelId="{0EF21487-743C-4591-BDF3-E8EEF335F25F}" type="pres">
      <dgm:prSet presAssocID="{95EC336D-5DBB-4ABD-8412-1613D458278C}" presName="composite2" presStyleCnt="0"/>
      <dgm:spPr/>
    </dgm:pt>
    <dgm:pt modelId="{7DCDC846-7B38-4774-AFBE-C37010269A6A}" type="pres">
      <dgm:prSet presAssocID="{95EC336D-5DBB-4ABD-8412-1613D458278C}" presName="background2" presStyleLbl="node2" presStyleIdx="2" presStyleCnt="4"/>
      <dgm:spPr/>
    </dgm:pt>
    <dgm:pt modelId="{576398CF-8D71-470B-96D6-C17C85C09897}" type="pres">
      <dgm:prSet presAssocID="{95EC336D-5DBB-4ABD-8412-1613D458278C}" presName="text2" presStyleLbl="fgAcc2" presStyleIdx="3" presStyleCnt="5">
        <dgm:presLayoutVars>
          <dgm:chPref val="3"/>
        </dgm:presLayoutVars>
      </dgm:prSet>
      <dgm:spPr/>
    </dgm:pt>
    <dgm:pt modelId="{D821AEAF-DCF3-41A2-B740-EF152A4BBF86}" type="pres">
      <dgm:prSet presAssocID="{95EC336D-5DBB-4ABD-8412-1613D458278C}" presName="hierChild3" presStyleCnt="0"/>
      <dgm:spPr/>
    </dgm:pt>
    <dgm:pt modelId="{D090899C-A3BA-4A9B-AC31-26A4F49E685B}" type="pres">
      <dgm:prSet presAssocID="{F28D31EE-E997-49E1-B9E4-974D583B0B0A}" presName="Name10" presStyleLbl="parChTrans1D2" presStyleIdx="4" presStyleCnt="5"/>
      <dgm:spPr/>
    </dgm:pt>
    <dgm:pt modelId="{09591153-03F0-47D1-88CB-B8CB0F6EF56C}" type="pres">
      <dgm:prSet presAssocID="{D9454973-ECF4-44F5-8918-B96B03878524}" presName="hierRoot2" presStyleCnt="0"/>
      <dgm:spPr/>
    </dgm:pt>
    <dgm:pt modelId="{2A291194-70CF-4042-BB15-2B06C6E6926F}" type="pres">
      <dgm:prSet presAssocID="{D9454973-ECF4-44F5-8918-B96B03878524}" presName="composite2" presStyleCnt="0"/>
      <dgm:spPr/>
    </dgm:pt>
    <dgm:pt modelId="{1DC505C1-2142-4FF2-9415-3C5766AF1E10}" type="pres">
      <dgm:prSet presAssocID="{D9454973-ECF4-44F5-8918-B96B03878524}" presName="background2" presStyleLbl="node2" presStyleIdx="3" presStyleCnt="4"/>
      <dgm:spPr/>
    </dgm:pt>
    <dgm:pt modelId="{D339450A-6FD7-4F7B-95F4-76556CE983FA}" type="pres">
      <dgm:prSet presAssocID="{D9454973-ECF4-44F5-8918-B96B03878524}" presName="text2" presStyleLbl="fgAcc2" presStyleIdx="4" presStyleCnt="5">
        <dgm:presLayoutVars>
          <dgm:chPref val="3"/>
        </dgm:presLayoutVars>
      </dgm:prSet>
      <dgm:spPr/>
    </dgm:pt>
    <dgm:pt modelId="{673EAD6A-C59C-4B84-843F-777A3196E78E}" type="pres">
      <dgm:prSet presAssocID="{D9454973-ECF4-44F5-8918-B96B03878524}" presName="hierChild3" presStyleCnt="0"/>
      <dgm:spPr/>
    </dgm:pt>
  </dgm:ptLst>
  <dgm:cxnLst>
    <dgm:cxn modelId="{E86AD102-A63A-49CA-843B-59D94312B381}" type="presOf" srcId="{BC0B31C7-41FE-4D44-8646-8D3DE24A2D92}" destId="{57B76C5E-5ED8-4361-9829-177FFFDBA7BB}" srcOrd="0" destOrd="0" presId="urn:microsoft.com/office/officeart/2005/8/layout/hierarchy1"/>
    <dgm:cxn modelId="{8A70730C-10AC-4432-929F-97E35FA4ED4A}" type="presOf" srcId="{12FDD7A9-DC19-44BC-9113-04AF2EC6242E}" destId="{3122E503-86B8-4823-909D-F5716F1BCF98}" srcOrd="0" destOrd="0" presId="urn:microsoft.com/office/officeart/2005/8/layout/hierarchy1"/>
    <dgm:cxn modelId="{7BF3AB0F-CFD6-46B6-A03F-D6052200EC57}" type="presOf" srcId="{BC2BDDE5-D8F0-4917-8D94-28DDB337F7C2}" destId="{76EB957B-4D21-4421-8BD1-8FCFBD91B33B}" srcOrd="0" destOrd="0" presId="urn:microsoft.com/office/officeart/2005/8/layout/hierarchy1"/>
    <dgm:cxn modelId="{50138817-41DE-4EBC-9940-C5B6370D14AB}" type="presOf" srcId="{D1D0391B-09DB-4BCC-BF03-25D432A89F9F}" destId="{3E4ED5D2-22DA-4100-A247-6128D4C59DE5}" srcOrd="0" destOrd="0" presId="urn:microsoft.com/office/officeart/2005/8/layout/hierarchy1"/>
    <dgm:cxn modelId="{95A73F2F-1C36-4AE1-8BC4-6150647032F3}" srcId="{869E7151-6D80-4D53-A65F-794DBADD72C3}" destId="{A8220DCB-20AB-43AA-9A3F-8D8D9E0060FD}" srcOrd="0" destOrd="0" parTransId="{12FDD7A9-DC19-44BC-9113-04AF2EC6242E}" sibTransId="{C1C50F7C-CB93-4610-8B0D-44CD72F63B72}"/>
    <dgm:cxn modelId="{C2C7833F-F890-4BD2-AD34-55E54B15CE87}" type="presOf" srcId="{D9454973-ECF4-44F5-8918-B96B03878524}" destId="{D339450A-6FD7-4F7B-95F4-76556CE983FA}" srcOrd="0" destOrd="0" presId="urn:microsoft.com/office/officeart/2005/8/layout/hierarchy1"/>
    <dgm:cxn modelId="{FCF6A95B-A391-4D29-A6B9-FE62BEA31FAF}" type="presOf" srcId="{DCF348F8-9282-4FB8-9F8F-F994178C6FA1}" destId="{680C1C64-FA44-4DB5-B248-77E4A4626C3E}" srcOrd="0" destOrd="0" presId="urn:microsoft.com/office/officeart/2005/8/layout/hierarchy1"/>
    <dgm:cxn modelId="{1D0CCB44-8ACC-4228-B381-B79F7FF18FFD}" srcId="{A8220DCB-20AB-43AA-9A3F-8D8D9E0060FD}" destId="{BC0B31C7-41FE-4D44-8646-8D3DE24A2D92}" srcOrd="0" destOrd="0" parTransId="{4A4E18ED-B214-493E-A7EE-65A693F2B0E8}" sibTransId="{E450DB73-A941-4D65-8CDD-6A391344B4A3}"/>
    <dgm:cxn modelId="{15EF946E-821C-430E-ACFF-32AFCD69A4FD}" type="presOf" srcId="{869E7151-6D80-4D53-A65F-794DBADD72C3}" destId="{323BD5DC-532F-43EF-8433-0C1C81330C5C}" srcOrd="0" destOrd="0" presId="urn:microsoft.com/office/officeart/2005/8/layout/hierarchy1"/>
    <dgm:cxn modelId="{F8866B53-C927-4BC3-B163-D8B9AAE6059A}" type="presOf" srcId="{D8A3252B-1F85-44BC-9F25-50C3E734E796}" destId="{D4C932EA-9E43-49D3-AA49-0BDFAD1CAA64}" srcOrd="0" destOrd="0" presId="urn:microsoft.com/office/officeart/2005/8/layout/hierarchy1"/>
    <dgm:cxn modelId="{5D74F373-C0F9-4B88-9882-8AD618D7D90E}" srcId="{869E7151-6D80-4D53-A65F-794DBADD72C3}" destId="{D9454973-ECF4-44F5-8918-B96B03878524}" srcOrd="4" destOrd="0" parTransId="{F28D31EE-E997-49E1-B9E4-974D583B0B0A}" sibTransId="{C1A86DD9-439F-433E-9B0D-8C4FD0EB7DFD}"/>
    <dgm:cxn modelId="{DBECF97C-C336-4602-8677-D9FDCCE2D088}" srcId="{869E7151-6D80-4D53-A65F-794DBADD72C3}" destId="{DCF348F8-9282-4FB8-9F8F-F994178C6FA1}" srcOrd="2" destOrd="0" parTransId="{E71B2627-4DC7-4193-A822-52855ABF044F}" sibTransId="{F78E94D9-E58C-406C-8DCA-1816A2F40419}"/>
    <dgm:cxn modelId="{C972AB84-1210-4FB3-8EC7-1ACDEB2AAC46}" type="presOf" srcId="{E71B2627-4DC7-4193-A822-52855ABF044F}" destId="{70632AAA-CF22-4E3B-9EE2-527A8AA9198C}" srcOrd="0" destOrd="0" presId="urn:microsoft.com/office/officeart/2005/8/layout/hierarchy1"/>
    <dgm:cxn modelId="{770C908C-AF1F-4ABE-90E8-0BDCC57EB6AC}" type="presOf" srcId="{D4C9C373-215F-43CE-9269-058E99066222}" destId="{03D7AD0E-EE62-49BF-9764-9422395C8FA1}" srcOrd="0" destOrd="0" presId="urn:microsoft.com/office/officeart/2005/8/layout/hierarchy1"/>
    <dgm:cxn modelId="{52D742A9-BD2F-413F-8CBF-BE0282EE929C}" type="presOf" srcId="{A8220DCB-20AB-43AA-9A3F-8D8D9E0060FD}" destId="{C34DE999-554B-46E7-9933-A5CBF0B995F3}" srcOrd="0" destOrd="0" presId="urn:microsoft.com/office/officeart/2005/8/layout/hierarchy1"/>
    <dgm:cxn modelId="{C8D352B7-9BAF-4E12-8D9C-5C5A97FFE5BF}" type="presOf" srcId="{95EC336D-5DBB-4ABD-8412-1613D458278C}" destId="{576398CF-8D71-470B-96D6-C17C85C09897}" srcOrd="0" destOrd="0" presId="urn:microsoft.com/office/officeart/2005/8/layout/hierarchy1"/>
    <dgm:cxn modelId="{6A12D2BE-434C-47EA-A68D-88B484576812}" srcId="{869E7151-6D80-4D53-A65F-794DBADD72C3}" destId="{D4C9C373-215F-43CE-9269-058E99066222}" srcOrd="1" destOrd="0" parTransId="{0D3FB2FD-8773-4290-8E40-E72BB72D6371}" sibTransId="{4E4FA91B-D9F0-4EDD-8166-9A00B8801E82}"/>
    <dgm:cxn modelId="{67C448C0-2780-42BC-A3B6-7F5813FDA799}" type="presOf" srcId="{0D3FB2FD-8773-4290-8E40-E72BB72D6371}" destId="{BCF8C317-2788-44A5-B11E-156937EFA5E2}" srcOrd="0" destOrd="0" presId="urn:microsoft.com/office/officeart/2005/8/layout/hierarchy1"/>
    <dgm:cxn modelId="{448595D0-D57E-4999-A5C9-BA14722B1E19}" srcId="{BC2BDDE5-D8F0-4917-8D94-28DDB337F7C2}" destId="{869E7151-6D80-4D53-A65F-794DBADD72C3}" srcOrd="0" destOrd="0" parTransId="{99F84C61-7AC9-4712-AA03-C4005524946B}" sibTransId="{D694F745-2067-486B-96E6-C841D9AF119E}"/>
    <dgm:cxn modelId="{0B99A3D2-24C2-426F-BF07-05913AF44F3B}" srcId="{A8220DCB-20AB-43AA-9A3F-8D8D9E0060FD}" destId="{D1D0391B-09DB-4BCC-BF03-25D432A89F9F}" srcOrd="1" destOrd="0" parTransId="{D8A3252B-1F85-44BC-9F25-50C3E734E796}" sibTransId="{429C5575-0023-4663-BB50-8733C31002B0}"/>
    <dgm:cxn modelId="{38F681D4-78C2-454F-970D-55D7ECF5D1CB}" type="presOf" srcId="{4A4E18ED-B214-493E-A7EE-65A693F2B0E8}" destId="{23A6795D-3E03-4D66-B17D-DF6BFCD4AF4D}" srcOrd="0" destOrd="0" presId="urn:microsoft.com/office/officeart/2005/8/layout/hierarchy1"/>
    <dgm:cxn modelId="{160A0CD5-6DBC-4B0D-B0C2-D414CAFDB7FF}" srcId="{869E7151-6D80-4D53-A65F-794DBADD72C3}" destId="{95EC336D-5DBB-4ABD-8412-1613D458278C}" srcOrd="3" destOrd="0" parTransId="{7E201A02-A244-498A-82CF-86D869DDA468}" sibTransId="{EF1B5074-66EB-4928-94A6-681C9E18AE4B}"/>
    <dgm:cxn modelId="{23468BD8-51A5-4514-A5A4-F74574D142A6}" type="presOf" srcId="{7E201A02-A244-498A-82CF-86D869DDA468}" destId="{CFD39649-4F10-4654-9AE6-65CF6521E714}" srcOrd="0" destOrd="0" presId="urn:microsoft.com/office/officeart/2005/8/layout/hierarchy1"/>
    <dgm:cxn modelId="{B68EA9EC-9C6D-41EA-AB30-81F60499C9F7}" type="presOf" srcId="{F28D31EE-E997-49E1-B9E4-974D583B0B0A}" destId="{D090899C-A3BA-4A9B-AC31-26A4F49E685B}" srcOrd="0" destOrd="0" presId="urn:microsoft.com/office/officeart/2005/8/layout/hierarchy1"/>
    <dgm:cxn modelId="{C5933286-6057-446B-9D96-D145E571FECF}" type="presParOf" srcId="{76EB957B-4D21-4421-8BD1-8FCFBD91B33B}" destId="{F5C1A681-E3B5-4F5D-BB44-0A6E9CF2E2A9}" srcOrd="0" destOrd="0" presId="urn:microsoft.com/office/officeart/2005/8/layout/hierarchy1"/>
    <dgm:cxn modelId="{1F9E0538-D3AC-4348-A22D-F2A5C482DF16}" type="presParOf" srcId="{F5C1A681-E3B5-4F5D-BB44-0A6E9CF2E2A9}" destId="{26A450D3-18BC-4B8A-9F7B-EB140287F5FF}" srcOrd="0" destOrd="0" presId="urn:microsoft.com/office/officeart/2005/8/layout/hierarchy1"/>
    <dgm:cxn modelId="{2A12A8DC-5E67-4792-A145-CABA7607E634}" type="presParOf" srcId="{26A450D3-18BC-4B8A-9F7B-EB140287F5FF}" destId="{F7A6EF9D-1C8D-45C5-BC0A-3A1CF22D8075}" srcOrd="0" destOrd="0" presId="urn:microsoft.com/office/officeart/2005/8/layout/hierarchy1"/>
    <dgm:cxn modelId="{B7506261-2945-4FAF-B8C8-A1D8B904A13A}" type="presParOf" srcId="{26A450D3-18BC-4B8A-9F7B-EB140287F5FF}" destId="{323BD5DC-532F-43EF-8433-0C1C81330C5C}" srcOrd="1" destOrd="0" presId="urn:microsoft.com/office/officeart/2005/8/layout/hierarchy1"/>
    <dgm:cxn modelId="{289192C9-BACD-45C7-A9EB-A9260E34A7CF}" type="presParOf" srcId="{F5C1A681-E3B5-4F5D-BB44-0A6E9CF2E2A9}" destId="{B82929EE-F918-42D6-81C6-4FB538C1C6A1}" srcOrd="1" destOrd="0" presId="urn:microsoft.com/office/officeart/2005/8/layout/hierarchy1"/>
    <dgm:cxn modelId="{FDCCDCB6-8901-4A1F-AE36-A134683DA136}" type="presParOf" srcId="{B82929EE-F918-42D6-81C6-4FB538C1C6A1}" destId="{3122E503-86B8-4823-909D-F5716F1BCF98}" srcOrd="0" destOrd="0" presId="urn:microsoft.com/office/officeart/2005/8/layout/hierarchy1"/>
    <dgm:cxn modelId="{B16AF54E-CD98-405A-B967-3E19CF1375D5}" type="presParOf" srcId="{B82929EE-F918-42D6-81C6-4FB538C1C6A1}" destId="{16646599-AFC3-4156-A61D-141E8DB1AC99}" srcOrd="1" destOrd="0" presId="urn:microsoft.com/office/officeart/2005/8/layout/hierarchy1"/>
    <dgm:cxn modelId="{EEB1F363-7848-4F40-A7E1-E07248C175B6}" type="presParOf" srcId="{16646599-AFC3-4156-A61D-141E8DB1AC99}" destId="{F2FF537B-2064-4822-86BE-B0AAEC27EF3E}" srcOrd="0" destOrd="0" presId="urn:microsoft.com/office/officeart/2005/8/layout/hierarchy1"/>
    <dgm:cxn modelId="{4456EAA4-024D-4599-9956-B6EAEB6C4C10}" type="presParOf" srcId="{F2FF537B-2064-4822-86BE-B0AAEC27EF3E}" destId="{76A7DF14-D55F-454E-AE86-11F8324B9307}" srcOrd="0" destOrd="0" presId="urn:microsoft.com/office/officeart/2005/8/layout/hierarchy1"/>
    <dgm:cxn modelId="{04ED6CE0-0F1E-427F-A902-47053EEEB4A5}" type="presParOf" srcId="{F2FF537B-2064-4822-86BE-B0AAEC27EF3E}" destId="{C34DE999-554B-46E7-9933-A5CBF0B995F3}" srcOrd="1" destOrd="0" presId="urn:microsoft.com/office/officeart/2005/8/layout/hierarchy1"/>
    <dgm:cxn modelId="{4F47E0A4-2CC0-4CF9-85E9-DB2D15C61A5A}" type="presParOf" srcId="{16646599-AFC3-4156-A61D-141E8DB1AC99}" destId="{0A856813-115B-49AD-AF71-6A540AB154B5}" srcOrd="1" destOrd="0" presId="urn:microsoft.com/office/officeart/2005/8/layout/hierarchy1"/>
    <dgm:cxn modelId="{F729E33D-D266-4A19-8C69-663F7E98421E}" type="presParOf" srcId="{0A856813-115B-49AD-AF71-6A540AB154B5}" destId="{23A6795D-3E03-4D66-B17D-DF6BFCD4AF4D}" srcOrd="0" destOrd="0" presId="urn:microsoft.com/office/officeart/2005/8/layout/hierarchy1"/>
    <dgm:cxn modelId="{4CF0DE95-5AC3-4D09-A10E-5EFEA5673170}" type="presParOf" srcId="{0A856813-115B-49AD-AF71-6A540AB154B5}" destId="{E2A7A07F-C614-4900-8152-BBF827B67C08}" srcOrd="1" destOrd="0" presId="urn:microsoft.com/office/officeart/2005/8/layout/hierarchy1"/>
    <dgm:cxn modelId="{1F2F2695-8108-461F-AEB1-5064227AAEBB}" type="presParOf" srcId="{E2A7A07F-C614-4900-8152-BBF827B67C08}" destId="{9922E00E-73AB-44FA-9A35-1D304DF857D9}" srcOrd="0" destOrd="0" presId="urn:microsoft.com/office/officeart/2005/8/layout/hierarchy1"/>
    <dgm:cxn modelId="{B8A71FBE-F7C6-4D52-9055-EC4DF38F2FA0}" type="presParOf" srcId="{9922E00E-73AB-44FA-9A35-1D304DF857D9}" destId="{72E56FE5-285F-4BE8-A1EC-A54F90D0EC4C}" srcOrd="0" destOrd="0" presId="urn:microsoft.com/office/officeart/2005/8/layout/hierarchy1"/>
    <dgm:cxn modelId="{0B4826A4-C9EA-40DD-886B-99FC11E793DC}" type="presParOf" srcId="{9922E00E-73AB-44FA-9A35-1D304DF857D9}" destId="{57B76C5E-5ED8-4361-9829-177FFFDBA7BB}" srcOrd="1" destOrd="0" presId="urn:microsoft.com/office/officeart/2005/8/layout/hierarchy1"/>
    <dgm:cxn modelId="{C6181541-1FB6-4789-BA47-878D3C34E21B}" type="presParOf" srcId="{E2A7A07F-C614-4900-8152-BBF827B67C08}" destId="{D0C53475-39DB-47F8-8F45-E9342B26A72A}" srcOrd="1" destOrd="0" presId="urn:microsoft.com/office/officeart/2005/8/layout/hierarchy1"/>
    <dgm:cxn modelId="{663B8D95-3CB2-4675-83E6-8F1421557E91}" type="presParOf" srcId="{0A856813-115B-49AD-AF71-6A540AB154B5}" destId="{D4C932EA-9E43-49D3-AA49-0BDFAD1CAA64}" srcOrd="2" destOrd="0" presId="urn:microsoft.com/office/officeart/2005/8/layout/hierarchy1"/>
    <dgm:cxn modelId="{7458147E-A59B-40C3-9B12-A5FCB5469F49}" type="presParOf" srcId="{0A856813-115B-49AD-AF71-6A540AB154B5}" destId="{FD3D01EA-137A-4A69-80BF-E87F793D4000}" srcOrd="3" destOrd="0" presId="urn:microsoft.com/office/officeart/2005/8/layout/hierarchy1"/>
    <dgm:cxn modelId="{D672FB1A-BB13-46F1-AC75-0E550AF25CBF}" type="presParOf" srcId="{FD3D01EA-137A-4A69-80BF-E87F793D4000}" destId="{0F72C126-E631-4318-9491-EDDC043B6939}" srcOrd="0" destOrd="0" presId="urn:microsoft.com/office/officeart/2005/8/layout/hierarchy1"/>
    <dgm:cxn modelId="{BFD9FCC4-9295-4BA5-8770-2D73E07E8CE3}" type="presParOf" srcId="{0F72C126-E631-4318-9491-EDDC043B6939}" destId="{09078A19-2B27-4A77-AA72-CD793C2AE2D8}" srcOrd="0" destOrd="0" presId="urn:microsoft.com/office/officeart/2005/8/layout/hierarchy1"/>
    <dgm:cxn modelId="{88C5D745-E678-4BE1-B557-20DD10E50986}" type="presParOf" srcId="{0F72C126-E631-4318-9491-EDDC043B6939}" destId="{3E4ED5D2-22DA-4100-A247-6128D4C59DE5}" srcOrd="1" destOrd="0" presId="urn:microsoft.com/office/officeart/2005/8/layout/hierarchy1"/>
    <dgm:cxn modelId="{FCD29599-3E72-4ACE-AC74-A2B1FC9B3F51}" type="presParOf" srcId="{FD3D01EA-137A-4A69-80BF-E87F793D4000}" destId="{0A6E79BD-885B-44E1-BD49-52FD6EC3EC1F}" srcOrd="1" destOrd="0" presId="urn:microsoft.com/office/officeart/2005/8/layout/hierarchy1"/>
    <dgm:cxn modelId="{9067F736-F880-4830-B2DF-E6F86D4A4B6E}" type="presParOf" srcId="{B82929EE-F918-42D6-81C6-4FB538C1C6A1}" destId="{BCF8C317-2788-44A5-B11E-156937EFA5E2}" srcOrd="2" destOrd="0" presId="urn:microsoft.com/office/officeart/2005/8/layout/hierarchy1"/>
    <dgm:cxn modelId="{A0E318F2-75D9-4127-AF54-F0CECDD35F6D}" type="presParOf" srcId="{B82929EE-F918-42D6-81C6-4FB538C1C6A1}" destId="{91BA9325-0565-4F9D-B739-7B2E056480A5}" srcOrd="3" destOrd="0" presId="urn:microsoft.com/office/officeart/2005/8/layout/hierarchy1"/>
    <dgm:cxn modelId="{3BD4CD99-FB28-4ACA-A8E4-3101A033A324}" type="presParOf" srcId="{91BA9325-0565-4F9D-B739-7B2E056480A5}" destId="{F9E0FF69-0CBD-4FD7-B641-71B6D582CC00}" srcOrd="0" destOrd="0" presId="urn:microsoft.com/office/officeart/2005/8/layout/hierarchy1"/>
    <dgm:cxn modelId="{937A4FC7-9B72-42ED-AB4E-CA12FAFFADF2}" type="presParOf" srcId="{F9E0FF69-0CBD-4FD7-B641-71B6D582CC00}" destId="{0F759E9D-6772-414B-BBDD-B545C2B1AAC0}" srcOrd="0" destOrd="0" presId="urn:microsoft.com/office/officeart/2005/8/layout/hierarchy1"/>
    <dgm:cxn modelId="{4003E4F0-339C-486C-8D88-D7B379E5C7B6}" type="presParOf" srcId="{F9E0FF69-0CBD-4FD7-B641-71B6D582CC00}" destId="{03D7AD0E-EE62-49BF-9764-9422395C8FA1}" srcOrd="1" destOrd="0" presId="urn:microsoft.com/office/officeart/2005/8/layout/hierarchy1"/>
    <dgm:cxn modelId="{D32570B3-D4D7-42E5-A3C3-C504D453DFC8}" type="presParOf" srcId="{91BA9325-0565-4F9D-B739-7B2E056480A5}" destId="{7A6F9806-1F96-41E4-9AE4-10510A317881}" srcOrd="1" destOrd="0" presId="urn:microsoft.com/office/officeart/2005/8/layout/hierarchy1"/>
    <dgm:cxn modelId="{AA539E77-4926-473F-9795-AC2A926DB929}" type="presParOf" srcId="{B82929EE-F918-42D6-81C6-4FB538C1C6A1}" destId="{70632AAA-CF22-4E3B-9EE2-527A8AA9198C}" srcOrd="4" destOrd="0" presId="urn:microsoft.com/office/officeart/2005/8/layout/hierarchy1"/>
    <dgm:cxn modelId="{AB2158EF-39FB-44D3-8524-67FB732E26D0}" type="presParOf" srcId="{B82929EE-F918-42D6-81C6-4FB538C1C6A1}" destId="{51EA2870-F304-4087-ABC2-D9A031FCC753}" srcOrd="5" destOrd="0" presId="urn:microsoft.com/office/officeart/2005/8/layout/hierarchy1"/>
    <dgm:cxn modelId="{E68EF507-7F17-44F3-8D25-40A72C12CC78}" type="presParOf" srcId="{51EA2870-F304-4087-ABC2-D9A031FCC753}" destId="{698B1460-D1FC-4FFE-9756-848DC611A907}" srcOrd="0" destOrd="0" presId="urn:microsoft.com/office/officeart/2005/8/layout/hierarchy1"/>
    <dgm:cxn modelId="{13E4F522-0FB4-459E-B22F-24F3C1B6589A}" type="presParOf" srcId="{698B1460-D1FC-4FFE-9756-848DC611A907}" destId="{4ED42EAF-10F6-4C92-B7B2-04CB19C61983}" srcOrd="0" destOrd="0" presId="urn:microsoft.com/office/officeart/2005/8/layout/hierarchy1"/>
    <dgm:cxn modelId="{65974404-6D42-4604-B9B6-7869CD4E3953}" type="presParOf" srcId="{698B1460-D1FC-4FFE-9756-848DC611A907}" destId="{680C1C64-FA44-4DB5-B248-77E4A4626C3E}" srcOrd="1" destOrd="0" presId="urn:microsoft.com/office/officeart/2005/8/layout/hierarchy1"/>
    <dgm:cxn modelId="{94749A98-862C-496B-AFF3-03FAEB447BFA}" type="presParOf" srcId="{51EA2870-F304-4087-ABC2-D9A031FCC753}" destId="{9F583D65-8695-433D-90ED-B0496C05046D}" srcOrd="1" destOrd="0" presId="urn:microsoft.com/office/officeart/2005/8/layout/hierarchy1"/>
    <dgm:cxn modelId="{CFBEF17A-AF1A-4822-8D3E-6A561FBFA5C9}" type="presParOf" srcId="{B82929EE-F918-42D6-81C6-4FB538C1C6A1}" destId="{CFD39649-4F10-4654-9AE6-65CF6521E714}" srcOrd="6" destOrd="0" presId="urn:microsoft.com/office/officeart/2005/8/layout/hierarchy1"/>
    <dgm:cxn modelId="{3186A44F-2643-458F-908E-277023D42B30}" type="presParOf" srcId="{B82929EE-F918-42D6-81C6-4FB538C1C6A1}" destId="{90398D14-EF2A-4F96-9834-26073B5C4817}" srcOrd="7" destOrd="0" presId="urn:microsoft.com/office/officeart/2005/8/layout/hierarchy1"/>
    <dgm:cxn modelId="{0C79F085-89D5-40B6-95CC-D4124EE518C1}" type="presParOf" srcId="{90398D14-EF2A-4F96-9834-26073B5C4817}" destId="{0EF21487-743C-4591-BDF3-E8EEF335F25F}" srcOrd="0" destOrd="0" presId="urn:microsoft.com/office/officeart/2005/8/layout/hierarchy1"/>
    <dgm:cxn modelId="{C8399AE5-85D8-4606-A553-F3A4563A49D7}" type="presParOf" srcId="{0EF21487-743C-4591-BDF3-E8EEF335F25F}" destId="{7DCDC846-7B38-4774-AFBE-C37010269A6A}" srcOrd="0" destOrd="0" presId="urn:microsoft.com/office/officeart/2005/8/layout/hierarchy1"/>
    <dgm:cxn modelId="{381A7FDE-0620-4F42-A9CF-A73D7B084DA7}" type="presParOf" srcId="{0EF21487-743C-4591-BDF3-E8EEF335F25F}" destId="{576398CF-8D71-470B-96D6-C17C85C09897}" srcOrd="1" destOrd="0" presId="urn:microsoft.com/office/officeart/2005/8/layout/hierarchy1"/>
    <dgm:cxn modelId="{B48843B9-8E4E-423E-8393-FE951C6C35D9}" type="presParOf" srcId="{90398D14-EF2A-4F96-9834-26073B5C4817}" destId="{D821AEAF-DCF3-41A2-B740-EF152A4BBF86}" srcOrd="1" destOrd="0" presId="urn:microsoft.com/office/officeart/2005/8/layout/hierarchy1"/>
    <dgm:cxn modelId="{F964CB20-CD43-48EF-BB23-18A057F9A74D}" type="presParOf" srcId="{B82929EE-F918-42D6-81C6-4FB538C1C6A1}" destId="{D090899C-A3BA-4A9B-AC31-26A4F49E685B}" srcOrd="8" destOrd="0" presId="urn:microsoft.com/office/officeart/2005/8/layout/hierarchy1"/>
    <dgm:cxn modelId="{63B9B7CD-B90D-41C8-A060-DF6048FAC9ED}" type="presParOf" srcId="{B82929EE-F918-42D6-81C6-4FB538C1C6A1}" destId="{09591153-03F0-47D1-88CB-B8CB0F6EF56C}" srcOrd="9" destOrd="0" presId="urn:microsoft.com/office/officeart/2005/8/layout/hierarchy1"/>
    <dgm:cxn modelId="{BEC83377-0D11-4EE3-B46A-2B5634754E38}" type="presParOf" srcId="{09591153-03F0-47D1-88CB-B8CB0F6EF56C}" destId="{2A291194-70CF-4042-BB15-2B06C6E6926F}" srcOrd="0" destOrd="0" presId="urn:microsoft.com/office/officeart/2005/8/layout/hierarchy1"/>
    <dgm:cxn modelId="{DC3FE1E3-5249-4A46-A834-D475428A09D1}" type="presParOf" srcId="{2A291194-70CF-4042-BB15-2B06C6E6926F}" destId="{1DC505C1-2142-4FF2-9415-3C5766AF1E10}" srcOrd="0" destOrd="0" presId="urn:microsoft.com/office/officeart/2005/8/layout/hierarchy1"/>
    <dgm:cxn modelId="{717E8C88-D75F-46FC-AA4F-25AE45F9D4EA}" type="presParOf" srcId="{2A291194-70CF-4042-BB15-2B06C6E6926F}" destId="{D339450A-6FD7-4F7B-95F4-76556CE983FA}" srcOrd="1" destOrd="0" presId="urn:microsoft.com/office/officeart/2005/8/layout/hierarchy1"/>
    <dgm:cxn modelId="{D35983D4-7307-40F9-97D5-98F77C41FD51}" type="presParOf" srcId="{09591153-03F0-47D1-88CB-B8CB0F6EF56C}" destId="{673EAD6A-C59C-4B84-843F-777A3196E7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EFAB4-5817-4047-903B-5A6ED68E8AC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BB354-C50E-448E-8FAB-76CB16314656}">
      <dgm:prSet phldrT="[Text]"/>
      <dgm:spPr/>
      <dgm:t>
        <a:bodyPr/>
        <a:lstStyle/>
        <a:p>
          <a:r>
            <a:rPr lang="en-US"/>
            <a:t>Available</a:t>
          </a:r>
        </a:p>
      </dgm:t>
    </dgm:pt>
    <dgm:pt modelId="{D4589F7B-6D05-4246-B347-A3EAAECA1A54}" type="parTrans" cxnId="{B80CD22E-2751-475E-8549-513385DE0023}">
      <dgm:prSet/>
      <dgm:spPr/>
      <dgm:t>
        <a:bodyPr/>
        <a:lstStyle/>
        <a:p>
          <a:endParaRPr lang="en-US"/>
        </a:p>
      </dgm:t>
    </dgm:pt>
    <dgm:pt modelId="{8011FFED-8BDB-4ED3-8AA5-8C51ADBEFC47}" type="sibTrans" cxnId="{B80CD22E-2751-475E-8549-513385DE0023}">
      <dgm:prSet/>
      <dgm:spPr/>
      <dgm:t>
        <a:bodyPr/>
        <a:lstStyle/>
        <a:p>
          <a:endParaRPr lang="en-US"/>
        </a:p>
      </dgm:t>
    </dgm:pt>
    <dgm:pt modelId="{2FFC0069-358F-45BF-B5F2-2DD552390D03}">
      <dgm:prSet phldrT="[Text]"/>
      <dgm:spPr/>
      <dgm:t>
        <a:bodyPr/>
        <a:lstStyle/>
        <a:p>
          <a:r>
            <a:rPr lang="en-US" b="0" i="0"/>
            <a:t>Requested</a:t>
          </a:r>
          <a:endParaRPr lang="en-US"/>
        </a:p>
      </dgm:t>
    </dgm:pt>
    <dgm:pt modelId="{3282412E-4122-42F3-B29B-32E3609923DF}" type="parTrans" cxnId="{87C045EB-665A-4581-A915-A02A2C71D293}">
      <dgm:prSet/>
      <dgm:spPr/>
      <dgm:t>
        <a:bodyPr/>
        <a:lstStyle/>
        <a:p>
          <a:endParaRPr lang="en-US"/>
        </a:p>
      </dgm:t>
    </dgm:pt>
    <dgm:pt modelId="{E469AB53-073F-41D8-A61E-CEC6FCBD48A5}" type="sibTrans" cxnId="{87C045EB-665A-4581-A915-A02A2C71D293}">
      <dgm:prSet/>
      <dgm:spPr/>
      <dgm:t>
        <a:bodyPr/>
        <a:lstStyle/>
        <a:p>
          <a:endParaRPr lang="en-US"/>
        </a:p>
      </dgm:t>
    </dgm:pt>
    <dgm:pt modelId="{5102084A-AF31-4261-B44B-553B30524B92}">
      <dgm:prSet phldrT="[Text]"/>
      <dgm:spPr/>
      <dgm:t>
        <a:bodyPr/>
        <a:lstStyle/>
        <a:p>
          <a:r>
            <a:rPr lang="en-US"/>
            <a:t>Working</a:t>
          </a:r>
        </a:p>
      </dgm:t>
    </dgm:pt>
    <dgm:pt modelId="{7958DEB4-1589-42DB-BF84-1E45F1971AE1}" type="parTrans" cxnId="{C3408F6E-648F-428D-B38A-2D2F7D819BB2}">
      <dgm:prSet/>
      <dgm:spPr/>
      <dgm:t>
        <a:bodyPr/>
        <a:lstStyle/>
        <a:p>
          <a:endParaRPr lang="en-US"/>
        </a:p>
      </dgm:t>
    </dgm:pt>
    <dgm:pt modelId="{4C98D5B1-ADFB-4915-B062-5E39E9D3B02B}" type="sibTrans" cxnId="{C3408F6E-648F-428D-B38A-2D2F7D819BB2}">
      <dgm:prSet/>
      <dgm:spPr/>
      <dgm:t>
        <a:bodyPr/>
        <a:lstStyle/>
        <a:p>
          <a:endParaRPr lang="en-US"/>
        </a:p>
      </dgm:t>
    </dgm:pt>
    <dgm:pt modelId="{D4966B84-6C0C-4A31-9914-8127DC382194}">
      <dgm:prSet phldrT="[Text]"/>
      <dgm:spPr/>
      <dgm:t>
        <a:bodyPr/>
        <a:lstStyle/>
        <a:p>
          <a:r>
            <a:rPr lang="en-US"/>
            <a:t>End drive</a:t>
          </a:r>
        </a:p>
      </dgm:t>
    </dgm:pt>
    <dgm:pt modelId="{1AC744E4-95B8-493D-8527-E7609A9C63FC}" type="parTrans" cxnId="{64253C83-511D-432F-9079-F2720C68E7F8}">
      <dgm:prSet/>
      <dgm:spPr/>
      <dgm:t>
        <a:bodyPr/>
        <a:lstStyle/>
        <a:p>
          <a:endParaRPr lang="en-US"/>
        </a:p>
      </dgm:t>
    </dgm:pt>
    <dgm:pt modelId="{3D557951-74EA-4F32-ABEC-A32C02885969}" type="sibTrans" cxnId="{64253C83-511D-432F-9079-F2720C68E7F8}">
      <dgm:prSet/>
      <dgm:spPr/>
      <dgm:t>
        <a:bodyPr/>
        <a:lstStyle/>
        <a:p>
          <a:endParaRPr lang="en-US"/>
        </a:p>
      </dgm:t>
    </dgm:pt>
    <dgm:pt modelId="{B1577FEA-410B-4F6A-A453-DE9F8C42E1AC}">
      <dgm:prSet phldrT="[Text]"/>
      <dgm:spPr/>
      <dgm:t>
        <a:bodyPr/>
        <a:lstStyle/>
        <a:p>
          <a:r>
            <a:rPr lang="en-US"/>
            <a:t>Available</a:t>
          </a:r>
        </a:p>
      </dgm:t>
    </dgm:pt>
    <dgm:pt modelId="{E3072B1F-BA36-4D82-A604-9B47A6F7634D}" type="parTrans" cxnId="{6BBB3B6D-8B69-43A6-A02F-C9D82D248983}">
      <dgm:prSet/>
      <dgm:spPr/>
      <dgm:t>
        <a:bodyPr/>
        <a:lstStyle/>
        <a:p>
          <a:endParaRPr lang="en-US"/>
        </a:p>
      </dgm:t>
    </dgm:pt>
    <dgm:pt modelId="{6097E4FE-842B-48C4-93F6-3C0423AB44E6}" type="sibTrans" cxnId="{6BBB3B6D-8B69-43A6-A02F-C9D82D248983}">
      <dgm:prSet/>
      <dgm:spPr/>
      <dgm:t>
        <a:bodyPr/>
        <a:lstStyle/>
        <a:p>
          <a:endParaRPr lang="en-US"/>
        </a:p>
      </dgm:t>
    </dgm:pt>
    <dgm:pt modelId="{FE94766F-E038-4C33-8747-B9696D7834EC}">
      <dgm:prSet phldrT="[Text]"/>
      <dgm:spPr/>
      <dgm:t>
        <a:bodyPr/>
        <a:lstStyle/>
        <a:p>
          <a:r>
            <a:rPr lang="en-US"/>
            <a:t>Wait for next request</a:t>
          </a:r>
        </a:p>
      </dgm:t>
    </dgm:pt>
    <dgm:pt modelId="{152944FE-0502-48E4-B5F8-453C28210D6C}" type="parTrans" cxnId="{8A39179C-2AD5-4088-B554-1947C7E686B7}">
      <dgm:prSet/>
      <dgm:spPr/>
      <dgm:t>
        <a:bodyPr/>
        <a:lstStyle/>
        <a:p>
          <a:endParaRPr lang="en-US"/>
        </a:p>
      </dgm:t>
    </dgm:pt>
    <dgm:pt modelId="{587631AC-8837-4DC5-BB3B-DB4DB6F66CC3}" type="sibTrans" cxnId="{8A39179C-2AD5-4088-B554-1947C7E686B7}">
      <dgm:prSet/>
      <dgm:spPr/>
      <dgm:t>
        <a:bodyPr/>
        <a:lstStyle/>
        <a:p>
          <a:endParaRPr lang="en-US"/>
        </a:p>
      </dgm:t>
    </dgm:pt>
    <dgm:pt modelId="{1CB6654A-0A53-417B-8D78-DBCE2F5C50DA}" type="pres">
      <dgm:prSet presAssocID="{229EFAB4-5817-4047-903B-5A6ED68E8AC9}" presName="theList" presStyleCnt="0">
        <dgm:presLayoutVars>
          <dgm:dir/>
          <dgm:animLvl val="lvl"/>
          <dgm:resizeHandles val="exact"/>
        </dgm:presLayoutVars>
      </dgm:prSet>
      <dgm:spPr/>
    </dgm:pt>
    <dgm:pt modelId="{60AA5264-6BEA-4A25-82ED-D18280A67178}" type="pres">
      <dgm:prSet presAssocID="{6ADBB354-C50E-448E-8FAB-76CB16314656}" presName="compNode" presStyleCnt="0"/>
      <dgm:spPr/>
    </dgm:pt>
    <dgm:pt modelId="{21728672-7907-4B99-A1C4-52B270B82133}" type="pres">
      <dgm:prSet presAssocID="{6ADBB354-C50E-448E-8FAB-76CB16314656}" presName="noGeometry" presStyleCnt="0"/>
      <dgm:spPr/>
    </dgm:pt>
    <dgm:pt modelId="{D16E5874-44EF-4C46-8AF7-6561221E52B1}" type="pres">
      <dgm:prSet presAssocID="{6ADBB354-C50E-448E-8FAB-76CB16314656}" presName="childTextVisible" presStyleLbl="bgAccFollowNode1" presStyleIdx="0" presStyleCnt="3">
        <dgm:presLayoutVars>
          <dgm:bulletEnabled val="1"/>
        </dgm:presLayoutVars>
      </dgm:prSet>
      <dgm:spPr/>
    </dgm:pt>
    <dgm:pt modelId="{064E369F-BB57-4070-B59D-4F45ED40BBB0}" type="pres">
      <dgm:prSet presAssocID="{6ADBB354-C50E-448E-8FAB-76CB16314656}" presName="childTextHidden" presStyleLbl="bgAccFollowNode1" presStyleIdx="0" presStyleCnt="3"/>
      <dgm:spPr/>
    </dgm:pt>
    <dgm:pt modelId="{342C3820-14AD-49AA-AF48-8C970E773694}" type="pres">
      <dgm:prSet presAssocID="{6ADBB354-C50E-448E-8FAB-76CB1631465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BC9A1CB-7D19-486B-8422-E5E5135B821B}" type="pres">
      <dgm:prSet presAssocID="{6ADBB354-C50E-448E-8FAB-76CB16314656}" presName="aSpace" presStyleCnt="0"/>
      <dgm:spPr/>
    </dgm:pt>
    <dgm:pt modelId="{BA653BBB-9750-4405-8594-A53186090F99}" type="pres">
      <dgm:prSet presAssocID="{5102084A-AF31-4261-B44B-553B30524B92}" presName="compNode" presStyleCnt="0"/>
      <dgm:spPr/>
    </dgm:pt>
    <dgm:pt modelId="{69119396-B694-4A0C-8477-B7627EBD0A84}" type="pres">
      <dgm:prSet presAssocID="{5102084A-AF31-4261-B44B-553B30524B92}" presName="noGeometry" presStyleCnt="0"/>
      <dgm:spPr/>
    </dgm:pt>
    <dgm:pt modelId="{B4D3C723-8C14-434C-A389-8D109DDF90C3}" type="pres">
      <dgm:prSet presAssocID="{5102084A-AF31-4261-B44B-553B30524B92}" presName="childTextVisible" presStyleLbl="bgAccFollowNode1" presStyleIdx="1" presStyleCnt="3">
        <dgm:presLayoutVars>
          <dgm:bulletEnabled val="1"/>
        </dgm:presLayoutVars>
      </dgm:prSet>
      <dgm:spPr/>
    </dgm:pt>
    <dgm:pt modelId="{AAF232B0-9FB8-4A85-9139-AE812AC2FE55}" type="pres">
      <dgm:prSet presAssocID="{5102084A-AF31-4261-B44B-553B30524B92}" presName="childTextHidden" presStyleLbl="bgAccFollowNode1" presStyleIdx="1" presStyleCnt="3"/>
      <dgm:spPr/>
    </dgm:pt>
    <dgm:pt modelId="{3011B0CD-AD27-4A6E-B864-FECB29CFEE15}" type="pres">
      <dgm:prSet presAssocID="{5102084A-AF31-4261-B44B-553B30524B9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5FF2D47-C8C6-425E-877B-02109F1F0E12}" type="pres">
      <dgm:prSet presAssocID="{5102084A-AF31-4261-B44B-553B30524B92}" presName="aSpace" presStyleCnt="0"/>
      <dgm:spPr/>
    </dgm:pt>
    <dgm:pt modelId="{3E146E5D-52B6-4716-8D64-A664D1849549}" type="pres">
      <dgm:prSet presAssocID="{B1577FEA-410B-4F6A-A453-DE9F8C42E1AC}" presName="compNode" presStyleCnt="0"/>
      <dgm:spPr/>
    </dgm:pt>
    <dgm:pt modelId="{9A568BFC-4D2E-47C2-9F35-0FE9E92F29D8}" type="pres">
      <dgm:prSet presAssocID="{B1577FEA-410B-4F6A-A453-DE9F8C42E1AC}" presName="noGeometry" presStyleCnt="0"/>
      <dgm:spPr/>
    </dgm:pt>
    <dgm:pt modelId="{FC3983BD-632A-4597-A0E0-E098B3D7A4E9}" type="pres">
      <dgm:prSet presAssocID="{B1577FEA-410B-4F6A-A453-DE9F8C42E1AC}" presName="childTextVisible" presStyleLbl="bgAccFollowNode1" presStyleIdx="2" presStyleCnt="3">
        <dgm:presLayoutVars>
          <dgm:bulletEnabled val="1"/>
        </dgm:presLayoutVars>
      </dgm:prSet>
      <dgm:spPr/>
    </dgm:pt>
    <dgm:pt modelId="{FD3FEE7F-74D6-49E8-A3D5-4E021D24B413}" type="pres">
      <dgm:prSet presAssocID="{B1577FEA-410B-4F6A-A453-DE9F8C42E1AC}" presName="childTextHidden" presStyleLbl="bgAccFollowNode1" presStyleIdx="2" presStyleCnt="3"/>
      <dgm:spPr/>
    </dgm:pt>
    <dgm:pt modelId="{ECFE4554-BC2C-4569-8901-335028A1D511}" type="pres">
      <dgm:prSet presAssocID="{B1577FEA-410B-4F6A-A453-DE9F8C42E1A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690010D-284F-4B35-9E79-D7251C774E47}" type="presOf" srcId="{6ADBB354-C50E-448E-8FAB-76CB16314656}" destId="{342C3820-14AD-49AA-AF48-8C970E773694}" srcOrd="0" destOrd="0" presId="urn:microsoft.com/office/officeart/2005/8/layout/hProcess6"/>
    <dgm:cxn modelId="{4F5F450D-7D07-4486-BF07-82849E115DB3}" type="presOf" srcId="{2FFC0069-358F-45BF-B5F2-2DD552390D03}" destId="{D16E5874-44EF-4C46-8AF7-6561221E52B1}" srcOrd="0" destOrd="0" presId="urn:microsoft.com/office/officeart/2005/8/layout/hProcess6"/>
    <dgm:cxn modelId="{292D6D25-3463-46F2-893C-11F1CB94E41D}" type="presOf" srcId="{229EFAB4-5817-4047-903B-5A6ED68E8AC9}" destId="{1CB6654A-0A53-417B-8D78-DBCE2F5C50DA}" srcOrd="0" destOrd="0" presId="urn:microsoft.com/office/officeart/2005/8/layout/hProcess6"/>
    <dgm:cxn modelId="{B80CD22E-2751-475E-8549-513385DE0023}" srcId="{229EFAB4-5817-4047-903B-5A6ED68E8AC9}" destId="{6ADBB354-C50E-448E-8FAB-76CB16314656}" srcOrd="0" destOrd="0" parTransId="{D4589F7B-6D05-4246-B347-A3EAAECA1A54}" sibTransId="{8011FFED-8BDB-4ED3-8AA5-8C51ADBEFC47}"/>
    <dgm:cxn modelId="{F6F51445-8BE0-4CFB-A1DF-14C7C8C40490}" type="presOf" srcId="{5102084A-AF31-4261-B44B-553B30524B92}" destId="{3011B0CD-AD27-4A6E-B864-FECB29CFEE15}" srcOrd="0" destOrd="0" presId="urn:microsoft.com/office/officeart/2005/8/layout/hProcess6"/>
    <dgm:cxn modelId="{6BBB3B6D-8B69-43A6-A02F-C9D82D248983}" srcId="{229EFAB4-5817-4047-903B-5A6ED68E8AC9}" destId="{B1577FEA-410B-4F6A-A453-DE9F8C42E1AC}" srcOrd="2" destOrd="0" parTransId="{E3072B1F-BA36-4D82-A604-9B47A6F7634D}" sibTransId="{6097E4FE-842B-48C4-93F6-3C0423AB44E6}"/>
    <dgm:cxn modelId="{C3408F6E-648F-428D-B38A-2D2F7D819BB2}" srcId="{229EFAB4-5817-4047-903B-5A6ED68E8AC9}" destId="{5102084A-AF31-4261-B44B-553B30524B92}" srcOrd="1" destOrd="0" parTransId="{7958DEB4-1589-42DB-BF84-1E45F1971AE1}" sibTransId="{4C98D5B1-ADFB-4915-B062-5E39E9D3B02B}"/>
    <dgm:cxn modelId="{0FF2DC7B-5B10-4BF8-938A-9BCCF340D8C2}" type="presOf" srcId="{FE94766F-E038-4C33-8747-B9696D7834EC}" destId="{FC3983BD-632A-4597-A0E0-E098B3D7A4E9}" srcOrd="0" destOrd="0" presId="urn:microsoft.com/office/officeart/2005/8/layout/hProcess6"/>
    <dgm:cxn modelId="{64253C83-511D-432F-9079-F2720C68E7F8}" srcId="{5102084A-AF31-4261-B44B-553B30524B92}" destId="{D4966B84-6C0C-4A31-9914-8127DC382194}" srcOrd="0" destOrd="0" parTransId="{1AC744E4-95B8-493D-8527-E7609A9C63FC}" sibTransId="{3D557951-74EA-4F32-ABEC-A32C02885969}"/>
    <dgm:cxn modelId="{D34F9589-C3A0-4910-BA93-4D7168BAD6FA}" type="presOf" srcId="{D4966B84-6C0C-4A31-9914-8127DC382194}" destId="{B4D3C723-8C14-434C-A389-8D109DDF90C3}" srcOrd="0" destOrd="0" presId="urn:microsoft.com/office/officeart/2005/8/layout/hProcess6"/>
    <dgm:cxn modelId="{8A39179C-2AD5-4088-B554-1947C7E686B7}" srcId="{B1577FEA-410B-4F6A-A453-DE9F8C42E1AC}" destId="{FE94766F-E038-4C33-8747-B9696D7834EC}" srcOrd="0" destOrd="0" parTransId="{152944FE-0502-48E4-B5F8-453C28210D6C}" sibTransId="{587631AC-8837-4DC5-BB3B-DB4DB6F66CC3}"/>
    <dgm:cxn modelId="{4752BEA5-157D-4896-AFFD-13546C680D9D}" type="presOf" srcId="{D4966B84-6C0C-4A31-9914-8127DC382194}" destId="{AAF232B0-9FB8-4A85-9139-AE812AC2FE55}" srcOrd="1" destOrd="0" presId="urn:microsoft.com/office/officeart/2005/8/layout/hProcess6"/>
    <dgm:cxn modelId="{1C09B8AC-0938-4FDD-96C4-F5D46B6A964F}" type="presOf" srcId="{FE94766F-E038-4C33-8747-B9696D7834EC}" destId="{FD3FEE7F-74D6-49E8-A3D5-4E021D24B413}" srcOrd="1" destOrd="0" presId="urn:microsoft.com/office/officeart/2005/8/layout/hProcess6"/>
    <dgm:cxn modelId="{5B8D6CE2-FDF3-49D3-AD66-36311107925A}" type="presOf" srcId="{2FFC0069-358F-45BF-B5F2-2DD552390D03}" destId="{064E369F-BB57-4070-B59D-4F45ED40BBB0}" srcOrd="1" destOrd="0" presId="urn:microsoft.com/office/officeart/2005/8/layout/hProcess6"/>
    <dgm:cxn modelId="{69F66CE8-0C49-475A-B782-11509B97CC76}" type="presOf" srcId="{B1577FEA-410B-4F6A-A453-DE9F8C42E1AC}" destId="{ECFE4554-BC2C-4569-8901-335028A1D511}" srcOrd="0" destOrd="0" presId="urn:microsoft.com/office/officeart/2005/8/layout/hProcess6"/>
    <dgm:cxn modelId="{87C045EB-665A-4581-A915-A02A2C71D293}" srcId="{6ADBB354-C50E-448E-8FAB-76CB16314656}" destId="{2FFC0069-358F-45BF-B5F2-2DD552390D03}" srcOrd="0" destOrd="0" parTransId="{3282412E-4122-42F3-B29B-32E3609923DF}" sibTransId="{E469AB53-073F-41D8-A61E-CEC6FCBD48A5}"/>
    <dgm:cxn modelId="{9F9ADE21-2434-4A4D-87A9-5B263D76DD1F}" type="presParOf" srcId="{1CB6654A-0A53-417B-8D78-DBCE2F5C50DA}" destId="{60AA5264-6BEA-4A25-82ED-D18280A67178}" srcOrd="0" destOrd="0" presId="urn:microsoft.com/office/officeart/2005/8/layout/hProcess6"/>
    <dgm:cxn modelId="{A0A95908-C864-4B87-90FA-BE777AE0AE6E}" type="presParOf" srcId="{60AA5264-6BEA-4A25-82ED-D18280A67178}" destId="{21728672-7907-4B99-A1C4-52B270B82133}" srcOrd="0" destOrd="0" presId="urn:microsoft.com/office/officeart/2005/8/layout/hProcess6"/>
    <dgm:cxn modelId="{520F5270-D59A-49FF-8EEA-DBA1C0AC1B6F}" type="presParOf" srcId="{60AA5264-6BEA-4A25-82ED-D18280A67178}" destId="{D16E5874-44EF-4C46-8AF7-6561221E52B1}" srcOrd="1" destOrd="0" presId="urn:microsoft.com/office/officeart/2005/8/layout/hProcess6"/>
    <dgm:cxn modelId="{C61A54E5-B608-4240-A278-1FEBD79D88AE}" type="presParOf" srcId="{60AA5264-6BEA-4A25-82ED-D18280A67178}" destId="{064E369F-BB57-4070-B59D-4F45ED40BBB0}" srcOrd="2" destOrd="0" presId="urn:microsoft.com/office/officeart/2005/8/layout/hProcess6"/>
    <dgm:cxn modelId="{368AFD96-C596-4E94-AD16-B705E965A16C}" type="presParOf" srcId="{60AA5264-6BEA-4A25-82ED-D18280A67178}" destId="{342C3820-14AD-49AA-AF48-8C970E773694}" srcOrd="3" destOrd="0" presId="urn:microsoft.com/office/officeart/2005/8/layout/hProcess6"/>
    <dgm:cxn modelId="{14AADDD1-59FD-487F-8BBA-838939D208CA}" type="presParOf" srcId="{1CB6654A-0A53-417B-8D78-DBCE2F5C50DA}" destId="{9BC9A1CB-7D19-486B-8422-E5E5135B821B}" srcOrd="1" destOrd="0" presId="urn:microsoft.com/office/officeart/2005/8/layout/hProcess6"/>
    <dgm:cxn modelId="{6EF4C4DE-ED8C-478F-8124-1FAF41E7B5B5}" type="presParOf" srcId="{1CB6654A-0A53-417B-8D78-DBCE2F5C50DA}" destId="{BA653BBB-9750-4405-8594-A53186090F99}" srcOrd="2" destOrd="0" presId="urn:microsoft.com/office/officeart/2005/8/layout/hProcess6"/>
    <dgm:cxn modelId="{E2D40350-1B73-4D3A-97D7-061DA6C2E09D}" type="presParOf" srcId="{BA653BBB-9750-4405-8594-A53186090F99}" destId="{69119396-B694-4A0C-8477-B7627EBD0A84}" srcOrd="0" destOrd="0" presId="urn:microsoft.com/office/officeart/2005/8/layout/hProcess6"/>
    <dgm:cxn modelId="{DD993824-005D-4ABB-97C7-9AD696099E5C}" type="presParOf" srcId="{BA653BBB-9750-4405-8594-A53186090F99}" destId="{B4D3C723-8C14-434C-A389-8D109DDF90C3}" srcOrd="1" destOrd="0" presId="urn:microsoft.com/office/officeart/2005/8/layout/hProcess6"/>
    <dgm:cxn modelId="{A8197DD1-9E7C-42E3-BC7A-063887CD5CF7}" type="presParOf" srcId="{BA653BBB-9750-4405-8594-A53186090F99}" destId="{AAF232B0-9FB8-4A85-9139-AE812AC2FE55}" srcOrd="2" destOrd="0" presId="urn:microsoft.com/office/officeart/2005/8/layout/hProcess6"/>
    <dgm:cxn modelId="{DA4E655F-38BD-428F-B113-B0B342AFC4C6}" type="presParOf" srcId="{BA653BBB-9750-4405-8594-A53186090F99}" destId="{3011B0CD-AD27-4A6E-B864-FECB29CFEE15}" srcOrd="3" destOrd="0" presId="urn:microsoft.com/office/officeart/2005/8/layout/hProcess6"/>
    <dgm:cxn modelId="{F14DE5A4-B85A-49FD-A1B6-35B9804C19F6}" type="presParOf" srcId="{1CB6654A-0A53-417B-8D78-DBCE2F5C50DA}" destId="{75FF2D47-C8C6-425E-877B-02109F1F0E12}" srcOrd="3" destOrd="0" presId="urn:microsoft.com/office/officeart/2005/8/layout/hProcess6"/>
    <dgm:cxn modelId="{36E25ABF-71BC-490B-AC6E-06277A0B6E9E}" type="presParOf" srcId="{1CB6654A-0A53-417B-8D78-DBCE2F5C50DA}" destId="{3E146E5D-52B6-4716-8D64-A664D1849549}" srcOrd="4" destOrd="0" presId="urn:microsoft.com/office/officeart/2005/8/layout/hProcess6"/>
    <dgm:cxn modelId="{00A9ECF9-DFB7-4CEF-8EDD-6F84038BD06A}" type="presParOf" srcId="{3E146E5D-52B6-4716-8D64-A664D1849549}" destId="{9A568BFC-4D2E-47C2-9F35-0FE9E92F29D8}" srcOrd="0" destOrd="0" presId="urn:microsoft.com/office/officeart/2005/8/layout/hProcess6"/>
    <dgm:cxn modelId="{8BE9EDB0-6CD4-4D85-8952-42CADECBC127}" type="presParOf" srcId="{3E146E5D-52B6-4716-8D64-A664D1849549}" destId="{FC3983BD-632A-4597-A0E0-E098B3D7A4E9}" srcOrd="1" destOrd="0" presId="urn:microsoft.com/office/officeart/2005/8/layout/hProcess6"/>
    <dgm:cxn modelId="{6B09917F-6B2D-413A-B073-1878B8B2DEC8}" type="presParOf" srcId="{3E146E5D-52B6-4716-8D64-A664D1849549}" destId="{FD3FEE7F-74D6-49E8-A3D5-4E021D24B413}" srcOrd="2" destOrd="0" presId="urn:microsoft.com/office/officeart/2005/8/layout/hProcess6"/>
    <dgm:cxn modelId="{640D263C-EDE0-420D-A135-B4EADD5819E9}" type="presParOf" srcId="{3E146E5D-52B6-4716-8D64-A664D1849549}" destId="{ECFE4554-BC2C-4569-8901-335028A1D51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708473-9C67-4622-A121-52ADD4E2C04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ED811E3-5635-4188-B7D4-7DC0F5001E87}">
      <dgm:prSet phldrT="[Text]"/>
      <dgm:spPr/>
      <dgm:t>
        <a:bodyPr/>
        <a:lstStyle/>
        <a:p>
          <a:r>
            <a:rPr lang="en-US"/>
            <a:t>getAssignedCustomer:</a:t>
          </a:r>
        </a:p>
        <a:p>
          <a:r>
            <a:rPr lang="en-US"/>
            <a:t>PickupLocation(), Destination(), Info()</a:t>
          </a:r>
        </a:p>
        <a:p>
          <a:endParaRPr lang="en-US"/>
        </a:p>
      </dgm:t>
    </dgm:pt>
    <dgm:pt modelId="{400127DF-3A1E-4D95-A393-60C277085B5E}" type="parTrans" cxnId="{60D19FB5-6ABC-4F91-91C6-91AE0F0AD548}">
      <dgm:prSet/>
      <dgm:spPr/>
      <dgm:t>
        <a:bodyPr/>
        <a:lstStyle/>
        <a:p>
          <a:endParaRPr lang="en-US"/>
        </a:p>
      </dgm:t>
    </dgm:pt>
    <dgm:pt modelId="{73E6B02E-086F-4DA0-9358-724CACC8731A}" type="sibTrans" cxnId="{60D19FB5-6ABC-4F91-91C6-91AE0F0AD548}">
      <dgm:prSet/>
      <dgm:spPr/>
      <dgm:t>
        <a:bodyPr/>
        <a:lstStyle/>
        <a:p>
          <a:endParaRPr lang="en-US"/>
        </a:p>
      </dgm:t>
    </dgm:pt>
    <dgm:pt modelId="{8E195E26-7432-40A8-A1D7-FFE1FFB6C010}">
      <dgm:prSet phldrT="[Text]"/>
      <dgm:spPr/>
      <dgm:t>
        <a:bodyPr/>
        <a:lstStyle/>
        <a:p>
          <a:r>
            <a:rPr lang="en-US"/>
            <a:t>endRide(), recordRide()</a:t>
          </a:r>
        </a:p>
      </dgm:t>
    </dgm:pt>
    <dgm:pt modelId="{E6AE2D00-E220-4F73-B6F7-9A7E3F825A55}" type="parTrans" cxnId="{1A6A4DC2-49DD-4232-A42B-540254FA4531}">
      <dgm:prSet/>
      <dgm:spPr/>
      <dgm:t>
        <a:bodyPr/>
        <a:lstStyle/>
        <a:p>
          <a:endParaRPr lang="en-US"/>
        </a:p>
      </dgm:t>
    </dgm:pt>
    <dgm:pt modelId="{183852A5-22F6-40D3-BD98-CFD9EFF8094E}" type="sibTrans" cxnId="{1A6A4DC2-49DD-4232-A42B-540254FA4531}">
      <dgm:prSet/>
      <dgm:spPr/>
      <dgm:t>
        <a:bodyPr/>
        <a:lstStyle/>
        <a:p>
          <a:endParaRPr lang="en-US"/>
        </a:p>
      </dgm:t>
    </dgm:pt>
    <dgm:pt modelId="{ADE0F2D6-5622-4E49-9406-2ACFE4555C2D}">
      <dgm:prSet/>
      <dgm:spPr/>
      <dgm:t>
        <a:bodyPr/>
        <a:lstStyle/>
        <a:p>
          <a:r>
            <a:rPr lang="en-US"/>
            <a:t>onLocationChanged()</a:t>
          </a:r>
        </a:p>
      </dgm:t>
    </dgm:pt>
    <dgm:pt modelId="{65A98EA1-D850-42E4-86DA-54606CF1BB05}" type="parTrans" cxnId="{FB71EBF8-0C1A-4A61-A83A-E9A32FC2B7E5}">
      <dgm:prSet/>
      <dgm:spPr/>
      <dgm:t>
        <a:bodyPr/>
        <a:lstStyle/>
        <a:p>
          <a:endParaRPr lang="en-US"/>
        </a:p>
      </dgm:t>
    </dgm:pt>
    <dgm:pt modelId="{23B427E6-93C1-4AA0-A473-016AF7C3A955}" type="sibTrans" cxnId="{FB71EBF8-0C1A-4A61-A83A-E9A32FC2B7E5}">
      <dgm:prSet/>
      <dgm:spPr/>
      <dgm:t>
        <a:bodyPr/>
        <a:lstStyle/>
        <a:p>
          <a:endParaRPr lang="en-US"/>
        </a:p>
      </dgm:t>
    </dgm:pt>
    <dgm:pt modelId="{1488E578-3764-4D0D-AA79-FA57323CFD7C}" type="pres">
      <dgm:prSet presAssocID="{C7708473-9C67-4622-A121-52ADD4E2C048}" presName="Name0" presStyleCnt="0">
        <dgm:presLayoutVars>
          <dgm:dir/>
          <dgm:animLvl val="lvl"/>
          <dgm:resizeHandles val="exact"/>
        </dgm:presLayoutVars>
      </dgm:prSet>
      <dgm:spPr/>
    </dgm:pt>
    <dgm:pt modelId="{B12D761E-B489-4C56-8308-38B91FFC8D7F}" type="pres">
      <dgm:prSet presAssocID="{AED811E3-5635-4188-B7D4-7DC0F5001E87}" presName="parTxOnly" presStyleLbl="node1" presStyleIdx="0" presStyleCnt="3" custLinFactNeighborX="18655" custLinFactNeighborY="23543">
        <dgm:presLayoutVars>
          <dgm:chMax val="0"/>
          <dgm:chPref val="0"/>
          <dgm:bulletEnabled val="1"/>
        </dgm:presLayoutVars>
      </dgm:prSet>
      <dgm:spPr/>
    </dgm:pt>
    <dgm:pt modelId="{778A3540-7427-4A0F-9448-509BFD8163E6}" type="pres">
      <dgm:prSet presAssocID="{73E6B02E-086F-4DA0-9358-724CACC8731A}" presName="parTxOnlySpace" presStyleCnt="0"/>
      <dgm:spPr/>
    </dgm:pt>
    <dgm:pt modelId="{2CF95E03-5CDA-48B0-B69F-6B1729E79A43}" type="pres">
      <dgm:prSet presAssocID="{ADE0F2D6-5622-4E49-9406-2ACFE4555C2D}" presName="parTxOnly" presStyleLbl="node1" presStyleIdx="1" presStyleCnt="3" custLinFactNeighborX="18655" custLinFactNeighborY="23543">
        <dgm:presLayoutVars>
          <dgm:chMax val="0"/>
          <dgm:chPref val="0"/>
          <dgm:bulletEnabled val="1"/>
        </dgm:presLayoutVars>
      </dgm:prSet>
      <dgm:spPr/>
    </dgm:pt>
    <dgm:pt modelId="{2FCBE21D-A77F-4B2B-A021-B499A463FD29}" type="pres">
      <dgm:prSet presAssocID="{23B427E6-93C1-4AA0-A473-016AF7C3A955}" presName="parTxOnlySpace" presStyleCnt="0"/>
      <dgm:spPr/>
    </dgm:pt>
    <dgm:pt modelId="{9D0C05C2-9960-4BDA-9C2D-0ED3C7B360CD}" type="pres">
      <dgm:prSet presAssocID="{8E195E26-7432-40A8-A1D7-FFE1FFB6C010}" presName="parTxOnly" presStyleLbl="node1" presStyleIdx="2" presStyleCnt="3" custLinFactNeighborX="18655" custLinFactNeighborY="23543">
        <dgm:presLayoutVars>
          <dgm:chMax val="0"/>
          <dgm:chPref val="0"/>
          <dgm:bulletEnabled val="1"/>
        </dgm:presLayoutVars>
      </dgm:prSet>
      <dgm:spPr/>
    </dgm:pt>
  </dgm:ptLst>
  <dgm:cxnLst>
    <dgm:cxn modelId="{0BCB752E-4437-4606-B1A8-207B64558C72}" type="presOf" srcId="{ADE0F2D6-5622-4E49-9406-2ACFE4555C2D}" destId="{2CF95E03-5CDA-48B0-B69F-6B1729E79A43}" srcOrd="0" destOrd="0" presId="urn:microsoft.com/office/officeart/2005/8/layout/chevron1"/>
    <dgm:cxn modelId="{533F645B-F4AD-4EE2-B2A7-F1EB85804A6B}" type="presOf" srcId="{8E195E26-7432-40A8-A1D7-FFE1FFB6C010}" destId="{9D0C05C2-9960-4BDA-9C2D-0ED3C7B360CD}" srcOrd="0" destOrd="0" presId="urn:microsoft.com/office/officeart/2005/8/layout/chevron1"/>
    <dgm:cxn modelId="{E0E31389-847A-405B-BCA7-948D92B5A33B}" type="presOf" srcId="{C7708473-9C67-4622-A121-52ADD4E2C048}" destId="{1488E578-3764-4D0D-AA79-FA57323CFD7C}" srcOrd="0" destOrd="0" presId="urn:microsoft.com/office/officeart/2005/8/layout/chevron1"/>
    <dgm:cxn modelId="{60D19FB5-6ABC-4F91-91C6-91AE0F0AD548}" srcId="{C7708473-9C67-4622-A121-52ADD4E2C048}" destId="{AED811E3-5635-4188-B7D4-7DC0F5001E87}" srcOrd="0" destOrd="0" parTransId="{400127DF-3A1E-4D95-A393-60C277085B5E}" sibTransId="{73E6B02E-086F-4DA0-9358-724CACC8731A}"/>
    <dgm:cxn modelId="{1A6A4DC2-49DD-4232-A42B-540254FA4531}" srcId="{C7708473-9C67-4622-A121-52ADD4E2C048}" destId="{8E195E26-7432-40A8-A1D7-FFE1FFB6C010}" srcOrd="2" destOrd="0" parTransId="{E6AE2D00-E220-4F73-B6F7-9A7E3F825A55}" sibTransId="{183852A5-22F6-40D3-BD98-CFD9EFF8094E}"/>
    <dgm:cxn modelId="{83CB66E2-E2FC-4A55-943C-26CA2770AFB5}" type="presOf" srcId="{AED811E3-5635-4188-B7D4-7DC0F5001E87}" destId="{B12D761E-B489-4C56-8308-38B91FFC8D7F}" srcOrd="0" destOrd="0" presId="urn:microsoft.com/office/officeart/2005/8/layout/chevron1"/>
    <dgm:cxn modelId="{FB71EBF8-0C1A-4A61-A83A-E9A32FC2B7E5}" srcId="{C7708473-9C67-4622-A121-52ADD4E2C048}" destId="{ADE0F2D6-5622-4E49-9406-2ACFE4555C2D}" srcOrd="1" destOrd="0" parTransId="{65A98EA1-D850-42E4-86DA-54606CF1BB05}" sibTransId="{23B427E6-93C1-4AA0-A473-016AF7C3A955}"/>
    <dgm:cxn modelId="{E98551AF-FFAD-41CA-9405-B2ABAF2AAF0F}" type="presParOf" srcId="{1488E578-3764-4D0D-AA79-FA57323CFD7C}" destId="{B12D761E-B489-4C56-8308-38B91FFC8D7F}" srcOrd="0" destOrd="0" presId="urn:microsoft.com/office/officeart/2005/8/layout/chevron1"/>
    <dgm:cxn modelId="{EB847C67-56A0-46B8-89E9-82978FE06AEC}" type="presParOf" srcId="{1488E578-3764-4D0D-AA79-FA57323CFD7C}" destId="{778A3540-7427-4A0F-9448-509BFD8163E6}" srcOrd="1" destOrd="0" presId="urn:microsoft.com/office/officeart/2005/8/layout/chevron1"/>
    <dgm:cxn modelId="{CFE0E570-BACF-43F7-A8B3-285483E14D4E}" type="presParOf" srcId="{1488E578-3764-4D0D-AA79-FA57323CFD7C}" destId="{2CF95E03-5CDA-48B0-B69F-6B1729E79A43}" srcOrd="2" destOrd="0" presId="urn:microsoft.com/office/officeart/2005/8/layout/chevron1"/>
    <dgm:cxn modelId="{9D5CD521-700A-4E9C-A37B-E0135DBD954F}" type="presParOf" srcId="{1488E578-3764-4D0D-AA79-FA57323CFD7C}" destId="{2FCBE21D-A77F-4B2B-A021-B499A463FD29}" srcOrd="3" destOrd="0" presId="urn:microsoft.com/office/officeart/2005/8/layout/chevron1"/>
    <dgm:cxn modelId="{8BD0DA9E-4E50-4749-95D9-DE1DA74E6AD3}" type="presParOf" srcId="{1488E578-3764-4D0D-AA79-FA57323CFD7C}" destId="{9D0C05C2-9960-4BDA-9C2D-0ED3C7B360C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BA200-6303-4AE2-A768-B19852DFEA5B}">
      <dsp:nvSpPr>
        <dsp:cNvPr id="0" name=""/>
        <dsp:cNvSpPr/>
      </dsp:nvSpPr>
      <dsp:spPr>
        <a:xfrm>
          <a:off x="0" y="254020"/>
          <a:ext cx="5914209" cy="146308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 err="1"/>
            <a:t>Triển</a:t>
          </a:r>
          <a:r>
            <a:rPr lang="en-US" sz="6100" kern="1200" dirty="0"/>
            <a:t> </a:t>
          </a:r>
          <a:r>
            <a:rPr lang="en-US" sz="6100" kern="1200" dirty="0" err="1"/>
            <a:t>khai</a:t>
          </a:r>
          <a:r>
            <a:rPr lang="en-US" sz="6100" kern="1200" dirty="0"/>
            <a:t> </a:t>
          </a:r>
          <a:r>
            <a:rPr lang="en-US" sz="6100" kern="1200" dirty="0" err="1"/>
            <a:t>nhanh</a:t>
          </a:r>
          <a:endParaRPr lang="en-US" sz="6100" kern="1200" dirty="0"/>
        </a:p>
      </dsp:txBody>
      <dsp:txXfrm>
        <a:off x="71422" y="325442"/>
        <a:ext cx="5771365" cy="1320241"/>
      </dsp:txXfrm>
    </dsp:sp>
    <dsp:sp modelId="{0E50BCDE-1D0C-4CFF-ACDE-C5B06DF4F69B}">
      <dsp:nvSpPr>
        <dsp:cNvPr id="0" name=""/>
        <dsp:cNvSpPr/>
      </dsp:nvSpPr>
      <dsp:spPr>
        <a:xfrm>
          <a:off x="0" y="1892785"/>
          <a:ext cx="5914209" cy="146308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Sự ổn định</a:t>
          </a:r>
        </a:p>
      </dsp:txBody>
      <dsp:txXfrm>
        <a:off x="71422" y="1964207"/>
        <a:ext cx="5771365" cy="1320241"/>
      </dsp:txXfrm>
    </dsp:sp>
    <dsp:sp modelId="{EBF3D42B-6B89-4001-A3D2-9946989BD48B}">
      <dsp:nvSpPr>
        <dsp:cNvPr id="0" name=""/>
        <dsp:cNvSpPr/>
      </dsp:nvSpPr>
      <dsp:spPr>
        <a:xfrm>
          <a:off x="0" y="3531551"/>
          <a:ext cx="5914209" cy="146308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Bảo mật </a:t>
          </a:r>
        </a:p>
      </dsp:txBody>
      <dsp:txXfrm>
        <a:off x="71422" y="3602973"/>
        <a:ext cx="5771365" cy="1320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0899C-A3BA-4A9B-AC31-26A4F49E685B}">
      <dsp:nvSpPr>
        <dsp:cNvPr id="0" name=""/>
        <dsp:cNvSpPr/>
      </dsp:nvSpPr>
      <dsp:spPr>
        <a:xfrm>
          <a:off x="5362342" y="813611"/>
          <a:ext cx="3125576" cy="371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420"/>
              </a:lnTo>
              <a:lnTo>
                <a:pt x="3125576" y="253420"/>
              </a:lnTo>
              <a:lnTo>
                <a:pt x="3125576" y="3718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39649-4F10-4654-9AE6-65CF6521E714}">
      <dsp:nvSpPr>
        <dsp:cNvPr id="0" name=""/>
        <dsp:cNvSpPr/>
      </dsp:nvSpPr>
      <dsp:spPr>
        <a:xfrm>
          <a:off x="5362342" y="813611"/>
          <a:ext cx="1562788" cy="371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420"/>
              </a:lnTo>
              <a:lnTo>
                <a:pt x="1562788" y="253420"/>
              </a:lnTo>
              <a:lnTo>
                <a:pt x="1562788" y="3718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32AAA-CF22-4E3B-9EE2-527A8AA9198C}">
      <dsp:nvSpPr>
        <dsp:cNvPr id="0" name=""/>
        <dsp:cNvSpPr/>
      </dsp:nvSpPr>
      <dsp:spPr>
        <a:xfrm>
          <a:off x="5316622" y="813611"/>
          <a:ext cx="91440" cy="371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8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8C317-2788-44A5-B11E-156937EFA5E2}">
      <dsp:nvSpPr>
        <dsp:cNvPr id="0" name=""/>
        <dsp:cNvSpPr/>
      </dsp:nvSpPr>
      <dsp:spPr>
        <a:xfrm>
          <a:off x="3799554" y="813611"/>
          <a:ext cx="1562788" cy="371872"/>
        </a:xfrm>
        <a:custGeom>
          <a:avLst/>
          <a:gdLst/>
          <a:ahLst/>
          <a:cxnLst/>
          <a:rect l="0" t="0" r="0" b="0"/>
          <a:pathLst>
            <a:path>
              <a:moveTo>
                <a:pt x="1562788" y="0"/>
              </a:moveTo>
              <a:lnTo>
                <a:pt x="1562788" y="253420"/>
              </a:lnTo>
              <a:lnTo>
                <a:pt x="0" y="253420"/>
              </a:lnTo>
              <a:lnTo>
                <a:pt x="0" y="3718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932EA-9E43-49D3-AA49-0BDFAD1CAA64}">
      <dsp:nvSpPr>
        <dsp:cNvPr id="0" name=""/>
        <dsp:cNvSpPr/>
      </dsp:nvSpPr>
      <dsp:spPr>
        <a:xfrm>
          <a:off x="2236766" y="1997423"/>
          <a:ext cx="781394" cy="371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420"/>
              </a:lnTo>
              <a:lnTo>
                <a:pt x="781394" y="253420"/>
              </a:lnTo>
              <a:lnTo>
                <a:pt x="781394" y="3718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6795D-3E03-4D66-B17D-DF6BFCD4AF4D}">
      <dsp:nvSpPr>
        <dsp:cNvPr id="0" name=""/>
        <dsp:cNvSpPr/>
      </dsp:nvSpPr>
      <dsp:spPr>
        <a:xfrm>
          <a:off x="1455372" y="1997423"/>
          <a:ext cx="781394" cy="371872"/>
        </a:xfrm>
        <a:custGeom>
          <a:avLst/>
          <a:gdLst/>
          <a:ahLst/>
          <a:cxnLst/>
          <a:rect l="0" t="0" r="0" b="0"/>
          <a:pathLst>
            <a:path>
              <a:moveTo>
                <a:pt x="781394" y="0"/>
              </a:moveTo>
              <a:lnTo>
                <a:pt x="781394" y="253420"/>
              </a:lnTo>
              <a:lnTo>
                <a:pt x="0" y="253420"/>
              </a:lnTo>
              <a:lnTo>
                <a:pt x="0" y="3718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2E503-86B8-4823-909D-F5716F1BCF98}">
      <dsp:nvSpPr>
        <dsp:cNvPr id="0" name=""/>
        <dsp:cNvSpPr/>
      </dsp:nvSpPr>
      <dsp:spPr>
        <a:xfrm>
          <a:off x="2236766" y="813611"/>
          <a:ext cx="3125576" cy="371872"/>
        </a:xfrm>
        <a:custGeom>
          <a:avLst/>
          <a:gdLst/>
          <a:ahLst/>
          <a:cxnLst/>
          <a:rect l="0" t="0" r="0" b="0"/>
          <a:pathLst>
            <a:path>
              <a:moveTo>
                <a:pt x="3125576" y="0"/>
              </a:moveTo>
              <a:lnTo>
                <a:pt x="3125576" y="253420"/>
              </a:lnTo>
              <a:lnTo>
                <a:pt x="0" y="253420"/>
              </a:lnTo>
              <a:lnTo>
                <a:pt x="0" y="3718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6EF9D-1C8D-45C5-BC0A-3A1CF22D8075}">
      <dsp:nvSpPr>
        <dsp:cNvPr id="0" name=""/>
        <dsp:cNvSpPr/>
      </dsp:nvSpPr>
      <dsp:spPr>
        <a:xfrm>
          <a:off x="4723020" y="1671"/>
          <a:ext cx="1278644" cy="8119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3BD5DC-532F-43EF-8433-0C1C81330C5C}">
      <dsp:nvSpPr>
        <dsp:cNvPr id="0" name=""/>
        <dsp:cNvSpPr/>
      </dsp:nvSpPr>
      <dsp:spPr>
        <a:xfrm>
          <a:off x="4865091" y="136639"/>
          <a:ext cx="1278644" cy="81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Uber</a:t>
          </a:r>
        </a:p>
      </dsp:txBody>
      <dsp:txXfrm>
        <a:off x="4888872" y="160420"/>
        <a:ext cx="1231082" cy="764377"/>
      </dsp:txXfrm>
    </dsp:sp>
    <dsp:sp modelId="{76A7DF14-D55F-454E-AE86-11F8324B9307}">
      <dsp:nvSpPr>
        <dsp:cNvPr id="0" name=""/>
        <dsp:cNvSpPr/>
      </dsp:nvSpPr>
      <dsp:spPr>
        <a:xfrm>
          <a:off x="1597444" y="1185483"/>
          <a:ext cx="1278644" cy="8119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4DE999-554B-46E7-9933-A5CBF0B995F3}">
      <dsp:nvSpPr>
        <dsp:cNvPr id="0" name=""/>
        <dsp:cNvSpPr/>
      </dsp:nvSpPr>
      <dsp:spPr>
        <a:xfrm>
          <a:off x="1739515" y="1320451"/>
          <a:ext cx="1278644" cy="81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</a:t>
          </a:r>
        </a:p>
      </dsp:txBody>
      <dsp:txXfrm>
        <a:off x="1763296" y="1344232"/>
        <a:ext cx="1231082" cy="764377"/>
      </dsp:txXfrm>
    </dsp:sp>
    <dsp:sp modelId="{72E56FE5-285F-4BE8-A1EC-A54F90D0EC4C}">
      <dsp:nvSpPr>
        <dsp:cNvPr id="0" name=""/>
        <dsp:cNvSpPr/>
      </dsp:nvSpPr>
      <dsp:spPr>
        <a:xfrm>
          <a:off x="816050" y="2369295"/>
          <a:ext cx="1278644" cy="8119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B76C5E-5ED8-4361-9829-177FFFDBA7BB}">
      <dsp:nvSpPr>
        <dsp:cNvPr id="0" name=""/>
        <dsp:cNvSpPr/>
      </dsp:nvSpPr>
      <dsp:spPr>
        <a:xfrm>
          <a:off x="958121" y="2504263"/>
          <a:ext cx="1278644" cy="81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Driver</a:t>
          </a:r>
        </a:p>
      </dsp:txBody>
      <dsp:txXfrm>
        <a:off x="981902" y="2528044"/>
        <a:ext cx="1231082" cy="764377"/>
      </dsp:txXfrm>
    </dsp:sp>
    <dsp:sp modelId="{09078A19-2B27-4A77-AA72-CD793C2AE2D8}">
      <dsp:nvSpPr>
        <dsp:cNvPr id="0" name=""/>
        <dsp:cNvSpPr/>
      </dsp:nvSpPr>
      <dsp:spPr>
        <a:xfrm>
          <a:off x="2378838" y="2369295"/>
          <a:ext cx="1278644" cy="8119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4ED5D2-22DA-4100-A247-6128D4C59DE5}">
      <dsp:nvSpPr>
        <dsp:cNvPr id="0" name=""/>
        <dsp:cNvSpPr/>
      </dsp:nvSpPr>
      <dsp:spPr>
        <a:xfrm>
          <a:off x="2520909" y="2504263"/>
          <a:ext cx="1278644" cy="81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</a:t>
          </a:r>
        </a:p>
      </dsp:txBody>
      <dsp:txXfrm>
        <a:off x="2544690" y="2528044"/>
        <a:ext cx="1231082" cy="764377"/>
      </dsp:txXfrm>
    </dsp:sp>
    <dsp:sp modelId="{0F759E9D-6772-414B-BBDD-B545C2B1AAC0}">
      <dsp:nvSpPr>
        <dsp:cNvPr id="0" name=""/>
        <dsp:cNvSpPr/>
      </dsp:nvSpPr>
      <dsp:spPr>
        <a:xfrm>
          <a:off x="3160232" y="1185483"/>
          <a:ext cx="1278644" cy="8119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D7AD0E-EE62-49BF-9764-9422395C8FA1}">
      <dsp:nvSpPr>
        <dsp:cNvPr id="0" name=""/>
        <dsp:cNvSpPr/>
      </dsp:nvSpPr>
      <dsp:spPr>
        <a:xfrm>
          <a:off x="3302303" y="1320451"/>
          <a:ext cx="1278644" cy="81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Driver Working</a:t>
          </a:r>
        </a:p>
      </dsp:txBody>
      <dsp:txXfrm>
        <a:off x="3326084" y="1344232"/>
        <a:ext cx="1231082" cy="764377"/>
      </dsp:txXfrm>
    </dsp:sp>
    <dsp:sp modelId="{4ED42EAF-10F6-4C92-B7B2-04CB19C61983}">
      <dsp:nvSpPr>
        <dsp:cNvPr id="0" name=""/>
        <dsp:cNvSpPr/>
      </dsp:nvSpPr>
      <dsp:spPr>
        <a:xfrm>
          <a:off x="4723020" y="1185483"/>
          <a:ext cx="1278644" cy="8119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0C1C64-FA44-4DB5-B248-77E4A4626C3E}">
      <dsp:nvSpPr>
        <dsp:cNvPr id="0" name=""/>
        <dsp:cNvSpPr/>
      </dsp:nvSpPr>
      <dsp:spPr>
        <a:xfrm>
          <a:off x="4865091" y="1320451"/>
          <a:ext cx="1278644" cy="81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Driver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Available</a:t>
          </a:r>
        </a:p>
      </dsp:txBody>
      <dsp:txXfrm>
        <a:off x="4888872" y="1344232"/>
        <a:ext cx="1231082" cy="764377"/>
      </dsp:txXfrm>
    </dsp:sp>
    <dsp:sp modelId="{7DCDC846-7B38-4774-AFBE-C37010269A6A}">
      <dsp:nvSpPr>
        <dsp:cNvPr id="0" name=""/>
        <dsp:cNvSpPr/>
      </dsp:nvSpPr>
      <dsp:spPr>
        <a:xfrm>
          <a:off x="6285808" y="1185483"/>
          <a:ext cx="1278644" cy="8119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6398CF-8D71-470B-96D6-C17C85C09897}">
      <dsp:nvSpPr>
        <dsp:cNvPr id="0" name=""/>
        <dsp:cNvSpPr/>
      </dsp:nvSpPr>
      <dsp:spPr>
        <a:xfrm>
          <a:off x="6427880" y="1320451"/>
          <a:ext cx="1278644" cy="81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 Request</a:t>
          </a:r>
        </a:p>
      </dsp:txBody>
      <dsp:txXfrm>
        <a:off x="6451661" y="1344232"/>
        <a:ext cx="1231082" cy="764377"/>
      </dsp:txXfrm>
    </dsp:sp>
    <dsp:sp modelId="{1DC505C1-2142-4FF2-9415-3C5766AF1E10}">
      <dsp:nvSpPr>
        <dsp:cNvPr id="0" name=""/>
        <dsp:cNvSpPr/>
      </dsp:nvSpPr>
      <dsp:spPr>
        <a:xfrm>
          <a:off x="7848596" y="1185483"/>
          <a:ext cx="1278644" cy="8119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39450A-6FD7-4F7B-95F4-76556CE983FA}">
      <dsp:nvSpPr>
        <dsp:cNvPr id="0" name=""/>
        <dsp:cNvSpPr/>
      </dsp:nvSpPr>
      <dsp:spPr>
        <a:xfrm>
          <a:off x="7990668" y="1320451"/>
          <a:ext cx="1278644" cy="81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History</a:t>
          </a:r>
        </a:p>
      </dsp:txBody>
      <dsp:txXfrm>
        <a:off x="8014449" y="1344232"/>
        <a:ext cx="1231082" cy="764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E5874-44EF-4C46-8AF7-6561221E52B1}">
      <dsp:nvSpPr>
        <dsp:cNvPr id="0" name=""/>
        <dsp:cNvSpPr/>
      </dsp:nvSpPr>
      <dsp:spPr>
        <a:xfrm>
          <a:off x="670158" y="1546536"/>
          <a:ext cx="2660479" cy="2325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Requested</a:t>
          </a:r>
          <a:endParaRPr lang="en-US" sz="2300" kern="1200"/>
        </a:p>
      </dsp:txBody>
      <dsp:txXfrm>
        <a:off x="1335278" y="1895375"/>
        <a:ext cx="1296983" cy="1627915"/>
      </dsp:txXfrm>
    </dsp:sp>
    <dsp:sp modelId="{342C3820-14AD-49AA-AF48-8C970E773694}">
      <dsp:nvSpPr>
        <dsp:cNvPr id="0" name=""/>
        <dsp:cNvSpPr/>
      </dsp:nvSpPr>
      <dsp:spPr>
        <a:xfrm>
          <a:off x="5038" y="2044213"/>
          <a:ext cx="1330239" cy="1330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Available</a:t>
          </a:r>
        </a:p>
      </dsp:txBody>
      <dsp:txXfrm>
        <a:off x="199847" y="2239022"/>
        <a:ext cx="940621" cy="940621"/>
      </dsp:txXfrm>
    </dsp:sp>
    <dsp:sp modelId="{B4D3C723-8C14-434C-A389-8D109DDF90C3}">
      <dsp:nvSpPr>
        <dsp:cNvPr id="0" name=""/>
        <dsp:cNvSpPr/>
      </dsp:nvSpPr>
      <dsp:spPr>
        <a:xfrm>
          <a:off x="4162037" y="1546536"/>
          <a:ext cx="2660479" cy="2325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End drive</a:t>
          </a:r>
        </a:p>
      </dsp:txBody>
      <dsp:txXfrm>
        <a:off x="4827157" y="1895375"/>
        <a:ext cx="1296983" cy="1627915"/>
      </dsp:txXfrm>
    </dsp:sp>
    <dsp:sp modelId="{3011B0CD-AD27-4A6E-B864-FECB29CFEE15}">
      <dsp:nvSpPr>
        <dsp:cNvPr id="0" name=""/>
        <dsp:cNvSpPr/>
      </dsp:nvSpPr>
      <dsp:spPr>
        <a:xfrm>
          <a:off x="3496917" y="2044213"/>
          <a:ext cx="1330239" cy="1330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Working</a:t>
          </a:r>
        </a:p>
      </dsp:txBody>
      <dsp:txXfrm>
        <a:off x="3691726" y="2239022"/>
        <a:ext cx="940621" cy="940621"/>
      </dsp:txXfrm>
    </dsp:sp>
    <dsp:sp modelId="{FC3983BD-632A-4597-A0E0-E098B3D7A4E9}">
      <dsp:nvSpPr>
        <dsp:cNvPr id="0" name=""/>
        <dsp:cNvSpPr/>
      </dsp:nvSpPr>
      <dsp:spPr>
        <a:xfrm>
          <a:off x="7653916" y="1546536"/>
          <a:ext cx="2660479" cy="23255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Wait for next request</a:t>
          </a:r>
        </a:p>
      </dsp:txBody>
      <dsp:txXfrm>
        <a:off x="8319035" y="1895375"/>
        <a:ext cx="1296983" cy="1627915"/>
      </dsp:txXfrm>
    </dsp:sp>
    <dsp:sp modelId="{ECFE4554-BC2C-4569-8901-335028A1D511}">
      <dsp:nvSpPr>
        <dsp:cNvPr id="0" name=""/>
        <dsp:cNvSpPr/>
      </dsp:nvSpPr>
      <dsp:spPr>
        <a:xfrm>
          <a:off x="6988796" y="2044213"/>
          <a:ext cx="1330239" cy="1330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Available</a:t>
          </a:r>
        </a:p>
      </dsp:txBody>
      <dsp:txXfrm>
        <a:off x="7183605" y="2239022"/>
        <a:ext cx="940621" cy="940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D761E-B489-4C56-8308-38B91FFC8D7F}">
      <dsp:nvSpPr>
        <dsp:cNvPr id="0" name=""/>
        <dsp:cNvSpPr/>
      </dsp:nvSpPr>
      <dsp:spPr>
        <a:xfrm>
          <a:off x="73433" y="1259910"/>
          <a:ext cx="3770526" cy="15082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getAssignedCustomer: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PickupLocation(), Destination(), Info()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27538" y="1259910"/>
        <a:ext cx="2262316" cy="1508210"/>
      </dsp:txXfrm>
    </dsp:sp>
    <dsp:sp modelId="{2CF95E03-5CDA-48B0-B69F-6B1729E79A43}">
      <dsp:nvSpPr>
        <dsp:cNvPr id="0" name=""/>
        <dsp:cNvSpPr/>
      </dsp:nvSpPr>
      <dsp:spPr>
        <a:xfrm>
          <a:off x="3466907" y="1259910"/>
          <a:ext cx="3770526" cy="15082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onLocationChanged()</a:t>
          </a:r>
        </a:p>
      </dsp:txBody>
      <dsp:txXfrm>
        <a:off x="4221012" y="1259910"/>
        <a:ext cx="2262316" cy="1508210"/>
      </dsp:txXfrm>
    </dsp:sp>
    <dsp:sp modelId="{9D0C05C2-9960-4BDA-9C2D-0ED3C7B360CD}">
      <dsp:nvSpPr>
        <dsp:cNvPr id="0" name=""/>
        <dsp:cNvSpPr/>
      </dsp:nvSpPr>
      <dsp:spPr>
        <a:xfrm>
          <a:off x="6793137" y="1259910"/>
          <a:ext cx="3770526" cy="15082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endRide(), recordRide()</a:t>
          </a:r>
        </a:p>
      </dsp:txBody>
      <dsp:txXfrm>
        <a:off x="7547242" y="1259910"/>
        <a:ext cx="2262316" cy="1508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04D1-4ADC-4842-9C4B-861397864CB8}" type="datetimeFigureOut">
              <a:rPr lang="en-US" smtClean="0"/>
              <a:t>12/04/19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05C3E-8CC9-4BE6-97DB-21513BD0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0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Firebase </a:t>
            </a:r>
            <a:r>
              <a:rPr lang="en-US" sz="1200" dirty="0" err="1">
                <a:solidFill>
                  <a:srgbClr val="000000"/>
                </a:solidFill>
              </a:rPr>
              <a:t>hoạt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động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trên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nền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tảng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đám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mây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và</a:t>
            </a:r>
            <a:r>
              <a:rPr lang="en-US" sz="1200" dirty="0">
                <a:solidFill>
                  <a:srgbClr val="000000"/>
                </a:solidFill>
              </a:rPr>
              <a:t> đ</a:t>
            </a:r>
            <a:r>
              <a:rPr lang="vi-VN" sz="1200" dirty="0">
                <a:solidFill>
                  <a:srgbClr val="000000"/>
                </a:solidFill>
              </a:rPr>
              <a:t>ư</a:t>
            </a:r>
            <a:r>
              <a:rPr lang="en-US" sz="1200" dirty="0" err="1">
                <a:solidFill>
                  <a:srgbClr val="000000"/>
                </a:solidFill>
              </a:rPr>
              <a:t>ợc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cung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cấp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bởi</a:t>
            </a:r>
            <a:r>
              <a:rPr lang="en-US" sz="1200" dirty="0">
                <a:solidFill>
                  <a:srgbClr val="000000"/>
                </a:solidFill>
              </a:rPr>
              <a:t> Google</a:t>
            </a:r>
          </a:p>
          <a:p>
            <a:r>
              <a:rPr lang="en-US" dirty="0"/>
              <a:t>https://firebase.google.com/</a:t>
            </a:r>
          </a:p>
          <a:p>
            <a:endParaRPr lang="en-US" dirty="0"/>
          </a:p>
          <a:p>
            <a:r>
              <a:rPr lang="en-US" dirty="0"/>
              <a:t>1.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thực</a:t>
            </a:r>
            <a:r>
              <a:rPr lang="vi-VN" dirty="0"/>
              <a:t> - </a:t>
            </a:r>
            <a:r>
              <a:rPr lang="vi-VN" dirty="0" err="1"/>
              <a:t>Firebase</a:t>
            </a:r>
            <a:r>
              <a:rPr lang="vi-VN" dirty="0"/>
              <a:t> </a:t>
            </a:r>
            <a:r>
              <a:rPr lang="vi-VN" dirty="0" err="1"/>
              <a:t>Realtime</a:t>
            </a:r>
            <a:r>
              <a:rPr lang="vi-VN" dirty="0"/>
              <a:t> </a:t>
            </a:r>
            <a:r>
              <a:rPr lang="vi-VN" dirty="0" err="1"/>
              <a:t>Database</a:t>
            </a:r>
            <a:endParaRPr lang="vi-VN" dirty="0"/>
          </a:p>
          <a:p>
            <a:r>
              <a:rPr lang="vi-VN" dirty="0" err="1"/>
              <a:t>Bạn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1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khoản</a:t>
            </a:r>
            <a:r>
              <a:rPr lang="vi-VN" dirty="0"/>
              <a:t> trên </a:t>
            </a:r>
            <a:r>
              <a:rPr lang="vi-VN" dirty="0" err="1"/>
              <a:t>firebase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1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thực</a:t>
            </a:r>
            <a:r>
              <a:rPr lang="vi-VN" dirty="0"/>
              <a:t>.</a:t>
            </a:r>
          </a:p>
          <a:p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JSON </a:t>
            </a:r>
            <a:r>
              <a:rPr lang="vi-VN" dirty="0" err="1"/>
              <a:t>và</a:t>
            </a:r>
            <a:r>
              <a:rPr lang="vi-VN" dirty="0"/>
              <a:t> luôn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.</a:t>
            </a:r>
          </a:p>
          <a:p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đa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chung 1 DB </a:t>
            </a:r>
            <a:r>
              <a:rPr lang="vi-VN" dirty="0" err="1"/>
              <a:t>và</a:t>
            </a:r>
            <a:r>
              <a:rPr lang="vi-VN" dirty="0"/>
              <a:t> luôn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</a:p>
          <a:p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qua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an </a:t>
            </a:r>
            <a:r>
              <a:rPr lang="vi-VN" dirty="0" err="1"/>
              <a:t>toàn</a:t>
            </a:r>
            <a:r>
              <a:rPr lang="vi-VN" dirty="0"/>
              <a:t> SSL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2048-bit.</a:t>
            </a:r>
          </a:p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offline</a:t>
            </a:r>
            <a:r>
              <a:rPr lang="vi-VN" dirty="0"/>
              <a:t>: </a:t>
            </a:r>
            <a:r>
              <a:rPr lang="vi-VN" dirty="0" err="1"/>
              <a:t>Đừng</a:t>
            </a:r>
            <a:r>
              <a:rPr lang="vi-VN" dirty="0"/>
              <a:t> lo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luôn </a:t>
            </a:r>
            <a:r>
              <a:rPr lang="vi-VN" dirty="0" err="1"/>
              <a:t>được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ở </a:t>
            </a:r>
            <a:r>
              <a:rPr lang="vi-VN" dirty="0" err="1"/>
              <a:t>local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khi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lên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Firebase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khi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ở </a:t>
            </a:r>
            <a:r>
              <a:rPr lang="vi-VN" dirty="0" err="1"/>
              <a:t>local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cũ</a:t>
            </a:r>
            <a:r>
              <a:rPr lang="vi-VN" dirty="0"/>
              <a:t> hơn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luôn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: </a:t>
            </a:r>
            <a:r>
              <a:rPr lang="vi-VN" dirty="0" err="1"/>
              <a:t>Firebase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cho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Email</a:t>
            </a:r>
            <a:r>
              <a:rPr lang="vi-VN" dirty="0"/>
              <a:t>, </a:t>
            </a:r>
            <a:r>
              <a:rPr lang="vi-VN" dirty="0" err="1"/>
              <a:t>Facebook</a:t>
            </a:r>
            <a:r>
              <a:rPr lang="vi-VN" dirty="0"/>
              <a:t>, </a:t>
            </a:r>
            <a:r>
              <a:rPr lang="vi-VN" dirty="0" err="1"/>
              <a:t>Twitter</a:t>
            </a:r>
            <a:r>
              <a:rPr lang="vi-VN" dirty="0"/>
              <a:t>, </a:t>
            </a:r>
            <a:r>
              <a:rPr lang="vi-VN" dirty="0" err="1"/>
              <a:t>GitHub</a:t>
            </a:r>
            <a:r>
              <a:rPr lang="vi-VN" dirty="0"/>
              <a:t>, </a:t>
            </a:r>
            <a:r>
              <a:rPr lang="vi-VN" dirty="0" err="1"/>
              <a:t>Google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nạc</a:t>
            </a:r>
            <a:r>
              <a:rPr lang="vi-VN" dirty="0"/>
              <a:t> danh.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5C3E-8CC9-4BE6-97DB-21513BD077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cực</a:t>
            </a:r>
            <a:r>
              <a:rPr lang="vi-VN" dirty="0"/>
              <a:t> nhanh: </a:t>
            </a:r>
            <a:r>
              <a:rPr lang="vi-VN" dirty="0" err="1"/>
              <a:t>Firebase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khá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API,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đa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kiệm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hosting</a:t>
            </a:r>
            <a:r>
              <a:rPr lang="vi-VN" dirty="0"/>
              <a:t>,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</a:t>
            </a:r>
            <a:endParaRPr lang="en-US" dirty="0"/>
          </a:p>
          <a:p>
            <a:endParaRPr lang="vi-VN" dirty="0"/>
          </a:p>
          <a:p>
            <a:r>
              <a:rPr lang="en-US" dirty="0"/>
              <a:t>2.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: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thông qua giao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SSL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trên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cloud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phân </a:t>
            </a:r>
            <a:r>
              <a:rPr lang="vi-VN" dirty="0" err="1"/>
              <a:t>quyền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database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cú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javascipt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nâng cao hơn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cho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.</a:t>
            </a:r>
            <a:endParaRPr lang="en-US" dirty="0"/>
          </a:p>
          <a:p>
            <a:endParaRPr lang="vi-VN" dirty="0"/>
          </a:p>
          <a:p>
            <a:r>
              <a:rPr lang="en-US" dirty="0"/>
              <a:t>3.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ổn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: </a:t>
            </a:r>
            <a:r>
              <a:rPr lang="vi-VN" dirty="0" err="1"/>
              <a:t>Firebase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cloud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Google</a:t>
            </a:r>
            <a:r>
              <a:rPr lang="vi-VN" dirty="0"/>
              <a:t>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hãy</a:t>
            </a:r>
            <a:r>
              <a:rPr lang="vi-VN" dirty="0"/>
              <a:t> yên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đẹp</a:t>
            </a:r>
            <a:r>
              <a:rPr lang="vi-VN" dirty="0"/>
              <a:t> </a:t>
            </a:r>
            <a:r>
              <a:rPr lang="vi-VN" dirty="0" err="1"/>
              <a:t>trời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ngừng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hay như DDOS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như </a:t>
            </a:r>
            <a:r>
              <a:rPr lang="vi-VN" dirty="0" err="1"/>
              <a:t>rùa</a:t>
            </a:r>
            <a:r>
              <a:rPr lang="vi-VN" dirty="0"/>
              <a:t> </a:t>
            </a:r>
            <a:r>
              <a:rPr lang="vi-VN" dirty="0" err="1"/>
              <a:t>bò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đáng</a:t>
            </a:r>
            <a:r>
              <a:rPr lang="vi-VN" dirty="0"/>
              <a:t> lưu ý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do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trên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Cloud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vậy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nâng </a:t>
            </a:r>
            <a:r>
              <a:rPr lang="vi-VN" dirty="0" err="1"/>
              <a:t>cấp</a:t>
            </a:r>
            <a:r>
              <a:rPr lang="vi-VN" dirty="0"/>
              <a:t> hay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ra </a:t>
            </a:r>
            <a:r>
              <a:rPr lang="vi-VN" dirty="0" err="1"/>
              <a:t>rất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dừng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5C3E-8CC9-4BE6-97DB-21513BD077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C90CFC-60A0-4386-9141-1909577A4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32593"/>
            <a:ext cx="6815669" cy="927996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Uber App with Firebase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2DE786-B51E-4C31-8252-979F994FFF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92399" y="2560588"/>
            <a:ext cx="69684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latin typeface="Arial" panose="020B0604020202020204" pitchFamily="34" charset="0"/>
              </a:rPr>
              <a:t>Giảng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viên</a:t>
            </a:r>
            <a:r>
              <a:rPr lang="en-US" altLang="en-US" sz="1800" dirty="0">
                <a:latin typeface="Arial" panose="020B0604020202020204" pitchFamily="34" charset="0"/>
              </a:rPr>
              <a:t> h</a:t>
            </a:r>
            <a:r>
              <a:rPr lang="vi-VN" altLang="en-US" sz="1800" dirty="0">
                <a:latin typeface="Arial" panose="020B0604020202020204" pitchFamily="34" charset="0"/>
              </a:rPr>
              <a:t>ư</a:t>
            </a:r>
            <a:r>
              <a:rPr lang="en-US" altLang="en-US" sz="1800" err="1">
                <a:latin typeface="Arial" panose="020B0604020202020204" pitchFamily="34" charset="0"/>
              </a:rPr>
              <a:t>ớng</a:t>
            </a:r>
            <a:r>
              <a:rPr lang="en-US" altLang="en-US" sz="1800">
                <a:latin typeface="Arial" panose="020B0604020202020204" pitchFamily="34" charset="0"/>
              </a:rPr>
              <a:t> dẫn: ThS. </a:t>
            </a:r>
            <a:r>
              <a:rPr lang="en-US" altLang="en-US" sz="1800" dirty="0">
                <a:latin typeface="Arial" panose="020B0604020202020204" pitchFamily="34" charset="0"/>
              </a:rPr>
              <a:t>Lê </a:t>
            </a:r>
            <a:r>
              <a:rPr lang="en-US" altLang="en-US" sz="1800" dirty="0" err="1">
                <a:latin typeface="Arial" panose="020B0604020202020204" pitchFamily="34" charset="0"/>
              </a:rPr>
              <a:t>Viết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Tuấn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1451010206 -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Nguyễn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Tuấn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1451010182 - Lê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Thiện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1451010148 -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Trần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Nguyễn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Vinh Quang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1451010098 -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Nguyễn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Hoàng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Long </a:t>
            </a:r>
          </a:p>
        </p:txBody>
      </p:sp>
    </p:spTree>
    <p:extLst>
      <p:ext uri="{BB962C8B-B14F-4D97-AF65-F5344CB8AC3E}">
        <p14:creationId xmlns:p14="http://schemas.microsoft.com/office/powerpoint/2010/main" val="284196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374D-FBC5-49F5-B314-E1C63AFA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9F8B53-4BF1-4D6C-AA77-1EF89C81A1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00" y="2557463"/>
            <a:ext cx="279900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EC25-A0AD-488C-B179-3016D6B0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Customer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E3B70-6F88-40B3-9BE8-9E76508023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07" y="2557463"/>
            <a:ext cx="33809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D9E-E55A-42DB-86C6-8EF100BB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Driver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95DCF-4784-4EAA-B92B-59D8B256DC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921000"/>
            <a:ext cx="3086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9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E5D1-AD60-407B-AE4F-79AEC099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RecyclerView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A23486-7EA6-42B7-9C12-1917744789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06" y="2557463"/>
            <a:ext cx="172858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8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0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8E5DF747-2B15-4D23-9701-D84EB057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464" y="1041401"/>
            <a:ext cx="3408136" cy="19213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lang="en-US" sz="44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4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D8FF7B1C-D1DD-4517-A9A8-048EB4CE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100" dirty="0" err="1">
                <a:solidFill>
                  <a:srgbClr val="000000"/>
                </a:solidFill>
                <a:latin typeface="+mj-lt"/>
              </a:rPr>
              <a:t>Firebase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là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một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dịch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vụ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API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để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lưu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trữ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và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đồng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bộ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dữ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liệu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real-time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thời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 gian </a:t>
            </a:r>
            <a:r>
              <a:rPr lang="vi-VN" sz="2100" dirty="0" err="1">
                <a:solidFill>
                  <a:srgbClr val="000000"/>
                </a:solidFill>
                <a:latin typeface="+mj-lt"/>
              </a:rPr>
              <a:t>thực</a:t>
            </a:r>
            <a:r>
              <a:rPr lang="vi-VN" sz="210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.</a:t>
            </a:r>
            <a:endParaRPr lang="en-US" sz="2100" kern="1200" cap="none" dirty="0">
              <a:solidFill>
                <a:srgbClr val="000000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28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Chỗ dành sẵn cho Nội dung 29">
            <a:extLst>
              <a:ext uri="{FF2B5EF4-FFF2-40B4-BE49-F238E27FC236}">
                <a16:creationId xmlns:a16="http://schemas.microsoft.com/office/drawing/2014/main" id="{37DB8AB1-BD9C-426E-ACA8-EEE92F7DB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148844" y="1539145"/>
            <a:ext cx="6285784" cy="3539292"/>
          </a:xfrm>
        </p:spPr>
      </p:pic>
      <p:pic>
        <p:nvPicPr>
          <p:cNvPr id="32" name="Hình ảnh 31">
            <a:extLst>
              <a:ext uri="{FF2B5EF4-FFF2-40B4-BE49-F238E27FC236}">
                <a16:creationId xmlns:a16="http://schemas.microsoft.com/office/drawing/2014/main" id="{C390E085-BDE5-4902-ACB9-3D67FE599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516" y="948449"/>
            <a:ext cx="500031" cy="5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27A08D54-E2EF-4ACB-9FA9-B479411D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 sao sử dụng Firebase?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F9D429CB-79E4-44B1-AAFD-FDAFB7135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5396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378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2F8983B-0937-4E65-9B16-765D09F1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Database</a:t>
            </a:r>
          </a:p>
        </p:txBody>
      </p:sp>
      <p:graphicFrame>
        <p:nvGraphicFramePr>
          <p:cNvPr id="12" name="Chỗ dành sẵn cho Nội dung 11">
            <a:extLst>
              <a:ext uri="{FF2B5EF4-FFF2-40B4-BE49-F238E27FC236}">
                <a16:creationId xmlns:a16="http://schemas.microsoft.com/office/drawing/2014/main" id="{715B8CF1-5808-40F1-AEAD-80622842E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364179"/>
              </p:ext>
            </p:extLst>
          </p:nvPr>
        </p:nvGraphicFramePr>
        <p:xfrm>
          <a:off x="1295399" y="2557463"/>
          <a:ext cx="10085363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01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4859-AD6C-4853-BD5C-3147321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449F-54D0-4960-9AB7-33C09C8A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Thêm Google Map API vào activity có sẵn.</a:t>
            </a:r>
          </a:p>
          <a:p>
            <a:r>
              <a:rPr lang="en-US"/>
              <a:t>Handle Connection to Google Play services.</a:t>
            </a:r>
          </a:p>
          <a:p>
            <a:r>
              <a:rPr lang="en-US"/>
              <a:t>Build the Api Client.</a:t>
            </a:r>
          </a:p>
        </p:txBody>
      </p:sp>
    </p:spTree>
    <p:extLst>
      <p:ext uri="{BB962C8B-B14F-4D97-AF65-F5344CB8AC3E}">
        <p14:creationId xmlns:p14="http://schemas.microsoft.com/office/powerpoint/2010/main" val="9127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F25C-A051-4501-925E-8551F067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9368-F6D9-46AF-80CB-746A78E7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 marker</a:t>
            </a:r>
          </a:p>
          <a:p>
            <a:r>
              <a:rPr lang="en-US"/>
              <a:t>Get information</a:t>
            </a:r>
          </a:p>
        </p:txBody>
      </p:sp>
    </p:spTree>
    <p:extLst>
      <p:ext uri="{BB962C8B-B14F-4D97-AF65-F5344CB8AC3E}">
        <p14:creationId xmlns:p14="http://schemas.microsoft.com/office/powerpoint/2010/main" val="426122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8BA4-3546-4A48-A1C3-932A565F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9FF6-F9E3-46B4-B680-D7FF0420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Customer</a:t>
            </a:r>
          </a:p>
          <a:p>
            <a:r>
              <a:rPr lang="en-US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428402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36C0-CDDC-40F2-B7C7-007187F7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D7B8-CE7E-4257-A9A9-6B6A9A41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2A3A90-C3E2-494A-8D59-A0E45CB94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227066"/>
              </p:ext>
            </p:extLst>
          </p:nvPr>
        </p:nvGraphicFramePr>
        <p:xfrm>
          <a:off x="906584" y="982132"/>
          <a:ext cx="103194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7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BA5B-0739-4026-B81C-9B25F633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Driver: Working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6F9C11-005F-49AF-9868-AB03BA61B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888335"/>
              </p:ext>
            </p:extLst>
          </p:nvPr>
        </p:nvGraphicFramePr>
        <p:xfrm>
          <a:off x="901505" y="2557993"/>
          <a:ext cx="10563664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897B329-0ADA-4A77-B064-AD01183D309B}"/>
              </a:ext>
            </a:extLst>
          </p:cNvPr>
          <p:cNvGrpSpPr/>
          <p:nvPr/>
        </p:nvGrpSpPr>
        <p:grpSpPr>
          <a:xfrm>
            <a:off x="1868663" y="2285999"/>
            <a:ext cx="1330239" cy="1330239"/>
            <a:chOff x="5038" y="2044213"/>
            <a:chExt cx="1330239" cy="133023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892E56-2179-4B1E-BEBC-EF776D2F45DF}"/>
                </a:ext>
              </a:extLst>
            </p:cNvPr>
            <p:cNvSpPr/>
            <p:nvPr/>
          </p:nvSpPr>
          <p:spPr>
            <a:xfrm>
              <a:off x="5038" y="2044213"/>
              <a:ext cx="1330239" cy="13302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2FA50409-0247-44E1-8B09-5C4A23901120}"/>
                </a:ext>
              </a:extLst>
            </p:cNvPr>
            <p:cNvSpPr txBox="1"/>
            <p:nvPr/>
          </p:nvSpPr>
          <p:spPr>
            <a:xfrm>
              <a:off x="199847" y="2239022"/>
              <a:ext cx="940621" cy="940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Available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7D7F10-6C9F-4277-B0E8-DA7850213924}"/>
              </a:ext>
            </a:extLst>
          </p:cNvPr>
          <p:cNvGrpSpPr/>
          <p:nvPr/>
        </p:nvGrpSpPr>
        <p:grpSpPr>
          <a:xfrm>
            <a:off x="5360542" y="2285999"/>
            <a:ext cx="1330239" cy="1330239"/>
            <a:chOff x="3496917" y="2044213"/>
            <a:chExt cx="1330239" cy="13302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B6B8FF-361E-4EF0-AC8F-87613541CF03}"/>
                </a:ext>
              </a:extLst>
            </p:cNvPr>
            <p:cNvSpPr/>
            <p:nvPr/>
          </p:nvSpPr>
          <p:spPr>
            <a:xfrm>
              <a:off x="3496917" y="2044213"/>
              <a:ext cx="1330239" cy="13302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C2FC0D3D-4255-487B-A91C-7D05A7D9AE3E}"/>
                </a:ext>
              </a:extLst>
            </p:cNvPr>
            <p:cNvSpPr txBox="1"/>
            <p:nvPr/>
          </p:nvSpPr>
          <p:spPr>
            <a:xfrm>
              <a:off x="3691726" y="2239022"/>
              <a:ext cx="940621" cy="940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Working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5E53CC-3ABF-427D-B0E0-128373CB7CDE}"/>
              </a:ext>
            </a:extLst>
          </p:cNvPr>
          <p:cNvGrpSpPr/>
          <p:nvPr/>
        </p:nvGrpSpPr>
        <p:grpSpPr>
          <a:xfrm>
            <a:off x="8852421" y="2285999"/>
            <a:ext cx="1330239" cy="1330239"/>
            <a:chOff x="6988796" y="2044213"/>
            <a:chExt cx="1330239" cy="13302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F13D7C-D5B3-4A2B-BDE3-830E042A327B}"/>
                </a:ext>
              </a:extLst>
            </p:cNvPr>
            <p:cNvSpPr/>
            <p:nvPr/>
          </p:nvSpPr>
          <p:spPr>
            <a:xfrm>
              <a:off x="6988796" y="2044213"/>
              <a:ext cx="1330239" cy="13302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E064E8-84E9-4E6E-88CA-BC4D2FD0FF62}"/>
                </a:ext>
              </a:extLst>
            </p:cNvPr>
            <p:cNvSpPr txBox="1"/>
            <p:nvPr/>
          </p:nvSpPr>
          <p:spPr>
            <a:xfrm>
              <a:off x="7183605" y="2239022"/>
              <a:ext cx="940621" cy="9406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Available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7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604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Organic</vt:lpstr>
      <vt:lpstr>Uber App with Firebase</vt:lpstr>
      <vt:lpstr>Firebase là gì ?</vt:lpstr>
      <vt:lpstr>Tại sao sử dụng Firebase?</vt:lpstr>
      <vt:lpstr>Real-time Database</vt:lpstr>
      <vt:lpstr>Customer</vt:lpstr>
      <vt:lpstr>Customer</vt:lpstr>
      <vt:lpstr>Setting</vt:lpstr>
      <vt:lpstr>Driver</vt:lpstr>
      <vt:lpstr>Driver: Working</vt:lpstr>
      <vt:lpstr>History</vt:lpstr>
      <vt:lpstr>History: Customer</vt:lpstr>
      <vt:lpstr>History: Driver</vt:lpstr>
      <vt:lpstr>RecyclerView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App with Firebase</dc:title>
  <dc:creator>Tran, Quang Nguyen Vinh</dc:creator>
  <cp:lastModifiedBy>Trà Đá ⚜</cp:lastModifiedBy>
  <cp:revision>13</cp:revision>
  <dcterms:created xsi:type="dcterms:W3CDTF">2019-04-10T14:45:29Z</dcterms:created>
  <dcterms:modified xsi:type="dcterms:W3CDTF">2019-04-12T08:53:45Z</dcterms:modified>
</cp:coreProperties>
</file>