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5EDE-7F5B-4D95-942D-EEAD9809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5B731-8202-4B02-91DB-90FD3EA9D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916D-B591-48AC-9292-43B94D5C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18A8-F1E3-48EE-8529-37A23A16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5A4F-CF72-4B3B-85DA-5F735BF4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337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34BD-EED1-43B4-8BA4-DB880C4E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B9C8-A919-425A-99EF-ACC78171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AD7C6-3CC9-4AF7-AF60-DC3DB96A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20AF-0314-427F-9C44-A524C46A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2DBA-7470-4280-8678-F3BE55EC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2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819E8-33CA-4AD8-BC09-08DF343A5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1D74A-43C7-40A5-AFE3-DEA196814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C94D-5CA7-4711-8616-DA8F179F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96C7-E583-4C11-B693-C74FACBB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C620-73B2-4E9D-8B69-3CBBD658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004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89D4-0ED1-4AB2-B345-0B9D5D31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1456-9ACE-41F9-ACA9-BF9C8E72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7658-225E-4C80-8B2E-3439AB2E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C7F9-20E4-4B5F-9500-EBFDBCA9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1E7E-85A5-411F-84EC-52912752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90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18C0-A835-41F0-BC5E-AB9D64B7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4B87-5B17-4EF9-AF87-FA84EEB4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A9E3-1448-4D81-AD30-459A4297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2191A-543B-404D-A609-A94434F2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AC45-B18C-49DB-8473-5769D960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90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3263-244A-4EA5-9FDC-CB65BC00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E6FD-2B94-4B61-91CB-89EA4F1D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720C-4677-457A-88F3-D95F9963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AD46-281F-4BB5-B26A-214D72E6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4B62-D2E2-48FF-9D82-5EA805B8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918E2-14EC-46AD-AA9E-B93E5F49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817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0DF4-CFE7-4460-BBBF-A858B949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A5B3-6D74-4AC7-A503-35594CB9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DBC9-CBFA-4040-B6EA-477345BF4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CAF72-57E7-423E-9D76-C1876F0D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A4A06-12F3-4287-A0A6-081DB5A5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85123-868C-440D-AA2D-2F7CB64D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9C3E1-AD9C-43CA-8A54-4F80969B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EC89-8437-46E8-B039-75A8A526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330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FBB2-8DFA-4750-8E87-6D34F76F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33E74-2034-48B3-9C79-27120EE8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7699-715C-419B-8E2A-07CD7FF5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14C35-B2CC-4115-A7E4-D58A5D6E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7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E188A-2619-428B-B957-B3928073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C8C5-52BF-4A1B-84BB-4F735335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B308-128E-4E2C-86FD-57EA38C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693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CA97-0353-4D73-99BD-56C34580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FE5B-2089-44F4-949D-D43747F6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7286E-CC57-4E78-A46B-C62A7A7A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8767-58C9-4CAB-87DB-D1D6727E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A1480-2724-4DBD-BEA1-E51947E7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8A552-8457-4CE9-B14D-A0E1703C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03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0952-D1F0-42A4-8F9C-19F3116A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D7ABD-FAF3-41C7-A8D1-18854C928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27F9F-E8E3-4F9E-93F1-0577F5DC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C6B14-21A8-46AB-A94C-865F73C4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C0B3-C4D9-4336-A8A2-8B264D68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7434-FE6F-494A-91E6-9281355C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342CC-2744-472F-B110-ABD94323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E5BD-DD41-4501-B5D4-1412E2B1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9EA7-0847-442D-8E17-CFD92754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BB68-9BD9-4CD4-94CA-CEB534E6DA06}" type="datetimeFigureOut">
              <a:rPr lang="LID4096" smtClean="0"/>
              <a:t>05/20/2021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A523-9EAA-43B0-BC83-C967A6BA3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4D99-7463-4D29-B3CA-B866389BA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8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C95B0-B7E6-411A-9DFB-13BFA133B7CE}"/>
              </a:ext>
            </a:extLst>
          </p:cNvPr>
          <p:cNvCxnSpPr>
            <a:cxnSpLocks/>
          </p:cNvCxnSpPr>
          <p:nvPr/>
        </p:nvCxnSpPr>
        <p:spPr>
          <a:xfrm>
            <a:off x="2190751" y="4859575"/>
            <a:ext cx="41719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958D88-3498-4BF0-9EF3-694BFD6F251A}"/>
              </a:ext>
            </a:extLst>
          </p:cNvPr>
          <p:cNvSpPr/>
          <p:nvPr/>
        </p:nvSpPr>
        <p:spPr>
          <a:xfrm>
            <a:off x="2819399" y="3428999"/>
            <a:ext cx="657225" cy="1428749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9533C-5B12-472E-84D8-693482457919}"/>
              </a:ext>
            </a:extLst>
          </p:cNvPr>
          <p:cNvSpPr/>
          <p:nvPr/>
        </p:nvSpPr>
        <p:spPr>
          <a:xfrm>
            <a:off x="2819398" y="4137916"/>
            <a:ext cx="657225" cy="7103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B7B9E-A375-4E9C-AB2E-D949977A2DC2}"/>
              </a:ext>
            </a:extLst>
          </p:cNvPr>
          <p:cNvSpPr/>
          <p:nvPr/>
        </p:nvSpPr>
        <p:spPr>
          <a:xfrm>
            <a:off x="3971923" y="3428995"/>
            <a:ext cx="657224" cy="1394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2AB4BE-390F-48EF-B562-4B537AFA65E9}"/>
              </a:ext>
            </a:extLst>
          </p:cNvPr>
          <p:cNvCxnSpPr>
            <a:cxnSpLocks/>
          </p:cNvCxnSpPr>
          <p:nvPr/>
        </p:nvCxnSpPr>
        <p:spPr>
          <a:xfrm flipV="1">
            <a:off x="3971922" y="3817784"/>
            <a:ext cx="1733553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842265-C016-4047-BDD4-E25D3A66EE9A}"/>
              </a:ext>
            </a:extLst>
          </p:cNvPr>
          <p:cNvCxnSpPr>
            <a:cxnSpLocks/>
          </p:cNvCxnSpPr>
          <p:nvPr/>
        </p:nvCxnSpPr>
        <p:spPr>
          <a:xfrm>
            <a:off x="2675978" y="3428997"/>
            <a:ext cx="64348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CD6C3-D53B-44D3-9863-6CBD6B116926}"/>
              </a:ext>
            </a:extLst>
          </p:cNvPr>
          <p:cNvSpPr/>
          <p:nvPr/>
        </p:nvSpPr>
        <p:spPr>
          <a:xfrm>
            <a:off x="3971922" y="3815867"/>
            <a:ext cx="657225" cy="10362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6C7414-FD95-4D27-82D6-F2FC8A68C1F3}"/>
              </a:ext>
            </a:extLst>
          </p:cNvPr>
          <p:cNvSpPr txBox="1"/>
          <p:nvPr/>
        </p:nvSpPr>
        <p:spPr>
          <a:xfrm>
            <a:off x="2482810" y="1750678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Firm capacity for meeting peak demand</a:t>
            </a:r>
            <a:endParaRPr lang="LID4096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E6D0743-024F-45DB-8B3D-8A2503EF4D7C}"/>
              </a:ext>
            </a:extLst>
          </p:cNvPr>
          <p:cNvGrpSpPr/>
          <p:nvPr/>
        </p:nvGrpSpPr>
        <p:grpSpPr>
          <a:xfrm>
            <a:off x="2759724" y="4870932"/>
            <a:ext cx="2031941" cy="492442"/>
            <a:chOff x="2765710" y="4870402"/>
            <a:chExt cx="2225306" cy="4611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4D77EE-1F99-435D-B237-65F00F581687}"/>
                </a:ext>
              </a:extLst>
            </p:cNvPr>
            <p:cNvSpPr txBox="1"/>
            <p:nvPr/>
          </p:nvSpPr>
          <p:spPr>
            <a:xfrm>
              <a:off x="2765710" y="4951361"/>
              <a:ext cx="8162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Demand</a:t>
              </a:r>
              <a:endParaRPr lang="LID4096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F2D8D4-930D-4C2A-944D-A8E5880EB70A}"/>
                </a:ext>
              </a:extLst>
            </p:cNvPr>
            <p:cNvSpPr txBox="1"/>
            <p:nvPr/>
          </p:nvSpPr>
          <p:spPr>
            <a:xfrm>
              <a:off x="3880147" y="4870402"/>
              <a:ext cx="1110869" cy="461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Firm capacity</a:t>
              </a:r>
              <a:endParaRPr lang="LID4096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B77993-C2FF-426E-A7B6-B0E85F492E47}"/>
              </a:ext>
            </a:extLst>
          </p:cNvPr>
          <p:cNvCxnSpPr>
            <a:cxnSpLocks/>
          </p:cNvCxnSpPr>
          <p:nvPr/>
        </p:nvCxnSpPr>
        <p:spPr>
          <a:xfrm>
            <a:off x="2190751" y="2221704"/>
            <a:ext cx="0" cy="2626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5A8444-E329-4C89-A501-B8F57BC30B56}"/>
              </a:ext>
            </a:extLst>
          </p:cNvPr>
          <p:cNvSpPr txBox="1"/>
          <p:nvPr/>
        </p:nvSpPr>
        <p:spPr>
          <a:xfrm rot="16200000">
            <a:off x="1596342" y="311099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5C2301-8B8D-4A79-807A-B5049B915FC6}"/>
              </a:ext>
            </a:extLst>
          </p:cNvPr>
          <p:cNvSpPr txBox="1"/>
          <p:nvPr/>
        </p:nvSpPr>
        <p:spPr>
          <a:xfrm>
            <a:off x="2773979" y="4279140"/>
            <a:ext cx="73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Average load</a:t>
            </a:r>
            <a:endParaRPr lang="LID4096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F9C6D8-C15F-4688-90CB-116B30CEF3A0}"/>
              </a:ext>
            </a:extLst>
          </p:cNvPr>
          <p:cNvSpPr txBox="1"/>
          <p:nvPr/>
        </p:nvSpPr>
        <p:spPr>
          <a:xfrm>
            <a:off x="3915505" y="3478762"/>
            <a:ext cx="71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LID4096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2B763F-C032-431E-99DB-447CF9EA2743}"/>
              </a:ext>
            </a:extLst>
          </p:cNvPr>
          <p:cNvSpPr txBox="1"/>
          <p:nvPr/>
        </p:nvSpPr>
        <p:spPr>
          <a:xfrm>
            <a:off x="2657525" y="3559620"/>
            <a:ext cx="96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Peak + reserve</a:t>
            </a:r>
            <a:endParaRPr lang="LID4096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CF6F4F-D7AD-4CBC-B07D-71BEA90E3F9E}"/>
              </a:ext>
            </a:extLst>
          </p:cNvPr>
          <p:cNvCxnSpPr>
            <a:cxnSpLocks/>
          </p:cNvCxnSpPr>
          <p:nvPr/>
        </p:nvCxnSpPr>
        <p:spPr>
          <a:xfrm>
            <a:off x="2713409" y="3428995"/>
            <a:ext cx="0" cy="1447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29E569-62AF-4F56-83FF-27CC60C239A9}"/>
              </a:ext>
            </a:extLst>
          </p:cNvPr>
          <p:cNvSpPr txBox="1"/>
          <p:nvPr/>
        </p:nvSpPr>
        <p:spPr>
          <a:xfrm rot="16200000">
            <a:off x="1889058" y="402989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demand x peak load factor</a:t>
            </a:r>
            <a:endParaRPr lang="LID4096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429159-CD9F-4BDD-998C-61223099D4DD}"/>
              </a:ext>
            </a:extLst>
          </p:cNvPr>
          <p:cNvSpPr/>
          <p:nvPr/>
        </p:nvSpPr>
        <p:spPr>
          <a:xfrm>
            <a:off x="5171171" y="2926891"/>
            <a:ext cx="657224" cy="19316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FDCD7B-2782-4A2D-943D-587A7BF60452}"/>
              </a:ext>
            </a:extLst>
          </p:cNvPr>
          <p:cNvSpPr txBox="1"/>
          <p:nvPr/>
        </p:nvSpPr>
        <p:spPr>
          <a:xfrm>
            <a:off x="5137526" y="3237786"/>
            <a:ext cx="71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LID4096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77CDF3-A613-4683-8EF8-27FA7BD700E8}"/>
              </a:ext>
            </a:extLst>
          </p:cNvPr>
          <p:cNvSpPr/>
          <p:nvPr/>
        </p:nvSpPr>
        <p:spPr>
          <a:xfrm>
            <a:off x="5167869" y="3815867"/>
            <a:ext cx="657225" cy="10291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2927C9-0D9C-4236-821D-EAEAF80DC134}"/>
              </a:ext>
            </a:extLst>
          </p:cNvPr>
          <p:cNvSpPr txBox="1"/>
          <p:nvPr/>
        </p:nvSpPr>
        <p:spPr>
          <a:xfrm>
            <a:off x="4838698" y="4877773"/>
            <a:ext cx="1401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Installed capacity</a:t>
            </a:r>
            <a:endParaRPr lang="LID4096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B30442-CD54-44D8-ACDE-EC5B96209750}"/>
              </a:ext>
            </a:extLst>
          </p:cNvPr>
          <p:cNvSpPr txBox="1"/>
          <p:nvPr/>
        </p:nvSpPr>
        <p:spPr>
          <a:xfrm>
            <a:off x="5137526" y="4132653"/>
            <a:ext cx="71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LID4096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05849E-9595-4889-82DA-6A9B8FF5C4BF}"/>
              </a:ext>
            </a:extLst>
          </p:cNvPr>
          <p:cNvSpPr txBox="1"/>
          <p:nvPr/>
        </p:nvSpPr>
        <p:spPr>
          <a:xfrm>
            <a:off x="3961641" y="4132653"/>
            <a:ext cx="71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LID4096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EEA34-9BD7-41B8-8D05-EFE8C5AD8119}"/>
              </a:ext>
            </a:extLst>
          </p:cNvPr>
          <p:cNvCxnSpPr>
            <a:cxnSpLocks/>
          </p:cNvCxnSpPr>
          <p:nvPr/>
        </p:nvCxnSpPr>
        <p:spPr>
          <a:xfrm flipV="1">
            <a:off x="2851587" y="3429306"/>
            <a:ext cx="1733553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6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Zakeri</dc:creator>
  <cp:lastModifiedBy>FRICKO Oliver</cp:lastModifiedBy>
  <cp:revision>1</cp:revision>
  <dcterms:created xsi:type="dcterms:W3CDTF">2021-05-20T07:27:59Z</dcterms:created>
  <dcterms:modified xsi:type="dcterms:W3CDTF">2021-05-20T11:38:39Z</dcterms:modified>
</cp:coreProperties>
</file>