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0614-5643-4B1F-B495-FEBC66B49245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B7C99-D787-4AFE-BD1E-3415CA097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FULL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A817-F3DB-446C-B73A-E36C7AC2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9D6A-6D14-4978-9F71-FAC9D837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D04-3E1B-4F69-8540-67613F7F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55A-25B7-4352-B08F-8861B3A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1C48-F89A-477E-A7C0-FAB2A36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7785-DED4-48A9-AA79-62B6327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0A4C-B928-4EAC-AB86-76911B7D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8DBF-218F-48F2-9E3A-2C501951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583C-2F63-4D5B-9A39-A7C413D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CCC-952C-4874-8B09-93F7F07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C947-B9C1-4BD9-B1E9-3F59C9F9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923F-763F-467F-AD31-D66CB19D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C4AA-FD0E-4257-A1E9-6644A5C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1042-15D4-4BA9-93A7-90A281FA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21A-757B-4D0E-9507-D3A00DD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CC0-356F-447A-A50E-E9A9D9E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E6C7-191C-4A10-8373-7EF058F9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B733-A686-420A-8D00-6AEE58C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B941-C99F-4AD8-BEE8-5A3CDB1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7147-B881-4B19-B41F-990204D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A09-7395-4C5E-B8F6-2C2E93DC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1BCB-D712-4DE0-A2C6-128926ED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1E44-9104-40EE-81F2-8770FBB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13C5-012C-46FA-AE6E-E2FDE4C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B08C-850D-4DE2-ADB8-DE1E5E0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E0A-08EB-41B5-B318-E2ECB76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2BD-D1BF-4253-AA51-CEBA19D2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6736-90AC-4CA0-9854-4B7B1FB5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9470-97A9-47EB-B6CA-4D5D08C2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145F-2598-4BA7-AC27-0C36409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3A8D-F4D9-4564-8A63-DFE3675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864-5E7C-4301-87ED-232E9149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256B-B367-4189-BB9C-6AE4CB8B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5D859-D41F-487B-9BA9-BB2B6D6D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BDFB-9891-459F-8A5C-CB025064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5FF7-E111-4B6A-B77E-8A7C9287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6B46-C2C4-4005-AB5A-13A5207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AE3F4-90B2-4431-9438-4A3D5EA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492DE-5CA6-4C1B-BEED-96A9DFF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1C7-F05D-4F36-AF43-DEC2C1C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0728-195A-43EB-9447-D3318C4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5373-E6E4-42BB-83F9-464573D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EAA5-D609-4126-9FC5-63AF0E7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379-15D6-43DA-A4ED-A887516D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C76-514B-4843-9C49-82FF5120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51F4-A996-47DB-AD5B-E23677D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517E-9BD0-4105-B4DE-DFA3618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712E-3F78-4E78-86B3-268446E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CA77C-B1C7-4906-A8C9-410D8065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BC35-8960-4A24-970E-07D6770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76FE-B79E-4267-B96A-5BAA1F2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C905-022B-49EC-8CAA-C977DF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3389-872D-48E0-B1BA-07FC230F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052D-031D-4708-980C-BAAC9D447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E89F-55A4-433C-A174-A0AA738F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8045-0B6B-4BFA-AC15-CB74256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F6A4-1BD1-4D8F-934C-8E97341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29E3-A07B-430C-8B8D-C9AB9CA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5ACA-72C4-4E40-A5EF-59CA8940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469E-A9DF-47E2-90B4-CF0F27FA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C8D1-32F9-47C1-9F3D-FEF5E273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2F7-A190-42BB-A044-C33E947C1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6277-9497-4F93-A908-33395391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DC64B1-32F6-4441-B64F-1488AEBAD354}"/>
              </a:ext>
            </a:extLst>
          </p:cNvPr>
          <p:cNvCxnSpPr/>
          <p:nvPr/>
        </p:nvCxnSpPr>
        <p:spPr>
          <a:xfrm flipV="1">
            <a:off x="1507253" y="502417"/>
            <a:ext cx="0" cy="5235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7CE17-6A8F-445A-A182-6E2A380A25BE}"/>
              </a:ext>
            </a:extLst>
          </p:cNvPr>
          <p:cNvCxnSpPr/>
          <p:nvPr/>
        </p:nvCxnSpPr>
        <p:spPr>
          <a:xfrm>
            <a:off x="1497205" y="5737609"/>
            <a:ext cx="101387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FDC9AA4-C96E-4892-9B58-4C62B8AFE989}"/>
              </a:ext>
            </a:extLst>
          </p:cNvPr>
          <p:cNvSpPr/>
          <p:nvPr/>
        </p:nvSpPr>
        <p:spPr>
          <a:xfrm>
            <a:off x="1507253" y="4310743"/>
            <a:ext cx="4160014" cy="1416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417D4B-2E2F-4A2D-95B5-055317C0115C}"/>
              </a:ext>
            </a:extLst>
          </p:cNvPr>
          <p:cNvSpPr/>
          <p:nvPr/>
        </p:nvSpPr>
        <p:spPr>
          <a:xfrm>
            <a:off x="5667267" y="3979150"/>
            <a:ext cx="2019718" cy="1748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1F27D6C-70BA-48DA-93B6-E7E218722BAD}"/>
              </a:ext>
            </a:extLst>
          </p:cNvPr>
          <p:cNvSpPr/>
          <p:nvPr/>
        </p:nvSpPr>
        <p:spPr>
          <a:xfrm>
            <a:off x="7686985" y="3657602"/>
            <a:ext cx="1045030" cy="2069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7EC47D-104A-41F9-8439-373D3EC951BA}"/>
              </a:ext>
            </a:extLst>
          </p:cNvPr>
          <p:cNvSpPr/>
          <p:nvPr/>
        </p:nvSpPr>
        <p:spPr>
          <a:xfrm>
            <a:off x="8732010" y="3346101"/>
            <a:ext cx="1045030" cy="23814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36294-7A5A-4CB1-A4C1-7588A5A8E993}"/>
              </a:ext>
            </a:extLst>
          </p:cNvPr>
          <p:cNvSpPr txBox="1"/>
          <p:nvPr/>
        </p:nvSpPr>
        <p:spPr>
          <a:xfrm>
            <a:off x="4516730" y="5948625"/>
            <a:ext cx="432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Renewable potential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961FC-E5A8-4E32-8674-65AD33C21F92}"/>
              </a:ext>
            </a:extLst>
          </p:cNvPr>
          <p:cNvSpPr txBox="1"/>
          <p:nvPr/>
        </p:nvSpPr>
        <p:spPr>
          <a:xfrm rot="16200000">
            <a:off x="-1116255" y="2858402"/>
            <a:ext cx="432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Capacity factor</a:t>
            </a:r>
          </a:p>
        </p:txBody>
      </p:sp>
    </p:spTree>
    <p:extLst>
      <p:ext uri="{BB962C8B-B14F-4D97-AF65-F5344CB8AC3E}">
        <p14:creationId xmlns:p14="http://schemas.microsoft.com/office/powerpoint/2010/main" val="35601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FRICKO Oliver</dc:creator>
  <cp:lastModifiedBy>FRICKO Oliver</cp:lastModifiedBy>
  <cp:revision>13</cp:revision>
  <dcterms:created xsi:type="dcterms:W3CDTF">2020-09-24T06:53:36Z</dcterms:created>
  <dcterms:modified xsi:type="dcterms:W3CDTF">2021-05-25T08:18:44Z</dcterms:modified>
</cp:coreProperties>
</file>